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3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22" r:id="rId2"/>
  </p:sldMasterIdLst>
  <p:notesMasterIdLst>
    <p:notesMasterId r:id="rId34"/>
  </p:notesMasterIdLst>
  <p:sldIdLst>
    <p:sldId id="324" r:id="rId3"/>
    <p:sldId id="307" r:id="rId4"/>
    <p:sldId id="325" r:id="rId5"/>
    <p:sldId id="326" r:id="rId6"/>
    <p:sldId id="327" r:id="rId7"/>
    <p:sldId id="328" r:id="rId8"/>
    <p:sldId id="313" r:id="rId9"/>
    <p:sldId id="314" r:id="rId10"/>
    <p:sldId id="315" r:id="rId11"/>
    <p:sldId id="316" r:id="rId12"/>
    <p:sldId id="317" r:id="rId13"/>
    <p:sldId id="318" r:id="rId14"/>
    <p:sldId id="320" r:id="rId15"/>
    <p:sldId id="321" r:id="rId16"/>
    <p:sldId id="322" r:id="rId17"/>
    <p:sldId id="323" r:id="rId18"/>
    <p:sldId id="329" r:id="rId19"/>
    <p:sldId id="258" r:id="rId20"/>
    <p:sldId id="259" r:id="rId21"/>
    <p:sldId id="260" r:id="rId22"/>
    <p:sldId id="261" r:id="rId23"/>
    <p:sldId id="262" r:id="rId24"/>
    <p:sldId id="263" r:id="rId25"/>
    <p:sldId id="265" r:id="rId26"/>
    <p:sldId id="266" r:id="rId27"/>
    <p:sldId id="269" r:id="rId28"/>
    <p:sldId id="273" r:id="rId29"/>
    <p:sldId id="274" r:id="rId30"/>
    <p:sldId id="275" r:id="rId31"/>
    <p:sldId id="276" r:id="rId32"/>
    <p:sldId id="277" r:id="rId33"/>
  </p:sldIdLst>
  <p:sldSz cx="24384000" cy="13716000"/>
  <p:notesSz cx="6858000" cy="9144000"/>
  <p:custDataLst>
    <p:tags r:id="rId3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CFB2"/>
    <a:srgbClr val="3C3484"/>
    <a:srgbClr val="5B51BB"/>
    <a:srgbClr val="5349B7"/>
    <a:srgbClr val="746BC5"/>
    <a:srgbClr val="4252B0"/>
    <a:srgbClr val="6977C7"/>
    <a:srgbClr val="3573B1"/>
    <a:srgbClr val="5390CB"/>
    <a:srgbClr val="2D9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660"/>
  </p:normalViewPr>
  <p:slideViewPr>
    <p:cSldViewPr snapToGrid="0">
      <p:cViewPr>
        <p:scale>
          <a:sx n="33" d="100"/>
          <a:sy n="33" d="100"/>
        </p:scale>
        <p:origin x="2274" y="942"/>
      </p:cViewPr>
      <p:guideLst/>
    </p:cSldViewPr>
  </p:slid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50" d="100"/>
        <a:sy n="50" d="100"/>
      </p:scale>
      <p:origin x="0" y="-124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gs" Target="tags/tag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za kabir" userId="af3c95a13102d509" providerId="LiveId" clId="{D9B35339-5A57-4A9E-8794-69D49D7DE320}"/>
    <pc:docChg chg="undo custSel addSld delSld modSld modMainMaster">
      <pc:chgData name="reza kabir" userId="af3c95a13102d509" providerId="LiveId" clId="{D9B35339-5A57-4A9E-8794-69D49D7DE320}" dt="2020-04-26T14:40:18.180" v="322" actId="478"/>
      <pc:docMkLst>
        <pc:docMk/>
      </pc:docMkLst>
      <pc:sldChg chg="del">
        <pc:chgData name="reza kabir" userId="af3c95a13102d509" providerId="LiveId" clId="{D9B35339-5A57-4A9E-8794-69D49D7DE320}" dt="2020-04-26T14:07:17.480" v="20" actId="47"/>
        <pc:sldMkLst>
          <pc:docMk/>
          <pc:sldMk cId="0" sldId="308"/>
        </pc:sldMkLst>
      </pc:sldChg>
      <pc:sldChg chg="addSp delSp modSp del mod">
        <pc:chgData name="reza kabir" userId="af3c95a13102d509" providerId="LiveId" clId="{D9B35339-5A57-4A9E-8794-69D49D7DE320}" dt="2020-04-26T14:16:21.001" v="63" actId="47"/>
        <pc:sldMkLst>
          <pc:docMk/>
          <pc:sldMk cId="0" sldId="309"/>
        </pc:sldMkLst>
        <pc:spChg chg="del mod">
          <ac:chgData name="reza kabir" userId="af3c95a13102d509" providerId="LiveId" clId="{D9B35339-5A57-4A9E-8794-69D49D7DE320}" dt="2020-04-26T14:07:30.862" v="29" actId="21"/>
          <ac:spMkLst>
            <pc:docMk/>
            <pc:sldMk cId="0" sldId="309"/>
            <ac:spMk id="317" creationId="{00000000-0000-0000-0000-000000000000}"/>
          </ac:spMkLst>
        </pc:spChg>
        <pc:picChg chg="add del mod">
          <ac:chgData name="reza kabir" userId="af3c95a13102d509" providerId="LiveId" clId="{D9B35339-5A57-4A9E-8794-69D49D7DE320}" dt="2020-04-26T14:08:15.739" v="31" actId="21"/>
          <ac:picMkLst>
            <pc:docMk/>
            <pc:sldMk cId="0" sldId="309"/>
            <ac:picMk id="316" creationId="{00000000-0000-0000-0000-000000000000}"/>
          </ac:picMkLst>
        </pc:picChg>
      </pc:sldChg>
      <pc:sldChg chg="del">
        <pc:chgData name="reza kabir" userId="af3c95a13102d509" providerId="LiveId" clId="{D9B35339-5A57-4A9E-8794-69D49D7DE320}" dt="2020-04-26T14:16:37.772" v="69" actId="47"/>
        <pc:sldMkLst>
          <pc:docMk/>
          <pc:sldMk cId="0" sldId="310"/>
        </pc:sldMkLst>
      </pc:sldChg>
      <pc:sldChg chg="del">
        <pc:chgData name="reza kabir" userId="af3c95a13102d509" providerId="LiveId" clId="{D9B35339-5A57-4A9E-8794-69D49D7DE320}" dt="2020-04-26T14:18:03.868" v="78" actId="47"/>
        <pc:sldMkLst>
          <pc:docMk/>
          <pc:sldMk cId="0" sldId="311"/>
        </pc:sldMkLst>
      </pc:sldChg>
      <pc:sldChg chg="del">
        <pc:chgData name="reza kabir" userId="af3c95a13102d509" providerId="LiveId" clId="{D9B35339-5A57-4A9E-8794-69D49D7DE320}" dt="2020-04-26T14:18:08.001" v="79" actId="47"/>
        <pc:sldMkLst>
          <pc:docMk/>
          <pc:sldMk cId="0" sldId="312"/>
        </pc:sldMkLst>
      </pc:sldChg>
      <pc:sldChg chg="addSp delSp modSp mod modAnim">
        <pc:chgData name="reza kabir" userId="af3c95a13102d509" providerId="LiveId" clId="{D9B35339-5A57-4A9E-8794-69D49D7DE320}" dt="2020-04-26T14:36:59.004" v="289" actId="478"/>
        <pc:sldMkLst>
          <pc:docMk/>
          <pc:sldMk cId="0" sldId="313"/>
        </pc:sldMkLst>
        <pc:spChg chg="add mod">
          <ac:chgData name="reza kabir" userId="af3c95a13102d509" providerId="LiveId" clId="{D9B35339-5A57-4A9E-8794-69D49D7DE320}" dt="2020-04-26T14:22:20.807" v="140" actId="207"/>
          <ac:spMkLst>
            <pc:docMk/>
            <pc:sldMk cId="0" sldId="313"/>
            <ac:spMk id="32" creationId="{7E5B51F8-6765-4828-8A53-E1B1BEF5D1F1}"/>
          </ac:spMkLst>
        </pc:spChg>
        <pc:spChg chg="add mod">
          <ac:chgData name="reza kabir" userId="af3c95a13102d509" providerId="LiveId" clId="{D9B35339-5A57-4A9E-8794-69D49D7DE320}" dt="2020-04-26T14:22:57.751" v="156" actId="207"/>
          <ac:spMkLst>
            <pc:docMk/>
            <pc:sldMk cId="0" sldId="313"/>
            <ac:spMk id="36" creationId="{8FA23B3A-5D58-40F5-B2E4-493DD54B4911}"/>
          </ac:spMkLst>
        </pc:spChg>
        <pc:spChg chg="add mod">
          <ac:chgData name="reza kabir" userId="af3c95a13102d509" providerId="LiveId" clId="{D9B35339-5A57-4A9E-8794-69D49D7DE320}" dt="2020-04-26T14:22:50.072" v="153" actId="1076"/>
          <ac:spMkLst>
            <pc:docMk/>
            <pc:sldMk cId="0" sldId="313"/>
            <ac:spMk id="37" creationId="{AB06A5A2-12AA-4ED7-B405-3F984DD670D0}"/>
          </ac:spMkLst>
        </pc:spChg>
        <pc:spChg chg="add del mod">
          <ac:chgData name="reza kabir" userId="af3c95a13102d509" providerId="LiveId" clId="{D9B35339-5A57-4A9E-8794-69D49D7DE320}" dt="2020-04-26T14:23:00.191" v="157" actId="478"/>
          <ac:spMkLst>
            <pc:docMk/>
            <pc:sldMk cId="0" sldId="313"/>
            <ac:spMk id="44" creationId="{BDE96F08-3E5B-48D0-A9EB-B6C62BB450A3}"/>
          </ac:spMkLst>
        </pc:spChg>
        <pc:spChg chg="add mod">
          <ac:chgData name="reza kabir" userId="af3c95a13102d509" providerId="LiveId" clId="{D9B35339-5A57-4A9E-8794-69D49D7DE320}" dt="2020-04-26T14:23:22.797" v="162" actId="1076"/>
          <ac:spMkLst>
            <pc:docMk/>
            <pc:sldMk cId="0" sldId="313"/>
            <ac:spMk id="45" creationId="{26248242-0730-4C89-9FAE-B1723FC9D178}"/>
          </ac:spMkLst>
        </pc:spChg>
        <pc:spChg chg="mod">
          <ac:chgData name="reza kabir" userId="af3c95a13102d509" providerId="LiveId" clId="{D9B35339-5A57-4A9E-8794-69D49D7DE320}" dt="2020-04-26T14:20:40.009" v="123" actId="20577"/>
          <ac:spMkLst>
            <pc:docMk/>
            <pc:sldMk cId="0" sldId="313"/>
            <ac:spMk id="360" creationId="{00000000-0000-0000-0000-000000000000}"/>
          </ac:spMkLst>
        </pc:spChg>
        <pc:spChg chg="mod">
          <ac:chgData name="reza kabir" userId="af3c95a13102d509" providerId="LiveId" clId="{D9B35339-5A57-4A9E-8794-69D49D7DE320}" dt="2020-04-26T14:20:48.607" v="129" actId="20577"/>
          <ac:spMkLst>
            <pc:docMk/>
            <pc:sldMk cId="0" sldId="313"/>
            <ac:spMk id="361" creationId="{00000000-0000-0000-0000-000000000000}"/>
          </ac:spMkLst>
        </pc:spChg>
        <pc:spChg chg="mod">
          <ac:chgData name="reza kabir" userId="af3c95a13102d509" providerId="LiveId" clId="{D9B35339-5A57-4A9E-8794-69D49D7DE320}" dt="2020-04-26T14:20:53.346" v="130"/>
          <ac:spMkLst>
            <pc:docMk/>
            <pc:sldMk cId="0" sldId="313"/>
            <ac:spMk id="362" creationId="{00000000-0000-0000-0000-000000000000}"/>
          </ac:spMkLst>
        </pc:spChg>
        <pc:spChg chg="mod">
          <ac:chgData name="reza kabir" userId="af3c95a13102d509" providerId="LiveId" clId="{D9B35339-5A57-4A9E-8794-69D49D7DE320}" dt="2020-04-26T14:20:59.818" v="133"/>
          <ac:spMkLst>
            <pc:docMk/>
            <pc:sldMk cId="0" sldId="313"/>
            <ac:spMk id="363" creationId="{00000000-0000-0000-0000-000000000000}"/>
          </ac:spMkLst>
        </pc:spChg>
        <pc:spChg chg="mod">
          <ac:chgData name="reza kabir" userId="af3c95a13102d509" providerId="LiveId" clId="{D9B35339-5A57-4A9E-8794-69D49D7DE320}" dt="2020-04-26T14:20:57.305" v="132"/>
          <ac:spMkLst>
            <pc:docMk/>
            <pc:sldMk cId="0" sldId="313"/>
            <ac:spMk id="364" creationId="{00000000-0000-0000-0000-000000000000}"/>
          </ac:spMkLst>
        </pc:spChg>
        <pc:spChg chg="mod">
          <ac:chgData name="reza kabir" userId="af3c95a13102d509" providerId="LiveId" clId="{D9B35339-5A57-4A9E-8794-69D49D7DE320}" dt="2020-04-26T14:20:55.277" v="131"/>
          <ac:spMkLst>
            <pc:docMk/>
            <pc:sldMk cId="0" sldId="313"/>
            <ac:spMk id="365" creationId="{00000000-0000-0000-0000-000000000000}"/>
          </ac:spMkLst>
        </pc:spChg>
        <pc:spChg chg="mod">
          <ac:chgData name="reza kabir" userId="af3c95a13102d509" providerId="LiveId" clId="{D9B35339-5A57-4A9E-8794-69D49D7DE320}" dt="2020-04-26T14:25:21.544" v="185" actId="207"/>
          <ac:spMkLst>
            <pc:docMk/>
            <pc:sldMk cId="0" sldId="313"/>
            <ac:spMk id="366" creationId="{00000000-0000-0000-0000-000000000000}"/>
          </ac:spMkLst>
        </pc:spChg>
        <pc:spChg chg="del">
          <ac:chgData name="reza kabir" userId="af3c95a13102d509" providerId="LiveId" clId="{D9B35339-5A57-4A9E-8794-69D49D7DE320}" dt="2020-04-26T14:20:19.581" v="117" actId="478"/>
          <ac:spMkLst>
            <pc:docMk/>
            <pc:sldMk cId="0" sldId="313"/>
            <ac:spMk id="376" creationId="{00000000-0000-0000-0000-000000000000}"/>
          </ac:spMkLst>
        </pc:spChg>
        <pc:spChg chg="del">
          <ac:chgData name="reza kabir" userId="af3c95a13102d509" providerId="LiveId" clId="{D9B35339-5A57-4A9E-8794-69D49D7DE320}" dt="2020-04-26T14:36:59.004" v="289" actId="478"/>
          <ac:spMkLst>
            <pc:docMk/>
            <pc:sldMk cId="0" sldId="313"/>
            <ac:spMk id="380" creationId="{00000000-0000-0000-0000-000000000000}"/>
          </ac:spMkLst>
        </pc:spChg>
        <pc:grpChg chg="add mod">
          <ac:chgData name="reza kabir" userId="af3c95a13102d509" providerId="LiveId" clId="{D9B35339-5A57-4A9E-8794-69D49D7DE320}" dt="2020-04-26T14:22:38.284" v="147" actId="207"/>
          <ac:grpSpMkLst>
            <pc:docMk/>
            <pc:sldMk cId="0" sldId="313"/>
            <ac:grpSpMk id="33" creationId="{D1649103-6C7A-4889-B215-378F0C635CCF}"/>
          </ac:grpSpMkLst>
        </pc:grpChg>
        <pc:grpChg chg="add mod">
          <ac:chgData name="reza kabir" userId="af3c95a13102d509" providerId="LiveId" clId="{D9B35339-5A57-4A9E-8794-69D49D7DE320}" dt="2020-04-26T14:22:29.955" v="143" actId="207"/>
          <ac:grpSpMkLst>
            <pc:docMk/>
            <pc:sldMk cId="0" sldId="313"/>
            <ac:grpSpMk id="38" creationId="{314EB8A7-0DED-4BA6-9CC9-33F2571F0DCF}"/>
          </ac:grpSpMkLst>
        </pc:grpChg>
        <pc:grpChg chg="del">
          <ac:chgData name="reza kabir" userId="af3c95a13102d509" providerId="LiveId" clId="{D9B35339-5A57-4A9E-8794-69D49D7DE320}" dt="2020-04-26T14:20:19.581" v="117" actId="478"/>
          <ac:grpSpMkLst>
            <pc:docMk/>
            <pc:sldMk cId="0" sldId="313"/>
            <ac:grpSpMk id="354" creationId="{00000000-0000-0000-0000-000000000000}"/>
          </ac:grpSpMkLst>
        </pc:grpChg>
        <pc:grpChg chg="del">
          <ac:chgData name="reza kabir" userId="af3c95a13102d509" providerId="LiveId" clId="{D9B35339-5A57-4A9E-8794-69D49D7DE320}" dt="2020-04-26T14:20:19.581" v="117" actId="478"/>
          <ac:grpSpMkLst>
            <pc:docMk/>
            <pc:sldMk cId="0" sldId="313"/>
            <ac:grpSpMk id="367" creationId="{00000000-0000-0000-0000-000000000000}"/>
          </ac:grpSpMkLst>
        </pc:grpChg>
        <pc:grpChg chg="del">
          <ac:chgData name="reza kabir" userId="af3c95a13102d509" providerId="LiveId" clId="{D9B35339-5A57-4A9E-8794-69D49D7DE320}" dt="2020-04-26T14:20:19.581" v="117" actId="478"/>
          <ac:grpSpMkLst>
            <pc:docMk/>
            <pc:sldMk cId="0" sldId="313"/>
            <ac:grpSpMk id="370" creationId="{00000000-0000-0000-0000-000000000000}"/>
          </ac:grpSpMkLst>
        </pc:grpChg>
        <pc:grpChg chg="del">
          <ac:chgData name="reza kabir" userId="af3c95a13102d509" providerId="LiveId" clId="{D9B35339-5A57-4A9E-8794-69D49D7DE320}" dt="2020-04-26T14:20:19.581" v="117" actId="478"/>
          <ac:grpSpMkLst>
            <pc:docMk/>
            <pc:sldMk cId="0" sldId="313"/>
            <ac:grpSpMk id="373" creationId="{00000000-0000-0000-0000-000000000000}"/>
          </ac:grpSpMkLst>
        </pc:grpChg>
        <pc:grpChg chg="del">
          <ac:chgData name="reza kabir" userId="af3c95a13102d509" providerId="LiveId" clId="{D9B35339-5A57-4A9E-8794-69D49D7DE320}" dt="2020-04-26T14:20:19.581" v="117" actId="478"/>
          <ac:grpSpMkLst>
            <pc:docMk/>
            <pc:sldMk cId="0" sldId="313"/>
            <ac:grpSpMk id="377" creationId="{00000000-0000-0000-0000-000000000000}"/>
          </ac:grpSpMkLst>
        </pc:grpChg>
      </pc:sldChg>
      <pc:sldChg chg="addSp delSp modSp mod modAnim">
        <pc:chgData name="reza kabir" userId="af3c95a13102d509" providerId="LiveId" clId="{D9B35339-5A57-4A9E-8794-69D49D7DE320}" dt="2020-04-26T14:36:54.993" v="288" actId="478"/>
        <pc:sldMkLst>
          <pc:docMk/>
          <pc:sldMk cId="0" sldId="314"/>
        </pc:sldMkLst>
        <pc:spChg chg="add mod">
          <ac:chgData name="reza kabir" userId="af3c95a13102d509" providerId="LiveId" clId="{D9B35339-5A57-4A9E-8794-69D49D7DE320}" dt="2020-04-26T14:24:12.382" v="173" actId="1076"/>
          <ac:spMkLst>
            <pc:docMk/>
            <pc:sldMk cId="0" sldId="314"/>
            <ac:spMk id="66" creationId="{ED05A969-2652-46AD-A53E-D04F90920107}"/>
          </ac:spMkLst>
        </pc:spChg>
        <pc:spChg chg="add mod">
          <ac:chgData name="reza kabir" userId="af3c95a13102d509" providerId="LiveId" clId="{D9B35339-5A57-4A9E-8794-69D49D7DE320}" dt="2020-04-26T14:26:24.252" v="196" actId="1076"/>
          <ac:spMkLst>
            <pc:docMk/>
            <pc:sldMk cId="0" sldId="314"/>
            <ac:spMk id="70" creationId="{D2867E21-B893-45BE-956E-CC5959BB5CD4}"/>
          </ac:spMkLst>
        </pc:spChg>
        <pc:spChg chg="add mod">
          <ac:chgData name="reza kabir" userId="af3c95a13102d509" providerId="LiveId" clId="{D9B35339-5A57-4A9E-8794-69D49D7DE320}" dt="2020-04-26T14:27:24.339" v="206" actId="2711"/>
          <ac:spMkLst>
            <pc:docMk/>
            <pc:sldMk cId="0" sldId="314"/>
            <ac:spMk id="77" creationId="{09B8C65E-ECEF-453D-B6FF-75AFF8E8C942}"/>
          </ac:spMkLst>
        </pc:spChg>
        <pc:spChg chg="add mod">
          <ac:chgData name="reza kabir" userId="af3c95a13102d509" providerId="LiveId" clId="{D9B35339-5A57-4A9E-8794-69D49D7DE320}" dt="2020-04-26T14:27:24.339" v="206" actId="2711"/>
          <ac:spMkLst>
            <pc:docMk/>
            <pc:sldMk cId="0" sldId="314"/>
            <ac:spMk id="78" creationId="{3B5B8011-2338-4440-B8F8-41EE394D72C6}"/>
          </ac:spMkLst>
        </pc:spChg>
        <pc:spChg chg="add mod">
          <ac:chgData name="reza kabir" userId="af3c95a13102d509" providerId="LiveId" clId="{D9B35339-5A57-4A9E-8794-69D49D7DE320}" dt="2020-04-26T14:27:24.339" v="206" actId="2711"/>
          <ac:spMkLst>
            <pc:docMk/>
            <pc:sldMk cId="0" sldId="314"/>
            <ac:spMk id="79" creationId="{97E70E21-F7DB-4C42-BA91-258535FDECA0}"/>
          </ac:spMkLst>
        </pc:spChg>
        <pc:spChg chg="add mod">
          <ac:chgData name="reza kabir" userId="af3c95a13102d509" providerId="LiveId" clId="{D9B35339-5A57-4A9E-8794-69D49D7DE320}" dt="2020-04-26T14:27:24.339" v="206" actId="2711"/>
          <ac:spMkLst>
            <pc:docMk/>
            <pc:sldMk cId="0" sldId="314"/>
            <ac:spMk id="80" creationId="{A929E1D3-A007-47D4-B4F6-8ED8C79C49D1}"/>
          </ac:spMkLst>
        </pc:spChg>
        <pc:spChg chg="mod">
          <ac:chgData name="reza kabir" userId="af3c95a13102d509" providerId="LiveId" clId="{D9B35339-5A57-4A9E-8794-69D49D7DE320}" dt="2020-04-26T14:25:33.527" v="186"/>
          <ac:spMkLst>
            <pc:docMk/>
            <pc:sldMk cId="0" sldId="314"/>
            <ac:spMk id="385" creationId="{00000000-0000-0000-0000-000000000000}"/>
          </ac:spMkLst>
        </pc:spChg>
        <pc:spChg chg="del">
          <ac:chgData name="reza kabir" userId="af3c95a13102d509" providerId="LiveId" clId="{D9B35339-5A57-4A9E-8794-69D49D7DE320}" dt="2020-04-26T14:24:26.226" v="177" actId="478"/>
          <ac:spMkLst>
            <pc:docMk/>
            <pc:sldMk cId="0" sldId="314"/>
            <ac:spMk id="386" creationId="{00000000-0000-0000-0000-000000000000}"/>
          </ac:spMkLst>
        </pc:spChg>
        <pc:spChg chg="del">
          <ac:chgData name="reza kabir" userId="af3c95a13102d509" providerId="LiveId" clId="{D9B35339-5A57-4A9E-8794-69D49D7DE320}" dt="2020-04-26T14:24:26.226" v="177" actId="478"/>
          <ac:spMkLst>
            <pc:docMk/>
            <pc:sldMk cId="0" sldId="314"/>
            <ac:spMk id="387" creationId="{00000000-0000-0000-0000-000000000000}"/>
          </ac:spMkLst>
        </pc:spChg>
        <pc:spChg chg="del">
          <ac:chgData name="reza kabir" userId="af3c95a13102d509" providerId="LiveId" clId="{D9B35339-5A57-4A9E-8794-69D49D7DE320}" dt="2020-04-26T14:24:26.226" v="177" actId="478"/>
          <ac:spMkLst>
            <pc:docMk/>
            <pc:sldMk cId="0" sldId="314"/>
            <ac:spMk id="388" creationId="{00000000-0000-0000-0000-000000000000}"/>
          </ac:spMkLst>
        </pc:spChg>
        <pc:spChg chg="del topLvl">
          <ac:chgData name="reza kabir" userId="af3c95a13102d509" providerId="LiveId" clId="{D9B35339-5A57-4A9E-8794-69D49D7DE320}" dt="2020-04-26T14:23:41.127" v="165" actId="478"/>
          <ac:spMkLst>
            <pc:docMk/>
            <pc:sldMk cId="0" sldId="314"/>
            <ac:spMk id="402" creationId="{00000000-0000-0000-0000-000000000000}"/>
          </ac:spMkLst>
        </pc:spChg>
        <pc:spChg chg="del">
          <ac:chgData name="reza kabir" userId="af3c95a13102d509" providerId="LiveId" clId="{D9B35339-5A57-4A9E-8794-69D49D7DE320}" dt="2020-04-26T14:23:33.392" v="163" actId="478"/>
          <ac:spMkLst>
            <pc:docMk/>
            <pc:sldMk cId="0" sldId="314"/>
            <ac:spMk id="403" creationId="{00000000-0000-0000-0000-000000000000}"/>
          </ac:spMkLst>
        </pc:spChg>
        <pc:spChg chg="del mod topLvl">
          <ac:chgData name="reza kabir" userId="af3c95a13102d509" providerId="LiveId" clId="{D9B35339-5A57-4A9E-8794-69D49D7DE320}" dt="2020-04-26T14:23:54.278" v="169" actId="478"/>
          <ac:spMkLst>
            <pc:docMk/>
            <pc:sldMk cId="0" sldId="314"/>
            <ac:spMk id="416" creationId="{00000000-0000-0000-0000-000000000000}"/>
          </ac:spMkLst>
        </pc:spChg>
        <pc:spChg chg="del mod topLvl">
          <ac:chgData name="reza kabir" userId="af3c95a13102d509" providerId="LiveId" clId="{D9B35339-5A57-4A9E-8794-69D49D7DE320}" dt="2020-04-26T14:23:47.740" v="167" actId="478"/>
          <ac:spMkLst>
            <pc:docMk/>
            <pc:sldMk cId="0" sldId="314"/>
            <ac:spMk id="430" creationId="{00000000-0000-0000-0000-000000000000}"/>
          </ac:spMkLst>
        </pc:spChg>
        <pc:spChg chg="del">
          <ac:chgData name="reza kabir" userId="af3c95a13102d509" providerId="LiveId" clId="{D9B35339-5A57-4A9E-8794-69D49D7DE320}" dt="2020-04-26T14:23:36.542" v="164" actId="478"/>
          <ac:spMkLst>
            <pc:docMk/>
            <pc:sldMk cId="0" sldId="314"/>
            <ac:spMk id="431" creationId="{00000000-0000-0000-0000-000000000000}"/>
          </ac:spMkLst>
        </pc:spChg>
        <pc:spChg chg="del">
          <ac:chgData name="reza kabir" userId="af3c95a13102d509" providerId="LiveId" clId="{D9B35339-5A57-4A9E-8794-69D49D7DE320}" dt="2020-04-26T14:24:26.226" v="177" actId="478"/>
          <ac:spMkLst>
            <pc:docMk/>
            <pc:sldMk cId="0" sldId="314"/>
            <ac:spMk id="432" creationId="{00000000-0000-0000-0000-000000000000}"/>
          </ac:spMkLst>
        </pc:spChg>
        <pc:spChg chg="del">
          <ac:chgData name="reza kabir" userId="af3c95a13102d509" providerId="LiveId" clId="{D9B35339-5A57-4A9E-8794-69D49D7DE320}" dt="2020-04-26T14:36:54.993" v="288" actId="478"/>
          <ac:spMkLst>
            <pc:docMk/>
            <pc:sldMk cId="0" sldId="314"/>
            <ac:spMk id="448" creationId="{00000000-0000-0000-0000-000000000000}"/>
          </ac:spMkLst>
        </pc:spChg>
        <pc:grpChg chg="add mod">
          <ac:chgData name="reza kabir" userId="af3c95a13102d509" providerId="LiveId" clId="{D9B35339-5A57-4A9E-8794-69D49D7DE320}" dt="2020-04-26T14:24:19.422" v="176" actId="1076"/>
          <ac:grpSpMkLst>
            <pc:docMk/>
            <pc:sldMk cId="0" sldId="314"/>
            <ac:grpSpMk id="67" creationId="{39010B6F-1D36-4F3D-A25F-06BE5D497425}"/>
          </ac:grpSpMkLst>
        </pc:grpChg>
        <pc:grpChg chg="add mod">
          <ac:chgData name="reza kabir" userId="af3c95a13102d509" providerId="LiveId" clId="{D9B35339-5A57-4A9E-8794-69D49D7DE320}" dt="2020-04-26T14:24:17.531" v="175" actId="1076"/>
          <ac:grpSpMkLst>
            <pc:docMk/>
            <pc:sldMk cId="0" sldId="314"/>
            <ac:grpSpMk id="71" creationId="{B5803440-64E7-468E-B642-5B285CDFD046}"/>
          </ac:grpSpMkLst>
        </pc:grpChg>
        <pc:grpChg chg="del">
          <ac:chgData name="reza kabir" userId="af3c95a13102d509" providerId="LiveId" clId="{D9B35339-5A57-4A9E-8794-69D49D7DE320}" dt="2020-04-26T14:23:41.127" v="165" actId="478"/>
          <ac:grpSpMkLst>
            <pc:docMk/>
            <pc:sldMk cId="0" sldId="314"/>
            <ac:grpSpMk id="389" creationId="{00000000-0000-0000-0000-000000000000}"/>
          </ac:grpSpMkLst>
        </pc:grpChg>
        <pc:grpChg chg="topLvl">
          <ac:chgData name="reza kabir" userId="af3c95a13102d509" providerId="LiveId" clId="{D9B35339-5A57-4A9E-8794-69D49D7DE320}" dt="2020-04-26T14:23:41.127" v="165" actId="478"/>
          <ac:grpSpMkLst>
            <pc:docMk/>
            <pc:sldMk cId="0" sldId="314"/>
            <ac:grpSpMk id="390" creationId="{00000000-0000-0000-0000-000000000000}"/>
          </ac:grpSpMkLst>
        </pc:grpChg>
        <pc:grpChg chg="del">
          <ac:chgData name="reza kabir" userId="af3c95a13102d509" providerId="LiveId" clId="{D9B35339-5A57-4A9E-8794-69D49D7DE320}" dt="2020-04-26T14:23:33.392" v="163" actId="478"/>
          <ac:grpSpMkLst>
            <pc:docMk/>
            <pc:sldMk cId="0" sldId="314"/>
            <ac:grpSpMk id="401" creationId="{00000000-0000-0000-0000-000000000000}"/>
          </ac:grpSpMkLst>
        </pc:grpChg>
        <pc:grpChg chg="del">
          <ac:chgData name="reza kabir" userId="af3c95a13102d509" providerId="LiveId" clId="{D9B35339-5A57-4A9E-8794-69D49D7DE320}" dt="2020-04-26T14:23:52.118" v="168" actId="165"/>
          <ac:grpSpMkLst>
            <pc:docMk/>
            <pc:sldMk cId="0" sldId="314"/>
            <ac:grpSpMk id="404" creationId="{00000000-0000-0000-0000-000000000000}"/>
          </ac:grpSpMkLst>
        </pc:grpChg>
        <pc:grpChg chg="mod topLvl">
          <ac:chgData name="reza kabir" userId="af3c95a13102d509" providerId="LiveId" clId="{D9B35339-5A57-4A9E-8794-69D49D7DE320}" dt="2020-04-26T14:23:52.118" v="168" actId="165"/>
          <ac:grpSpMkLst>
            <pc:docMk/>
            <pc:sldMk cId="0" sldId="314"/>
            <ac:grpSpMk id="405" creationId="{00000000-0000-0000-0000-000000000000}"/>
          </ac:grpSpMkLst>
        </pc:grpChg>
        <pc:grpChg chg="del">
          <ac:chgData name="reza kabir" userId="af3c95a13102d509" providerId="LiveId" clId="{D9B35339-5A57-4A9E-8794-69D49D7DE320}" dt="2020-04-26T14:23:45.707" v="166" actId="165"/>
          <ac:grpSpMkLst>
            <pc:docMk/>
            <pc:sldMk cId="0" sldId="314"/>
            <ac:grpSpMk id="417" creationId="{00000000-0000-0000-0000-000000000000}"/>
          </ac:grpSpMkLst>
        </pc:grpChg>
        <pc:grpChg chg="mod topLvl">
          <ac:chgData name="reza kabir" userId="af3c95a13102d509" providerId="LiveId" clId="{D9B35339-5A57-4A9E-8794-69D49D7DE320}" dt="2020-04-26T14:23:45.707" v="166" actId="165"/>
          <ac:grpSpMkLst>
            <pc:docMk/>
            <pc:sldMk cId="0" sldId="314"/>
            <ac:grpSpMk id="418" creationId="{00000000-0000-0000-0000-000000000000}"/>
          </ac:grpSpMkLst>
        </pc:grpChg>
        <pc:grpChg chg="del">
          <ac:chgData name="reza kabir" userId="af3c95a13102d509" providerId="LiveId" clId="{D9B35339-5A57-4A9E-8794-69D49D7DE320}" dt="2020-04-26T14:23:36.542" v="164" actId="478"/>
          <ac:grpSpMkLst>
            <pc:docMk/>
            <pc:sldMk cId="0" sldId="314"/>
            <ac:grpSpMk id="429" creationId="{00000000-0000-0000-0000-000000000000}"/>
          </ac:grpSpMkLst>
        </pc:grpChg>
        <pc:grpChg chg="del">
          <ac:chgData name="reza kabir" userId="af3c95a13102d509" providerId="LiveId" clId="{D9B35339-5A57-4A9E-8794-69D49D7DE320}" dt="2020-04-26T14:23:57.700" v="170" actId="165"/>
          <ac:grpSpMkLst>
            <pc:docMk/>
            <pc:sldMk cId="0" sldId="314"/>
            <ac:grpSpMk id="433" creationId="{00000000-0000-0000-0000-000000000000}"/>
          </ac:grpSpMkLst>
        </pc:grpChg>
        <pc:grpChg chg="mod topLvl">
          <ac:chgData name="reza kabir" userId="af3c95a13102d509" providerId="LiveId" clId="{D9B35339-5A57-4A9E-8794-69D49D7DE320}" dt="2020-04-26T14:23:57.700" v="170" actId="165"/>
          <ac:grpSpMkLst>
            <pc:docMk/>
            <pc:sldMk cId="0" sldId="314"/>
            <ac:grpSpMk id="434" creationId="{00000000-0000-0000-0000-000000000000}"/>
          </ac:grpSpMkLst>
        </pc:grpChg>
        <pc:grpChg chg="del mod topLvl">
          <ac:chgData name="reza kabir" userId="af3c95a13102d509" providerId="LiveId" clId="{D9B35339-5A57-4A9E-8794-69D49D7DE320}" dt="2020-04-26T14:23:59.766" v="171" actId="478"/>
          <ac:grpSpMkLst>
            <pc:docMk/>
            <pc:sldMk cId="0" sldId="314"/>
            <ac:grpSpMk id="445" creationId="{00000000-0000-0000-0000-000000000000}"/>
          </ac:grpSpMkLst>
        </pc:grpChg>
      </pc:sldChg>
      <pc:sldChg chg="addSp delSp modSp mod modAnim">
        <pc:chgData name="reza kabir" userId="af3c95a13102d509" providerId="LiveId" clId="{D9B35339-5A57-4A9E-8794-69D49D7DE320}" dt="2020-04-26T14:36:49.774" v="287" actId="478"/>
        <pc:sldMkLst>
          <pc:docMk/>
          <pc:sldMk cId="0" sldId="315"/>
        </pc:sldMkLst>
        <pc:spChg chg="add mod">
          <ac:chgData name="reza kabir" userId="af3c95a13102d509" providerId="LiveId" clId="{D9B35339-5A57-4A9E-8794-69D49D7DE320}" dt="2020-04-26T14:26:38.362" v="200" actId="1076"/>
          <ac:spMkLst>
            <pc:docMk/>
            <pc:sldMk cId="0" sldId="315"/>
            <ac:spMk id="36" creationId="{2668C8C6-9D88-4A7F-8D29-36FA670B5B8A}"/>
          </ac:spMkLst>
        </pc:spChg>
        <pc:spChg chg="add mod">
          <ac:chgData name="reza kabir" userId="af3c95a13102d509" providerId="LiveId" clId="{D9B35339-5A57-4A9E-8794-69D49D7DE320}" dt="2020-04-26T14:26:45.672" v="203" actId="1076"/>
          <ac:spMkLst>
            <pc:docMk/>
            <pc:sldMk cId="0" sldId="315"/>
            <ac:spMk id="40" creationId="{1BD8A5BF-CBF4-4153-BAA4-BCB29C0B4688}"/>
          </ac:spMkLst>
        </pc:spChg>
        <pc:spChg chg="mod">
          <ac:chgData name="reza kabir" userId="af3c95a13102d509" providerId="LiveId" clId="{D9B35339-5A57-4A9E-8794-69D49D7DE320}" dt="2020-04-26T14:25:37.363" v="187"/>
          <ac:spMkLst>
            <pc:docMk/>
            <pc:sldMk cId="0" sldId="315"/>
            <ac:spMk id="453" creationId="{00000000-0000-0000-0000-000000000000}"/>
          </ac:spMkLst>
        </pc:spChg>
        <pc:spChg chg="mod">
          <ac:chgData name="reza kabir" userId="af3c95a13102d509" providerId="LiveId" clId="{D9B35339-5A57-4A9E-8794-69D49D7DE320}" dt="2020-04-26T14:28:05.677" v="220" actId="2711"/>
          <ac:spMkLst>
            <pc:docMk/>
            <pc:sldMk cId="0" sldId="315"/>
            <ac:spMk id="454" creationId="{00000000-0000-0000-0000-000000000000}"/>
          </ac:spMkLst>
        </pc:spChg>
        <pc:spChg chg="mod">
          <ac:chgData name="reza kabir" userId="af3c95a13102d509" providerId="LiveId" clId="{D9B35339-5A57-4A9E-8794-69D49D7DE320}" dt="2020-04-26T14:27:58.812" v="218" actId="121"/>
          <ac:spMkLst>
            <pc:docMk/>
            <pc:sldMk cId="0" sldId="315"/>
            <ac:spMk id="455" creationId="{00000000-0000-0000-0000-000000000000}"/>
          </ac:spMkLst>
        </pc:spChg>
        <pc:spChg chg="mod">
          <ac:chgData name="reza kabir" userId="af3c95a13102d509" providerId="LiveId" clId="{D9B35339-5A57-4A9E-8794-69D49D7DE320}" dt="2020-04-26T14:28:05.677" v="220" actId="2711"/>
          <ac:spMkLst>
            <pc:docMk/>
            <pc:sldMk cId="0" sldId="315"/>
            <ac:spMk id="456" creationId="{00000000-0000-0000-0000-000000000000}"/>
          </ac:spMkLst>
        </pc:spChg>
        <pc:spChg chg="mod">
          <ac:chgData name="reza kabir" userId="af3c95a13102d509" providerId="LiveId" clId="{D9B35339-5A57-4A9E-8794-69D49D7DE320}" dt="2020-04-26T14:27:58.812" v="218" actId="121"/>
          <ac:spMkLst>
            <pc:docMk/>
            <pc:sldMk cId="0" sldId="315"/>
            <ac:spMk id="457" creationId="{00000000-0000-0000-0000-000000000000}"/>
          </ac:spMkLst>
        </pc:spChg>
        <pc:spChg chg="mod topLvl">
          <ac:chgData name="reza kabir" userId="af3c95a13102d509" providerId="LiveId" clId="{D9B35339-5A57-4A9E-8794-69D49D7DE320}" dt="2020-04-26T14:26:00.093" v="190" actId="165"/>
          <ac:spMkLst>
            <pc:docMk/>
            <pc:sldMk cId="0" sldId="315"/>
            <ac:spMk id="469" creationId="{00000000-0000-0000-0000-000000000000}"/>
          </ac:spMkLst>
        </pc:spChg>
        <pc:spChg chg="del">
          <ac:chgData name="reza kabir" userId="af3c95a13102d509" providerId="LiveId" clId="{D9B35339-5A57-4A9E-8794-69D49D7DE320}" dt="2020-04-26T14:25:54.871" v="189" actId="478"/>
          <ac:spMkLst>
            <pc:docMk/>
            <pc:sldMk cId="0" sldId="315"/>
            <ac:spMk id="472" creationId="{00000000-0000-0000-0000-000000000000}"/>
          </ac:spMkLst>
        </pc:spChg>
        <pc:spChg chg="del">
          <ac:chgData name="reza kabir" userId="af3c95a13102d509" providerId="LiveId" clId="{D9B35339-5A57-4A9E-8794-69D49D7DE320}" dt="2020-04-26T14:25:51.898" v="188" actId="478"/>
          <ac:spMkLst>
            <pc:docMk/>
            <pc:sldMk cId="0" sldId="315"/>
            <ac:spMk id="473" creationId="{00000000-0000-0000-0000-000000000000}"/>
          </ac:spMkLst>
        </pc:spChg>
        <pc:spChg chg="mod topLvl">
          <ac:chgData name="reza kabir" userId="af3c95a13102d509" providerId="LiveId" clId="{D9B35339-5A57-4A9E-8794-69D49D7DE320}" dt="2020-04-26T14:26:07.039" v="192" actId="165"/>
          <ac:spMkLst>
            <pc:docMk/>
            <pc:sldMk cId="0" sldId="315"/>
            <ac:spMk id="481" creationId="{00000000-0000-0000-0000-000000000000}"/>
          </ac:spMkLst>
        </pc:spChg>
        <pc:spChg chg="del mod topLvl">
          <ac:chgData name="reza kabir" userId="af3c95a13102d509" providerId="LiveId" clId="{D9B35339-5A57-4A9E-8794-69D49D7DE320}" dt="2020-04-26T14:26:17.195" v="195" actId="478"/>
          <ac:spMkLst>
            <pc:docMk/>
            <pc:sldMk cId="0" sldId="315"/>
            <ac:spMk id="483" creationId="{00000000-0000-0000-0000-000000000000}"/>
          </ac:spMkLst>
        </pc:spChg>
        <pc:spChg chg="mod topLvl">
          <ac:chgData name="reza kabir" userId="af3c95a13102d509" providerId="LiveId" clId="{D9B35339-5A57-4A9E-8794-69D49D7DE320}" dt="2020-04-26T14:26:15.456" v="194" actId="165"/>
          <ac:spMkLst>
            <pc:docMk/>
            <pc:sldMk cId="0" sldId="315"/>
            <ac:spMk id="485" creationId="{00000000-0000-0000-0000-000000000000}"/>
          </ac:spMkLst>
        </pc:spChg>
        <pc:spChg chg="del">
          <ac:chgData name="reza kabir" userId="af3c95a13102d509" providerId="LiveId" clId="{D9B35339-5A57-4A9E-8794-69D49D7DE320}" dt="2020-04-26T14:36:49.774" v="287" actId="478"/>
          <ac:spMkLst>
            <pc:docMk/>
            <pc:sldMk cId="0" sldId="315"/>
            <ac:spMk id="486" creationId="{00000000-0000-0000-0000-000000000000}"/>
          </ac:spMkLst>
        </pc:spChg>
        <pc:grpChg chg="add mod">
          <ac:chgData name="reza kabir" userId="af3c95a13102d509" providerId="LiveId" clId="{D9B35339-5A57-4A9E-8794-69D49D7DE320}" dt="2020-04-26T14:27:09.072" v="205" actId="1076"/>
          <ac:grpSpMkLst>
            <pc:docMk/>
            <pc:sldMk cId="0" sldId="315"/>
            <ac:grpSpMk id="37" creationId="{E4290011-E406-4A9D-9F7D-7496A1BAAC9B}"/>
          </ac:grpSpMkLst>
        </pc:grpChg>
        <pc:grpChg chg="add mod">
          <ac:chgData name="reza kabir" userId="af3c95a13102d509" providerId="LiveId" clId="{D9B35339-5A57-4A9E-8794-69D49D7DE320}" dt="2020-04-26T14:27:06.944" v="204" actId="1076"/>
          <ac:grpSpMkLst>
            <pc:docMk/>
            <pc:sldMk cId="0" sldId="315"/>
            <ac:grpSpMk id="41" creationId="{7A529608-D33A-46E8-B5DC-3B1409D6AC89}"/>
          </ac:grpSpMkLst>
        </pc:grpChg>
        <pc:grpChg chg="del">
          <ac:chgData name="reza kabir" userId="af3c95a13102d509" providerId="LiveId" clId="{D9B35339-5A57-4A9E-8794-69D49D7DE320}" dt="2020-04-26T14:24:54.389" v="184" actId="165"/>
          <ac:grpSpMkLst>
            <pc:docMk/>
            <pc:sldMk cId="0" sldId="315"/>
            <ac:grpSpMk id="458" creationId="{00000000-0000-0000-0000-000000000000}"/>
          </ac:grpSpMkLst>
        </pc:grpChg>
        <pc:grpChg chg="mod topLvl">
          <ac:chgData name="reza kabir" userId="af3c95a13102d509" providerId="LiveId" clId="{D9B35339-5A57-4A9E-8794-69D49D7DE320}" dt="2020-04-26T14:24:54.389" v="184" actId="165"/>
          <ac:grpSpMkLst>
            <pc:docMk/>
            <pc:sldMk cId="0" sldId="315"/>
            <ac:grpSpMk id="459" creationId="{00000000-0000-0000-0000-000000000000}"/>
          </ac:grpSpMkLst>
        </pc:grpChg>
        <pc:grpChg chg="del mod topLvl">
          <ac:chgData name="reza kabir" userId="af3c95a13102d509" providerId="LiveId" clId="{D9B35339-5A57-4A9E-8794-69D49D7DE320}" dt="2020-04-26T14:26:00.093" v="190" actId="165"/>
          <ac:grpSpMkLst>
            <pc:docMk/>
            <pc:sldMk cId="0" sldId="315"/>
            <ac:grpSpMk id="464" creationId="{00000000-0000-0000-0000-000000000000}"/>
          </ac:grpSpMkLst>
        </pc:grpChg>
        <pc:grpChg chg="del mod topLvl">
          <ac:chgData name="reza kabir" userId="af3c95a13102d509" providerId="LiveId" clId="{D9B35339-5A57-4A9E-8794-69D49D7DE320}" dt="2020-04-26T14:26:02.752" v="191" actId="478"/>
          <ac:grpSpMkLst>
            <pc:docMk/>
            <pc:sldMk cId="0" sldId="315"/>
            <ac:grpSpMk id="466" creationId="{00000000-0000-0000-0000-000000000000}"/>
          </ac:grpSpMkLst>
        </pc:grpChg>
        <pc:grpChg chg="mod topLvl">
          <ac:chgData name="reza kabir" userId="af3c95a13102d509" providerId="LiveId" clId="{D9B35339-5A57-4A9E-8794-69D49D7DE320}" dt="2020-04-26T14:24:54.389" v="184" actId="165"/>
          <ac:grpSpMkLst>
            <pc:docMk/>
            <pc:sldMk cId="0" sldId="315"/>
            <ac:grpSpMk id="470" creationId="{00000000-0000-0000-0000-000000000000}"/>
          </ac:grpSpMkLst>
        </pc:grpChg>
        <pc:grpChg chg="del">
          <ac:chgData name="reza kabir" userId="af3c95a13102d509" providerId="LiveId" clId="{D9B35339-5A57-4A9E-8794-69D49D7DE320}" dt="2020-04-26T14:25:51.898" v="188" actId="478"/>
          <ac:grpSpMkLst>
            <pc:docMk/>
            <pc:sldMk cId="0" sldId="315"/>
            <ac:grpSpMk id="471" creationId="{00000000-0000-0000-0000-000000000000}"/>
          </ac:grpSpMkLst>
        </pc:grpChg>
        <pc:grpChg chg="del mod topLvl">
          <ac:chgData name="reza kabir" userId="af3c95a13102d509" providerId="LiveId" clId="{D9B35339-5A57-4A9E-8794-69D49D7DE320}" dt="2020-04-26T14:26:07.039" v="192" actId="165"/>
          <ac:grpSpMkLst>
            <pc:docMk/>
            <pc:sldMk cId="0" sldId="315"/>
            <ac:grpSpMk id="476" creationId="{00000000-0000-0000-0000-000000000000}"/>
          </ac:grpSpMkLst>
        </pc:grpChg>
        <pc:grpChg chg="del mod topLvl">
          <ac:chgData name="reza kabir" userId="af3c95a13102d509" providerId="LiveId" clId="{D9B35339-5A57-4A9E-8794-69D49D7DE320}" dt="2020-04-26T14:26:09.458" v="193" actId="478"/>
          <ac:grpSpMkLst>
            <pc:docMk/>
            <pc:sldMk cId="0" sldId="315"/>
            <ac:grpSpMk id="477" creationId="{00000000-0000-0000-0000-000000000000}"/>
          </ac:grpSpMkLst>
        </pc:grpChg>
        <pc:grpChg chg="del mod topLvl">
          <ac:chgData name="reza kabir" userId="af3c95a13102d509" providerId="LiveId" clId="{D9B35339-5A57-4A9E-8794-69D49D7DE320}" dt="2020-04-26T14:26:15.456" v="194" actId="165"/>
          <ac:grpSpMkLst>
            <pc:docMk/>
            <pc:sldMk cId="0" sldId="315"/>
            <ac:grpSpMk id="482" creationId="{00000000-0000-0000-0000-000000000000}"/>
          </ac:grpSpMkLst>
        </pc:grpChg>
        <pc:cxnChg chg="mod topLvl">
          <ac:chgData name="reza kabir" userId="af3c95a13102d509" providerId="LiveId" clId="{D9B35339-5A57-4A9E-8794-69D49D7DE320}" dt="2020-04-26T14:26:00.093" v="190" actId="165"/>
          <ac:cxnSpMkLst>
            <pc:docMk/>
            <pc:sldMk cId="0" sldId="315"/>
            <ac:cxnSpMk id="465" creationId="{00000000-0000-0000-0000-000000000000}"/>
          </ac:cxnSpMkLst>
        </pc:cxnChg>
        <pc:cxnChg chg="mod topLvl">
          <ac:chgData name="reza kabir" userId="af3c95a13102d509" providerId="LiveId" clId="{D9B35339-5A57-4A9E-8794-69D49D7DE320}" dt="2020-04-26T14:26:07.039" v="192" actId="165"/>
          <ac:cxnSpMkLst>
            <pc:docMk/>
            <pc:sldMk cId="0" sldId="315"/>
            <ac:cxnSpMk id="480" creationId="{00000000-0000-0000-0000-000000000000}"/>
          </ac:cxnSpMkLst>
        </pc:cxnChg>
        <pc:cxnChg chg="mod topLvl">
          <ac:chgData name="reza kabir" userId="af3c95a13102d509" providerId="LiveId" clId="{D9B35339-5A57-4A9E-8794-69D49D7DE320}" dt="2020-04-26T14:26:15.456" v="194" actId="165"/>
          <ac:cxnSpMkLst>
            <pc:docMk/>
            <pc:sldMk cId="0" sldId="315"/>
            <ac:cxnSpMk id="484" creationId="{00000000-0000-0000-0000-000000000000}"/>
          </ac:cxnSpMkLst>
        </pc:cxnChg>
      </pc:sldChg>
      <pc:sldChg chg="delSp modSp mod">
        <pc:chgData name="reza kabir" userId="af3c95a13102d509" providerId="LiveId" clId="{D9B35339-5A57-4A9E-8794-69D49D7DE320}" dt="2020-04-26T14:36:45.090" v="286" actId="478"/>
        <pc:sldMkLst>
          <pc:docMk/>
          <pc:sldMk cId="0" sldId="316"/>
        </pc:sldMkLst>
        <pc:spChg chg="mod">
          <ac:chgData name="reza kabir" userId="af3c95a13102d509" providerId="LiveId" clId="{D9B35339-5A57-4A9E-8794-69D49D7DE320}" dt="2020-04-26T14:29:34.684" v="231"/>
          <ac:spMkLst>
            <pc:docMk/>
            <pc:sldMk cId="0" sldId="316"/>
            <ac:spMk id="492" creationId="{00000000-0000-0000-0000-000000000000}"/>
          </ac:spMkLst>
        </pc:spChg>
        <pc:spChg chg="del mod">
          <ac:chgData name="reza kabir" userId="af3c95a13102d509" providerId="LiveId" clId="{D9B35339-5A57-4A9E-8794-69D49D7DE320}" dt="2020-04-26T14:36:45.090" v="286" actId="478"/>
          <ac:spMkLst>
            <pc:docMk/>
            <pc:sldMk cId="0" sldId="316"/>
            <ac:spMk id="493" creationId="{00000000-0000-0000-0000-000000000000}"/>
          </ac:spMkLst>
        </pc:spChg>
        <pc:graphicFrameChg chg="mod modGraphic">
          <ac:chgData name="reza kabir" userId="af3c95a13102d509" providerId="LiveId" clId="{D9B35339-5A57-4A9E-8794-69D49D7DE320}" dt="2020-04-26T14:28:42.990" v="230"/>
          <ac:graphicFrameMkLst>
            <pc:docMk/>
            <pc:sldMk cId="0" sldId="316"/>
            <ac:graphicFrameMk id="491" creationId="{00000000-0000-0000-0000-000000000000}"/>
          </ac:graphicFrameMkLst>
        </pc:graphicFrameChg>
      </pc:sldChg>
      <pc:sldChg chg="addSp delSp modSp mod">
        <pc:chgData name="reza kabir" userId="af3c95a13102d509" providerId="LiveId" clId="{D9B35339-5A57-4A9E-8794-69D49D7DE320}" dt="2020-04-26T14:36:39.103" v="283" actId="478"/>
        <pc:sldMkLst>
          <pc:docMk/>
          <pc:sldMk cId="0" sldId="317"/>
        </pc:sldMkLst>
        <pc:spChg chg="del">
          <ac:chgData name="reza kabir" userId="af3c95a13102d509" providerId="LiveId" clId="{D9B35339-5A57-4A9E-8794-69D49D7DE320}" dt="2020-04-26T14:30:01.027" v="232" actId="478"/>
          <ac:spMkLst>
            <pc:docMk/>
            <pc:sldMk cId="0" sldId="317"/>
            <ac:spMk id="498" creationId="{00000000-0000-0000-0000-000000000000}"/>
          </ac:spMkLst>
        </pc:spChg>
        <pc:spChg chg="del">
          <ac:chgData name="reza kabir" userId="af3c95a13102d509" providerId="LiveId" clId="{D9B35339-5A57-4A9E-8794-69D49D7DE320}" dt="2020-04-26T14:30:01.027" v="232" actId="478"/>
          <ac:spMkLst>
            <pc:docMk/>
            <pc:sldMk cId="0" sldId="317"/>
            <ac:spMk id="499" creationId="{00000000-0000-0000-0000-000000000000}"/>
          </ac:spMkLst>
        </pc:spChg>
        <pc:spChg chg="del">
          <ac:chgData name="reza kabir" userId="af3c95a13102d509" providerId="LiveId" clId="{D9B35339-5A57-4A9E-8794-69D49D7DE320}" dt="2020-04-26T14:30:01.027" v="232" actId="478"/>
          <ac:spMkLst>
            <pc:docMk/>
            <pc:sldMk cId="0" sldId="317"/>
            <ac:spMk id="500" creationId="{00000000-0000-0000-0000-000000000000}"/>
          </ac:spMkLst>
        </pc:spChg>
        <pc:spChg chg="del">
          <ac:chgData name="reza kabir" userId="af3c95a13102d509" providerId="LiveId" clId="{D9B35339-5A57-4A9E-8794-69D49D7DE320}" dt="2020-04-26T14:36:39.103" v="283" actId="478"/>
          <ac:spMkLst>
            <pc:docMk/>
            <pc:sldMk cId="0" sldId="317"/>
            <ac:spMk id="1465" creationId="{00000000-0000-0000-0000-000000000000}"/>
          </ac:spMkLst>
        </pc:spChg>
        <pc:spChg chg="add mod">
          <ac:chgData name="reza kabir" userId="af3c95a13102d509" providerId="LiveId" clId="{D9B35339-5A57-4A9E-8794-69D49D7DE320}" dt="2020-04-26T14:30:30.155" v="246" actId="1076"/>
          <ac:spMkLst>
            <pc:docMk/>
            <pc:sldMk cId="0" sldId="317"/>
            <ac:spMk id="1466" creationId="{A7B144E0-1702-4313-A1B0-BAF2DEBE3449}"/>
          </ac:spMkLst>
        </pc:spChg>
        <pc:spChg chg="add mod">
          <ac:chgData name="reza kabir" userId="af3c95a13102d509" providerId="LiveId" clId="{D9B35339-5A57-4A9E-8794-69D49D7DE320}" dt="2020-04-26T14:30:32.270" v="247" actId="1076"/>
          <ac:spMkLst>
            <pc:docMk/>
            <pc:sldMk cId="0" sldId="317"/>
            <ac:spMk id="1467" creationId="{E033F5B3-3939-4066-AEB7-25DF2A3FE3D9}"/>
          </ac:spMkLst>
        </pc:spChg>
        <pc:spChg chg="add mod">
          <ac:chgData name="reza kabir" userId="af3c95a13102d509" providerId="LiveId" clId="{D9B35339-5A57-4A9E-8794-69D49D7DE320}" dt="2020-04-26T14:30:34.227" v="248" actId="1076"/>
          <ac:spMkLst>
            <pc:docMk/>
            <pc:sldMk cId="0" sldId="317"/>
            <ac:spMk id="1468" creationId="{3AAA59A7-31B2-416B-9EEF-86FFD6BD23EF}"/>
          </ac:spMkLst>
        </pc:spChg>
      </pc:sldChg>
      <pc:sldChg chg="addSp delSp modSp mod">
        <pc:chgData name="reza kabir" userId="af3c95a13102d509" providerId="LiveId" clId="{D9B35339-5A57-4A9E-8794-69D49D7DE320}" dt="2020-04-26T14:36:36.280" v="282" actId="478"/>
        <pc:sldMkLst>
          <pc:docMk/>
          <pc:sldMk cId="0" sldId="318"/>
        </pc:sldMkLst>
        <pc:spChg chg="add mod">
          <ac:chgData name="reza kabir" userId="af3c95a13102d509" providerId="LiveId" clId="{D9B35339-5A57-4A9E-8794-69D49D7DE320}" dt="2020-04-26T14:34:40.336" v="255" actId="571"/>
          <ac:spMkLst>
            <pc:docMk/>
            <pc:sldMk cId="0" sldId="318"/>
            <ac:spMk id="44" creationId="{03968FDA-8491-445B-8C47-34C3695AA81F}"/>
          </ac:spMkLst>
        </pc:spChg>
        <pc:spChg chg="add mod">
          <ac:chgData name="reza kabir" userId="af3c95a13102d509" providerId="LiveId" clId="{D9B35339-5A57-4A9E-8794-69D49D7DE320}" dt="2020-04-26T14:34:50.564" v="257" actId="1076"/>
          <ac:spMkLst>
            <pc:docMk/>
            <pc:sldMk cId="0" sldId="318"/>
            <ac:spMk id="45" creationId="{AAE09F02-B1BD-4E1E-8393-9161BAA881F5}"/>
          </ac:spMkLst>
        </pc:spChg>
        <pc:spChg chg="add mod">
          <ac:chgData name="reza kabir" userId="af3c95a13102d509" providerId="LiveId" clId="{D9B35339-5A57-4A9E-8794-69D49D7DE320}" dt="2020-04-26T14:34:50.564" v="257" actId="1076"/>
          <ac:spMkLst>
            <pc:docMk/>
            <pc:sldMk cId="0" sldId="318"/>
            <ac:spMk id="46" creationId="{A4505881-B65E-4764-8B00-9B8B51E2A4F8}"/>
          </ac:spMkLst>
        </pc:spChg>
        <pc:spChg chg="del">
          <ac:chgData name="reza kabir" userId="af3c95a13102d509" providerId="LiveId" clId="{D9B35339-5A57-4A9E-8794-69D49D7DE320}" dt="2020-04-26T14:34:36.400" v="254" actId="478"/>
          <ac:spMkLst>
            <pc:docMk/>
            <pc:sldMk cId="0" sldId="318"/>
            <ac:spMk id="1502" creationId="{00000000-0000-0000-0000-000000000000}"/>
          </ac:spMkLst>
        </pc:spChg>
        <pc:spChg chg="del">
          <ac:chgData name="reza kabir" userId="af3c95a13102d509" providerId="LiveId" clId="{D9B35339-5A57-4A9E-8794-69D49D7DE320}" dt="2020-04-26T14:34:36.400" v="254" actId="478"/>
          <ac:spMkLst>
            <pc:docMk/>
            <pc:sldMk cId="0" sldId="318"/>
            <ac:spMk id="1503" creationId="{00000000-0000-0000-0000-000000000000}"/>
          </ac:spMkLst>
        </pc:spChg>
        <pc:spChg chg="mod">
          <ac:chgData name="reza kabir" userId="af3c95a13102d509" providerId="LiveId" clId="{D9B35339-5A57-4A9E-8794-69D49D7DE320}" dt="2020-04-26T14:34:32" v="253" actId="2711"/>
          <ac:spMkLst>
            <pc:docMk/>
            <pc:sldMk cId="0" sldId="318"/>
            <ac:spMk id="1504" creationId="{00000000-0000-0000-0000-000000000000}"/>
          </ac:spMkLst>
        </pc:spChg>
        <pc:spChg chg="del">
          <ac:chgData name="reza kabir" userId="af3c95a13102d509" providerId="LiveId" clId="{D9B35339-5A57-4A9E-8794-69D49D7DE320}" dt="2020-04-26T14:34:36.400" v="254" actId="478"/>
          <ac:spMkLst>
            <pc:docMk/>
            <pc:sldMk cId="0" sldId="318"/>
            <ac:spMk id="1505" creationId="{00000000-0000-0000-0000-000000000000}"/>
          </ac:spMkLst>
        </pc:spChg>
        <pc:spChg chg="del">
          <ac:chgData name="reza kabir" userId="af3c95a13102d509" providerId="LiveId" clId="{D9B35339-5A57-4A9E-8794-69D49D7DE320}" dt="2020-04-26T14:36:36.280" v="282" actId="478"/>
          <ac:spMkLst>
            <pc:docMk/>
            <pc:sldMk cId="0" sldId="318"/>
            <ac:spMk id="1511" creationId="{00000000-0000-0000-0000-000000000000}"/>
          </ac:spMkLst>
        </pc:spChg>
      </pc:sldChg>
      <pc:sldChg chg="del">
        <pc:chgData name="reza kabir" userId="af3c95a13102d509" providerId="LiveId" clId="{D9B35339-5A57-4A9E-8794-69D49D7DE320}" dt="2020-04-26T14:34:58.992" v="258" actId="47"/>
        <pc:sldMkLst>
          <pc:docMk/>
          <pc:sldMk cId="0" sldId="319"/>
        </pc:sldMkLst>
      </pc:sldChg>
      <pc:sldChg chg="addSp delSp modSp mod modAnim">
        <pc:chgData name="reza kabir" userId="af3c95a13102d509" providerId="LiveId" clId="{D9B35339-5A57-4A9E-8794-69D49D7DE320}" dt="2020-04-26T14:36:31.907" v="281" actId="478"/>
        <pc:sldMkLst>
          <pc:docMk/>
          <pc:sldMk cId="0" sldId="320"/>
        </pc:sldMkLst>
        <pc:spChg chg="add mod">
          <ac:chgData name="reza kabir" userId="af3c95a13102d509" providerId="LiveId" clId="{D9B35339-5A57-4A9E-8794-69D49D7DE320}" dt="2020-04-26T14:35:55.777" v="267" actId="1076"/>
          <ac:spMkLst>
            <pc:docMk/>
            <pc:sldMk cId="0" sldId="320"/>
            <ac:spMk id="18" creationId="{7A452377-02D4-4FCB-81DE-255DECE01930}"/>
          </ac:spMkLst>
        </pc:spChg>
        <pc:spChg chg="add mod">
          <ac:chgData name="reza kabir" userId="af3c95a13102d509" providerId="LiveId" clId="{D9B35339-5A57-4A9E-8794-69D49D7DE320}" dt="2020-04-26T14:36:10.851" v="275" actId="1076"/>
          <ac:spMkLst>
            <pc:docMk/>
            <pc:sldMk cId="0" sldId="320"/>
            <ac:spMk id="25" creationId="{9FBBEC8E-6358-42D0-8DC6-02E588725977}"/>
          </ac:spMkLst>
        </pc:spChg>
        <pc:spChg chg="add mod">
          <ac:chgData name="reza kabir" userId="af3c95a13102d509" providerId="LiveId" clId="{D9B35339-5A57-4A9E-8794-69D49D7DE320}" dt="2020-04-26T14:36:25.402" v="279" actId="571"/>
          <ac:spMkLst>
            <pc:docMk/>
            <pc:sldMk cId="0" sldId="320"/>
            <ac:spMk id="26" creationId="{29FFC760-730B-48C0-8603-3D6A652E1718}"/>
          </ac:spMkLst>
        </pc:spChg>
        <pc:spChg chg="add mod">
          <ac:chgData name="reza kabir" userId="af3c95a13102d509" providerId="LiveId" clId="{D9B35339-5A57-4A9E-8794-69D49D7DE320}" dt="2020-04-26T14:36:28.074" v="280" actId="571"/>
          <ac:spMkLst>
            <pc:docMk/>
            <pc:sldMk cId="0" sldId="320"/>
            <ac:spMk id="27" creationId="{0BCAE684-1B0D-4E84-A7CA-57776B5F3373}"/>
          </ac:spMkLst>
        </pc:spChg>
        <pc:spChg chg="mod">
          <ac:chgData name="reza kabir" userId="af3c95a13102d509" providerId="LiveId" clId="{D9B35339-5A57-4A9E-8794-69D49D7DE320}" dt="2020-04-26T14:36:20.954" v="278"/>
          <ac:spMkLst>
            <pc:docMk/>
            <pc:sldMk cId="0" sldId="320"/>
            <ac:spMk id="1539" creationId="{00000000-0000-0000-0000-000000000000}"/>
          </ac:spMkLst>
        </pc:spChg>
        <pc:spChg chg="del mod">
          <ac:chgData name="reza kabir" userId="af3c95a13102d509" providerId="LiveId" clId="{D9B35339-5A57-4A9E-8794-69D49D7DE320}" dt="2020-04-26T14:35:11.893" v="260" actId="478"/>
          <ac:spMkLst>
            <pc:docMk/>
            <pc:sldMk cId="0" sldId="320"/>
            <ac:spMk id="1540" creationId="{00000000-0000-0000-0000-000000000000}"/>
          </ac:spMkLst>
        </pc:spChg>
        <pc:spChg chg="del mod">
          <ac:chgData name="reza kabir" userId="af3c95a13102d509" providerId="LiveId" clId="{D9B35339-5A57-4A9E-8794-69D49D7DE320}" dt="2020-04-26T14:35:11.893" v="260" actId="478"/>
          <ac:spMkLst>
            <pc:docMk/>
            <pc:sldMk cId="0" sldId="320"/>
            <ac:spMk id="1541" creationId="{00000000-0000-0000-0000-000000000000}"/>
          </ac:spMkLst>
        </pc:spChg>
        <pc:spChg chg="mod">
          <ac:chgData name="reza kabir" userId="af3c95a13102d509" providerId="LiveId" clId="{D9B35339-5A57-4A9E-8794-69D49D7DE320}" dt="2020-04-26T14:35:09.519" v="259" actId="1076"/>
          <ac:spMkLst>
            <pc:docMk/>
            <pc:sldMk cId="0" sldId="320"/>
            <ac:spMk id="1543" creationId="{00000000-0000-0000-0000-000000000000}"/>
          </ac:spMkLst>
        </pc:spChg>
        <pc:spChg chg="mod">
          <ac:chgData name="reza kabir" userId="af3c95a13102d509" providerId="LiveId" clId="{D9B35339-5A57-4A9E-8794-69D49D7DE320}" dt="2020-04-26T14:35:09.519" v="259" actId="1076"/>
          <ac:spMkLst>
            <pc:docMk/>
            <pc:sldMk cId="0" sldId="320"/>
            <ac:spMk id="1544" creationId="{00000000-0000-0000-0000-000000000000}"/>
          </ac:spMkLst>
        </pc:spChg>
        <pc:spChg chg="mod">
          <ac:chgData name="reza kabir" userId="af3c95a13102d509" providerId="LiveId" clId="{D9B35339-5A57-4A9E-8794-69D49D7DE320}" dt="2020-04-26T14:35:09.519" v="259" actId="1076"/>
          <ac:spMkLst>
            <pc:docMk/>
            <pc:sldMk cId="0" sldId="320"/>
            <ac:spMk id="1545" creationId="{00000000-0000-0000-0000-000000000000}"/>
          </ac:spMkLst>
        </pc:spChg>
        <pc:spChg chg="del mod">
          <ac:chgData name="reza kabir" userId="af3c95a13102d509" providerId="LiveId" clId="{D9B35339-5A57-4A9E-8794-69D49D7DE320}" dt="2020-04-26T14:35:15.279" v="261" actId="478"/>
          <ac:spMkLst>
            <pc:docMk/>
            <pc:sldMk cId="0" sldId="320"/>
            <ac:spMk id="1546" creationId="{00000000-0000-0000-0000-000000000000}"/>
          </ac:spMkLst>
        </pc:spChg>
        <pc:spChg chg="del">
          <ac:chgData name="reza kabir" userId="af3c95a13102d509" providerId="LiveId" clId="{D9B35339-5A57-4A9E-8794-69D49D7DE320}" dt="2020-04-26T14:36:31.907" v="281" actId="478"/>
          <ac:spMkLst>
            <pc:docMk/>
            <pc:sldMk cId="0" sldId="320"/>
            <ac:spMk id="1554" creationId="{00000000-0000-0000-0000-000000000000}"/>
          </ac:spMkLst>
        </pc:spChg>
        <pc:grpChg chg="add mod">
          <ac:chgData name="reza kabir" userId="af3c95a13102d509" providerId="LiveId" clId="{D9B35339-5A57-4A9E-8794-69D49D7DE320}" dt="2020-04-26T14:36:13.902" v="277" actId="207"/>
          <ac:grpSpMkLst>
            <pc:docMk/>
            <pc:sldMk cId="0" sldId="320"/>
            <ac:grpSpMk id="19" creationId="{5B2B96F2-B0C6-4176-A4F8-F6411218F207}"/>
          </ac:grpSpMkLst>
        </pc:grpChg>
        <pc:grpChg chg="del mod">
          <ac:chgData name="reza kabir" userId="af3c95a13102d509" providerId="LiveId" clId="{D9B35339-5A57-4A9E-8794-69D49D7DE320}" dt="2020-04-26T14:35:15.279" v="261" actId="478"/>
          <ac:grpSpMkLst>
            <pc:docMk/>
            <pc:sldMk cId="0" sldId="320"/>
            <ac:grpSpMk id="1547" creationId="{00000000-0000-0000-0000-000000000000}"/>
          </ac:grpSpMkLst>
        </pc:grpChg>
        <pc:grpChg chg="del mod">
          <ac:chgData name="reza kabir" userId="af3c95a13102d509" providerId="LiveId" clId="{D9B35339-5A57-4A9E-8794-69D49D7DE320}" dt="2020-04-26T14:35:15.279" v="261" actId="478"/>
          <ac:grpSpMkLst>
            <pc:docMk/>
            <pc:sldMk cId="0" sldId="320"/>
            <ac:grpSpMk id="1551" creationId="{00000000-0000-0000-0000-000000000000}"/>
          </ac:grpSpMkLst>
        </pc:grpChg>
      </pc:sldChg>
      <pc:sldChg chg="addSp delSp modSp mod">
        <pc:chgData name="reza kabir" userId="af3c95a13102d509" providerId="LiveId" clId="{D9B35339-5A57-4A9E-8794-69D49D7DE320}" dt="2020-04-26T14:38:48.748" v="303" actId="14100"/>
        <pc:sldMkLst>
          <pc:docMk/>
          <pc:sldMk cId="0" sldId="321"/>
        </pc:sldMkLst>
        <pc:spChg chg="add mod">
          <ac:chgData name="reza kabir" userId="af3c95a13102d509" providerId="LiveId" clId="{D9B35339-5A57-4A9E-8794-69D49D7DE320}" dt="2020-04-26T14:37:38.615" v="297" actId="14100"/>
          <ac:spMkLst>
            <pc:docMk/>
            <pc:sldMk cId="0" sldId="321"/>
            <ac:spMk id="14" creationId="{E1491C20-7327-4A9D-B99B-AC22969F1A23}"/>
          </ac:spMkLst>
        </pc:spChg>
        <pc:spChg chg="mod">
          <ac:chgData name="reza kabir" userId="af3c95a13102d509" providerId="LiveId" clId="{D9B35339-5A57-4A9E-8794-69D49D7DE320}" dt="2020-04-26T14:37:24.824" v="292" actId="1076"/>
          <ac:spMkLst>
            <pc:docMk/>
            <pc:sldMk cId="0" sldId="321"/>
            <ac:spMk id="1566" creationId="{00000000-0000-0000-0000-000000000000}"/>
          </ac:spMkLst>
        </pc:spChg>
        <pc:spChg chg="mod">
          <ac:chgData name="reza kabir" userId="af3c95a13102d509" providerId="LiveId" clId="{D9B35339-5A57-4A9E-8794-69D49D7DE320}" dt="2020-04-26T14:38:48.748" v="303" actId="14100"/>
          <ac:spMkLst>
            <pc:docMk/>
            <pc:sldMk cId="0" sldId="321"/>
            <ac:spMk id="1568" creationId="{00000000-0000-0000-0000-000000000000}"/>
          </ac:spMkLst>
        </pc:spChg>
        <pc:spChg chg="del">
          <ac:chgData name="reza kabir" userId="af3c95a13102d509" providerId="LiveId" clId="{D9B35339-5A57-4A9E-8794-69D49D7DE320}" dt="2020-04-26T14:37:12.771" v="291" actId="478"/>
          <ac:spMkLst>
            <pc:docMk/>
            <pc:sldMk cId="0" sldId="321"/>
            <ac:spMk id="1577" creationId="{00000000-0000-0000-0000-000000000000}"/>
          </ac:spMkLst>
        </pc:spChg>
        <pc:picChg chg="del">
          <ac:chgData name="reza kabir" userId="af3c95a13102d509" providerId="LiveId" clId="{D9B35339-5A57-4A9E-8794-69D49D7DE320}" dt="2020-04-26T14:37:09.311" v="290" actId="478"/>
          <ac:picMkLst>
            <pc:docMk/>
            <pc:sldMk cId="0" sldId="321"/>
            <ac:picMk id="1569" creationId="{00000000-0000-0000-0000-000000000000}"/>
          </ac:picMkLst>
        </pc:picChg>
      </pc:sldChg>
      <pc:sldChg chg="addSp delSp modSp mod">
        <pc:chgData name="reza kabir" userId="af3c95a13102d509" providerId="LiveId" clId="{D9B35339-5A57-4A9E-8794-69D49D7DE320}" dt="2020-04-26T14:39:09.279" v="310" actId="14100"/>
        <pc:sldMkLst>
          <pc:docMk/>
          <pc:sldMk cId="0" sldId="322"/>
        </pc:sldMkLst>
        <pc:spChg chg="add mod">
          <ac:chgData name="reza kabir" userId="af3c95a13102d509" providerId="LiveId" clId="{D9B35339-5A57-4A9E-8794-69D49D7DE320}" dt="2020-04-26T14:39:09.279" v="310" actId="14100"/>
          <ac:spMkLst>
            <pc:docMk/>
            <pc:sldMk cId="0" sldId="322"/>
            <ac:spMk id="12" creationId="{DE9DC83F-4F13-4FBC-A429-F3E2943EFA72}"/>
          </ac:spMkLst>
        </pc:spChg>
        <pc:spChg chg="mod">
          <ac:chgData name="reza kabir" userId="af3c95a13102d509" providerId="LiveId" clId="{D9B35339-5A57-4A9E-8794-69D49D7DE320}" dt="2020-04-26T14:38:59.435" v="306" actId="14100"/>
          <ac:spMkLst>
            <pc:docMk/>
            <pc:sldMk cId="0" sldId="322"/>
            <ac:spMk id="1584" creationId="{00000000-0000-0000-0000-000000000000}"/>
          </ac:spMkLst>
        </pc:spChg>
        <pc:picChg chg="del">
          <ac:chgData name="reza kabir" userId="af3c95a13102d509" providerId="LiveId" clId="{D9B35339-5A57-4A9E-8794-69D49D7DE320}" dt="2020-04-26T14:39:01.450" v="307" actId="478"/>
          <ac:picMkLst>
            <pc:docMk/>
            <pc:sldMk cId="0" sldId="322"/>
            <ac:picMk id="1585" creationId="{00000000-0000-0000-0000-000000000000}"/>
          </ac:picMkLst>
        </pc:picChg>
      </pc:sldChg>
      <pc:sldChg chg="addSp delSp modSp mod">
        <pc:chgData name="reza kabir" userId="af3c95a13102d509" providerId="LiveId" clId="{D9B35339-5A57-4A9E-8794-69D49D7DE320}" dt="2020-04-26T14:40:14.035" v="321" actId="478"/>
        <pc:sldMkLst>
          <pc:docMk/>
          <pc:sldMk cId="0" sldId="323"/>
        </pc:sldMkLst>
        <pc:spChg chg="add mod">
          <ac:chgData name="reza kabir" userId="af3c95a13102d509" providerId="LiveId" clId="{D9B35339-5A57-4A9E-8794-69D49D7DE320}" dt="2020-04-26T14:40:01.096" v="320" actId="14100"/>
          <ac:spMkLst>
            <pc:docMk/>
            <pc:sldMk cId="0" sldId="323"/>
            <ac:spMk id="8" creationId="{65FF52B5-0257-4C7F-841A-9F418607C6C0}"/>
          </ac:spMkLst>
        </pc:spChg>
        <pc:spChg chg="del">
          <ac:chgData name="reza kabir" userId="af3c95a13102d509" providerId="LiveId" clId="{D9B35339-5A57-4A9E-8794-69D49D7DE320}" dt="2020-04-26T14:40:14.035" v="321" actId="478"/>
          <ac:spMkLst>
            <pc:docMk/>
            <pc:sldMk cId="0" sldId="323"/>
            <ac:spMk id="1601" creationId="{00000000-0000-0000-0000-000000000000}"/>
          </ac:spMkLst>
        </pc:spChg>
        <pc:picChg chg="del">
          <ac:chgData name="reza kabir" userId="af3c95a13102d509" providerId="LiveId" clId="{D9B35339-5A57-4A9E-8794-69D49D7DE320}" dt="2020-04-26T14:39:30.292" v="312" actId="478"/>
          <ac:picMkLst>
            <pc:docMk/>
            <pc:sldMk cId="0" sldId="323"/>
            <ac:picMk id="1599" creationId="{00000000-0000-0000-0000-000000000000}"/>
          </ac:picMkLst>
        </pc:picChg>
      </pc:sldChg>
      <pc:sldChg chg="addSp delSp modSp">
        <pc:chgData name="reza kabir" userId="af3c95a13102d509" providerId="LiveId" clId="{D9B35339-5A57-4A9E-8794-69D49D7DE320}" dt="2020-04-26T14:06:11.492" v="13"/>
        <pc:sldMkLst>
          <pc:docMk/>
          <pc:sldMk cId="3026188320" sldId="324"/>
        </pc:sldMkLst>
        <pc:spChg chg="add del">
          <ac:chgData name="reza kabir" userId="af3c95a13102d509" providerId="LiveId" clId="{D9B35339-5A57-4A9E-8794-69D49D7DE320}" dt="2020-04-26T14:06:11.492" v="13"/>
          <ac:spMkLst>
            <pc:docMk/>
            <pc:sldMk cId="3026188320" sldId="324"/>
            <ac:spMk id="2" creationId="{886801E2-A91C-4D93-BE95-DD409A302C42}"/>
          </ac:spMkLst>
        </pc:spChg>
        <pc:spChg chg="add del">
          <ac:chgData name="reza kabir" userId="af3c95a13102d509" providerId="LiveId" clId="{D9B35339-5A57-4A9E-8794-69D49D7DE320}" dt="2020-04-26T14:06:11.492" v="13"/>
          <ac:spMkLst>
            <pc:docMk/>
            <pc:sldMk cId="3026188320" sldId="324"/>
            <ac:spMk id="4" creationId="{310C5B04-4436-4B29-9DB0-7DA28B74C6BF}"/>
          </ac:spMkLst>
        </pc:spChg>
        <pc:spChg chg="add del mod">
          <ac:chgData name="reza kabir" userId="af3c95a13102d509" providerId="LiveId" clId="{D9B35339-5A57-4A9E-8794-69D49D7DE320}" dt="2020-04-26T14:06:11.492" v="13"/>
          <ac:spMkLst>
            <pc:docMk/>
            <pc:sldMk cId="3026188320" sldId="324"/>
            <ac:spMk id="9" creationId="{B3AA051D-9AFD-404E-BA47-C18340473F76}"/>
          </ac:spMkLst>
        </pc:spChg>
        <pc:spChg chg="add del mod">
          <ac:chgData name="reza kabir" userId="af3c95a13102d509" providerId="LiveId" clId="{D9B35339-5A57-4A9E-8794-69D49D7DE320}" dt="2020-04-26T14:06:11.492" v="13"/>
          <ac:spMkLst>
            <pc:docMk/>
            <pc:sldMk cId="3026188320" sldId="324"/>
            <ac:spMk id="10" creationId="{999029F6-2B69-4C8B-9B68-30604CB67A7C}"/>
          </ac:spMkLst>
        </pc:spChg>
      </pc:sldChg>
      <pc:sldChg chg="addSp delSp modSp add">
        <pc:chgData name="reza kabir" userId="af3c95a13102d509" providerId="LiveId" clId="{D9B35339-5A57-4A9E-8794-69D49D7DE320}" dt="2020-04-26T14:07:01.986" v="19"/>
        <pc:sldMkLst>
          <pc:docMk/>
          <pc:sldMk cId="3975461941" sldId="325"/>
        </pc:sldMkLst>
        <pc:spChg chg="del">
          <ac:chgData name="reza kabir" userId="af3c95a13102d509" providerId="LiveId" clId="{D9B35339-5A57-4A9E-8794-69D49D7DE320}" dt="2020-04-26T14:06:54.593" v="17"/>
          <ac:spMkLst>
            <pc:docMk/>
            <pc:sldMk cId="3975461941" sldId="325"/>
            <ac:spMk id="2" creationId="{F381196C-6D01-47B0-B8CB-83464A03338F}"/>
          </ac:spMkLst>
        </pc:spChg>
        <pc:spChg chg="del">
          <ac:chgData name="reza kabir" userId="af3c95a13102d509" providerId="LiveId" clId="{D9B35339-5A57-4A9E-8794-69D49D7DE320}" dt="2020-04-26T14:06:54.593" v="17"/>
          <ac:spMkLst>
            <pc:docMk/>
            <pc:sldMk cId="3975461941" sldId="325"/>
            <ac:spMk id="3" creationId="{2A58B766-23F1-45F2-A87F-5AEBB69E8804}"/>
          </ac:spMkLst>
        </pc:spChg>
        <pc:spChg chg="add del">
          <ac:chgData name="reza kabir" userId="af3c95a13102d509" providerId="LiveId" clId="{D9B35339-5A57-4A9E-8794-69D49D7DE320}" dt="2020-04-26T14:06:12.114" v="14"/>
          <ac:spMkLst>
            <pc:docMk/>
            <pc:sldMk cId="3975461941" sldId="325"/>
            <ac:spMk id="4" creationId="{2BD89914-A3EA-494F-B82C-6F52C87CD842}"/>
          </ac:spMkLst>
        </pc:spChg>
        <pc:spChg chg="add del mod">
          <ac:chgData name="reza kabir" userId="af3c95a13102d509" providerId="LiveId" clId="{D9B35339-5A57-4A9E-8794-69D49D7DE320}" dt="2020-04-26T14:07:00.682" v="18"/>
          <ac:spMkLst>
            <pc:docMk/>
            <pc:sldMk cId="3975461941" sldId="325"/>
            <ac:spMk id="6" creationId="{3AA1AB6E-EB14-4F65-ADB6-B3BD26C2F5CE}"/>
          </ac:spMkLst>
        </pc:spChg>
        <pc:spChg chg="add del mod">
          <ac:chgData name="reza kabir" userId="af3c95a13102d509" providerId="LiveId" clId="{D9B35339-5A57-4A9E-8794-69D49D7DE320}" dt="2020-04-26T14:07:00.682" v="18"/>
          <ac:spMkLst>
            <pc:docMk/>
            <pc:sldMk cId="3975461941" sldId="325"/>
            <ac:spMk id="7" creationId="{C133BAA2-FC17-48B7-AF42-CA96D83D21B5}"/>
          </ac:spMkLst>
        </pc:spChg>
        <pc:spChg chg="add del mod">
          <ac:chgData name="reza kabir" userId="af3c95a13102d509" providerId="LiveId" clId="{D9B35339-5A57-4A9E-8794-69D49D7DE320}" dt="2020-04-26T14:07:00.682" v="18"/>
          <ac:spMkLst>
            <pc:docMk/>
            <pc:sldMk cId="3975461941" sldId="325"/>
            <ac:spMk id="8" creationId="{8ED1118A-7A3A-4BDD-AC28-3A114E48CC9A}"/>
          </ac:spMkLst>
        </pc:spChg>
        <pc:spChg chg="add mod">
          <ac:chgData name="reza kabir" userId="af3c95a13102d509" providerId="LiveId" clId="{D9B35339-5A57-4A9E-8794-69D49D7DE320}" dt="2020-04-26T14:07:00.682" v="18"/>
          <ac:spMkLst>
            <pc:docMk/>
            <pc:sldMk cId="3975461941" sldId="325"/>
            <ac:spMk id="9" creationId="{357C4272-2908-4A28-A0DB-BB1059A82069}"/>
          </ac:spMkLst>
        </pc:spChg>
        <pc:spChg chg="add mod">
          <ac:chgData name="reza kabir" userId="af3c95a13102d509" providerId="LiveId" clId="{D9B35339-5A57-4A9E-8794-69D49D7DE320}" dt="2020-04-26T14:07:00.682" v="18"/>
          <ac:spMkLst>
            <pc:docMk/>
            <pc:sldMk cId="3975461941" sldId="325"/>
            <ac:spMk id="10" creationId="{4394E047-7C6A-43E6-8B2F-1D5D4197C865}"/>
          </ac:spMkLst>
        </pc:spChg>
        <pc:spChg chg="add mod">
          <ac:chgData name="reza kabir" userId="af3c95a13102d509" providerId="LiveId" clId="{D9B35339-5A57-4A9E-8794-69D49D7DE320}" dt="2020-04-26T14:07:00.682" v="18"/>
          <ac:spMkLst>
            <pc:docMk/>
            <pc:sldMk cId="3975461941" sldId="325"/>
            <ac:spMk id="11" creationId="{8D76031A-9FA8-4D5F-8630-3D1FED022DC3}"/>
          </ac:spMkLst>
        </pc:spChg>
        <pc:spChg chg="add mod">
          <ac:chgData name="reza kabir" userId="af3c95a13102d509" providerId="LiveId" clId="{D9B35339-5A57-4A9E-8794-69D49D7DE320}" dt="2020-04-26T14:07:00.682" v="18"/>
          <ac:spMkLst>
            <pc:docMk/>
            <pc:sldMk cId="3975461941" sldId="325"/>
            <ac:spMk id="12" creationId="{7FD073E0-818E-4620-B5BA-2E79A1A1297A}"/>
          </ac:spMkLst>
        </pc:spChg>
        <pc:spChg chg="add">
          <ac:chgData name="reza kabir" userId="af3c95a13102d509" providerId="LiveId" clId="{D9B35339-5A57-4A9E-8794-69D49D7DE320}" dt="2020-04-26T14:07:01.986" v="19"/>
          <ac:spMkLst>
            <pc:docMk/>
            <pc:sldMk cId="3975461941" sldId="325"/>
            <ac:spMk id="13" creationId="{DA2E2902-F307-474F-910F-2EF8F7910E70}"/>
          </ac:spMkLst>
        </pc:spChg>
        <pc:cxnChg chg="add del">
          <ac:chgData name="reza kabir" userId="af3c95a13102d509" providerId="LiveId" clId="{D9B35339-5A57-4A9E-8794-69D49D7DE320}" dt="2020-04-26T14:06:12.114" v="14"/>
          <ac:cxnSpMkLst>
            <pc:docMk/>
            <pc:sldMk cId="3975461941" sldId="325"/>
            <ac:cxnSpMk id="5" creationId="{8CC5CF96-A44F-4EF3-A308-7881BAAFD599}"/>
          </ac:cxnSpMkLst>
        </pc:cxnChg>
        <pc:cxnChg chg="add">
          <ac:chgData name="reza kabir" userId="af3c95a13102d509" providerId="LiveId" clId="{D9B35339-5A57-4A9E-8794-69D49D7DE320}" dt="2020-04-26T14:07:01.986" v="19"/>
          <ac:cxnSpMkLst>
            <pc:docMk/>
            <pc:sldMk cId="3975461941" sldId="325"/>
            <ac:cxnSpMk id="14" creationId="{25FE761A-0E40-42E0-8386-20001219E81A}"/>
          </ac:cxnSpMkLst>
        </pc:cxnChg>
      </pc:sldChg>
      <pc:sldChg chg="modSp add mod">
        <pc:chgData name="reza kabir" userId="af3c95a13102d509" providerId="LiveId" clId="{D9B35339-5A57-4A9E-8794-69D49D7DE320}" dt="2020-04-26T14:11:41.844" v="54" actId="14100"/>
        <pc:sldMkLst>
          <pc:docMk/>
          <pc:sldMk cId="4040608568" sldId="326"/>
        </pc:sldMkLst>
        <pc:spChg chg="mod">
          <ac:chgData name="reza kabir" userId="af3c95a13102d509" providerId="LiveId" clId="{D9B35339-5A57-4A9E-8794-69D49D7DE320}" dt="2020-04-26T14:10:45.745" v="45" actId="14100"/>
          <ac:spMkLst>
            <pc:docMk/>
            <pc:sldMk cId="4040608568" sldId="326"/>
            <ac:spMk id="2" creationId="{D87344A9-AC58-40B8-9FA3-103CAEB5179F}"/>
          </ac:spMkLst>
        </pc:spChg>
        <pc:spChg chg="mod">
          <ac:chgData name="reza kabir" userId="af3c95a13102d509" providerId="LiveId" clId="{D9B35339-5A57-4A9E-8794-69D49D7DE320}" dt="2020-04-26T14:11:41.844" v="54" actId="14100"/>
          <ac:spMkLst>
            <pc:docMk/>
            <pc:sldMk cId="4040608568" sldId="326"/>
            <ac:spMk id="3" creationId="{3A17A31D-9641-49D5-B984-229F9CAA931D}"/>
          </ac:spMkLst>
        </pc:spChg>
        <pc:spChg chg="mod">
          <ac:chgData name="reza kabir" userId="af3c95a13102d509" providerId="LiveId" clId="{D9B35339-5A57-4A9E-8794-69D49D7DE320}" dt="2020-04-26T14:11:20.966" v="50"/>
          <ac:spMkLst>
            <pc:docMk/>
            <pc:sldMk cId="4040608568" sldId="326"/>
            <ac:spMk id="4" creationId="{A22B4135-45AD-46A8-9BFC-17672B04AA18}"/>
          </ac:spMkLst>
        </pc:spChg>
      </pc:sldChg>
      <pc:sldChg chg="modSp add mod">
        <pc:chgData name="reza kabir" userId="af3c95a13102d509" providerId="LiveId" clId="{D9B35339-5A57-4A9E-8794-69D49D7DE320}" dt="2020-04-26T14:16:34.629" v="68" actId="403"/>
        <pc:sldMkLst>
          <pc:docMk/>
          <pc:sldMk cId="1934555094" sldId="327"/>
        </pc:sldMkLst>
        <pc:spChg chg="mod">
          <ac:chgData name="reza kabir" userId="af3c95a13102d509" providerId="LiveId" clId="{D9B35339-5A57-4A9E-8794-69D49D7DE320}" dt="2020-04-26T14:12:28.232" v="62" actId="20577"/>
          <ac:spMkLst>
            <pc:docMk/>
            <pc:sldMk cId="1934555094" sldId="327"/>
            <ac:spMk id="2" creationId="{0E395F33-9817-4D52-AB0A-7A72BB3BA8E8}"/>
          </ac:spMkLst>
        </pc:spChg>
        <pc:spChg chg="mod">
          <ac:chgData name="reza kabir" userId="af3c95a13102d509" providerId="LiveId" clId="{D9B35339-5A57-4A9E-8794-69D49D7DE320}" dt="2020-04-26T14:16:34.629" v="68" actId="403"/>
          <ac:spMkLst>
            <pc:docMk/>
            <pc:sldMk cId="1934555094" sldId="327"/>
            <ac:spMk id="3" creationId="{D6FE2C32-A384-4D48-9651-8A8258FD9C64}"/>
          </ac:spMkLst>
        </pc:spChg>
      </pc:sldChg>
      <pc:sldChg chg="addSp modSp add mod">
        <pc:chgData name="reza kabir" userId="af3c95a13102d509" providerId="LiveId" clId="{D9B35339-5A57-4A9E-8794-69D49D7DE320}" dt="2020-04-26T14:17:53.253" v="77" actId="167"/>
        <pc:sldMkLst>
          <pc:docMk/>
          <pc:sldMk cId="3934737068" sldId="328"/>
        </pc:sldMkLst>
        <pc:spChg chg="ord">
          <ac:chgData name="reza kabir" userId="af3c95a13102d509" providerId="LiveId" clId="{D9B35339-5A57-4A9E-8794-69D49D7DE320}" dt="2020-04-26T14:17:53.253" v="77" actId="167"/>
          <ac:spMkLst>
            <pc:docMk/>
            <pc:sldMk cId="3934737068" sldId="328"/>
            <ac:spMk id="2" creationId="{7D1128D5-5BA9-4570-BEA0-19E14C99BC87}"/>
          </ac:spMkLst>
        </pc:spChg>
        <pc:spChg chg="add ord">
          <ac:chgData name="reza kabir" userId="af3c95a13102d509" providerId="LiveId" clId="{D9B35339-5A57-4A9E-8794-69D49D7DE320}" dt="2020-04-26T14:17:51.049" v="76" actId="167"/>
          <ac:spMkLst>
            <pc:docMk/>
            <pc:sldMk cId="3934737068" sldId="328"/>
            <ac:spMk id="6" creationId="{19309F87-FB41-4AA4-8A5D-55A4DDB122BA}"/>
          </ac:spMkLst>
        </pc:spChg>
      </pc:sldChg>
      <pc:sldMasterChg chg="modSldLayout">
        <pc:chgData name="reza kabir" userId="af3c95a13102d509" providerId="LiveId" clId="{D9B35339-5A57-4A9E-8794-69D49D7DE320}" dt="2020-04-26T14:38:12.677" v="300" actId="478"/>
        <pc:sldMasterMkLst>
          <pc:docMk/>
          <pc:sldMasterMk cId="612793706" sldId="2147483660"/>
        </pc:sldMasterMkLst>
        <pc:sldLayoutChg chg="addSp delSp modSp mod">
          <pc:chgData name="reza kabir" userId="af3c95a13102d509" providerId="LiveId" clId="{D9B35339-5A57-4A9E-8794-69D49D7DE320}" dt="2020-04-26T14:06:22.059" v="16" actId="21"/>
          <pc:sldLayoutMkLst>
            <pc:docMk/>
            <pc:sldMasterMk cId="612793706" sldId="2147483660"/>
            <pc:sldLayoutMk cId="953307353" sldId="2147483749"/>
          </pc:sldLayoutMkLst>
          <pc:spChg chg="add ord">
            <ac:chgData name="reza kabir" userId="af3c95a13102d509" providerId="LiveId" clId="{D9B35339-5A57-4A9E-8794-69D49D7DE320}" dt="2020-04-26T14:04:31.235" v="1" actId="167"/>
            <ac:spMkLst>
              <pc:docMk/>
              <pc:sldMasterMk cId="612793706" sldId="2147483660"/>
              <pc:sldLayoutMk cId="953307353" sldId="2147483749"/>
              <ac:spMk id="8" creationId="{02B1C724-EFB9-4767-A9CE-1FB48C55C64F}"/>
            </ac:spMkLst>
          </pc:spChg>
          <pc:spChg chg="add del">
            <ac:chgData name="reza kabir" userId="af3c95a13102d509" providerId="LiveId" clId="{D9B35339-5A57-4A9E-8794-69D49D7DE320}" dt="2020-04-26T14:06:22.059" v="16" actId="21"/>
            <ac:spMkLst>
              <pc:docMk/>
              <pc:sldMasterMk cId="612793706" sldId="2147483660"/>
              <pc:sldLayoutMk cId="953307353" sldId="2147483749"/>
              <ac:spMk id="108" creationId="{00000000-0000-0000-0000-000000000000}"/>
            </ac:spMkLst>
          </pc:spChg>
          <pc:cxnChg chg="add del">
            <ac:chgData name="reza kabir" userId="af3c95a13102d509" providerId="LiveId" clId="{D9B35339-5A57-4A9E-8794-69D49D7DE320}" dt="2020-04-26T14:06:22.059" v="16" actId="21"/>
            <ac:cxnSpMkLst>
              <pc:docMk/>
              <pc:sldMasterMk cId="612793706" sldId="2147483660"/>
              <pc:sldLayoutMk cId="953307353" sldId="2147483749"/>
              <ac:cxnSpMk id="109" creationId="{00000000-0000-0000-0000-000000000000}"/>
            </ac:cxnSpMkLst>
          </pc:cxnChg>
        </pc:sldLayoutChg>
        <pc:sldLayoutChg chg="delSp mod">
          <pc:chgData name="reza kabir" userId="af3c95a13102d509" providerId="LiveId" clId="{D9B35339-5A57-4A9E-8794-69D49D7DE320}" dt="2020-04-26T14:10:25.478" v="42" actId="478"/>
          <pc:sldLayoutMkLst>
            <pc:docMk/>
            <pc:sldMasterMk cId="612793706" sldId="2147483660"/>
            <pc:sldLayoutMk cId="3544587440" sldId="2147483750"/>
          </pc:sldLayoutMkLst>
          <pc:spChg chg="del">
            <ac:chgData name="reza kabir" userId="af3c95a13102d509" providerId="LiveId" clId="{D9B35339-5A57-4A9E-8794-69D49D7DE320}" dt="2020-04-26T14:10:25.478" v="42" actId="478"/>
            <ac:spMkLst>
              <pc:docMk/>
              <pc:sldMasterMk cId="612793706" sldId="2147483660"/>
              <pc:sldLayoutMk cId="3544587440" sldId="2147483750"/>
              <ac:spMk id="183" creationId="{00000000-0000-0000-0000-000000000000}"/>
            </ac:spMkLst>
          </pc:spChg>
          <pc:cxnChg chg="del">
            <ac:chgData name="reza kabir" userId="af3c95a13102d509" providerId="LiveId" clId="{D9B35339-5A57-4A9E-8794-69D49D7DE320}" dt="2020-04-26T14:10:25.478" v="42" actId="478"/>
            <ac:cxnSpMkLst>
              <pc:docMk/>
              <pc:sldMasterMk cId="612793706" sldId="2147483660"/>
              <pc:sldLayoutMk cId="3544587440" sldId="2147483750"/>
              <ac:cxnSpMk id="182" creationId="{00000000-0000-0000-0000-000000000000}"/>
            </ac:cxnSpMkLst>
          </pc:cxnChg>
        </pc:sldLayoutChg>
        <pc:sldLayoutChg chg="delSp modSp mod">
          <pc:chgData name="reza kabir" userId="af3c95a13102d509" providerId="LiveId" clId="{D9B35339-5A57-4A9E-8794-69D49D7DE320}" dt="2020-04-26T14:38:12.677" v="300" actId="478"/>
          <pc:sldLayoutMkLst>
            <pc:docMk/>
            <pc:sldMasterMk cId="612793706" sldId="2147483660"/>
            <pc:sldLayoutMk cId="708666169" sldId="2147483754"/>
          </pc:sldLayoutMkLst>
          <pc:spChg chg="mod">
            <ac:chgData name="reza kabir" userId="af3c95a13102d509" providerId="LiveId" clId="{D9B35339-5A57-4A9E-8794-69D49D7DE320}" dt="2020-04-26T14:38:10.512" v="299" actId="1076"/>
            <ac:spMkLst>
              <pc:docMk/>
              <pc:sldMasterMk cId="612793706" sldId="2147483660"/>
              <pc:sldLayoutMk cId="708666169" sldId="2147483754"/>
              <ac:spMk id="166" creationId="{00000000-0000-0000-0000-000000000000}"/>
            </ac:spMkLst>
          </pc:spChg>
          <pc:spChg chg="del">
            <ac:chgData name="reza kabir" userId="af3c95a13102d509" providerId="LiveId" clId="{D9B35339-5A57-4A9E-8794-69D49D7DE320}" dt="2020-04-26T14:38:12.677" v="300" actId="478"/>
            <ac:spMkLst>
              <pc:docMk/>
              <pc:sldMasterMk cId="612793706" sldId="2147483660"/>
              <pc:sldLayoutMk cId="708666169" sldId="2147483754"/>
              <ac:spMk id="170" creationId="{00000000-0000-0000-0000-000000000000}"/>
            </ac:spMkLst>
          </pc:spChg>
          <pc:cxnChg chg="del">
            <ac:chgData name="reza kabir" userId="af3c95a13102d509" providerId="LiveId" clId="{D9B35339-5A57-4A9E-8794-69D49D7DE320}" dt="2020-04-26T14:38:12.677" v="300" actId="478"/>
            <ac:cxnSpMkLst>
              <pc:docMk/>
              <pc:sldMasterMk cId="612793706" sldId="2147483660"/>
              <pc:sldLayoutMk cId="708666169" sldId="2147483754"/>
              <ac:cxnSpMk id="169" creationId="{00000000-0000-0000-0000-000000000000}"/>
            </ac:cxnSpMkLst>
          </pc:cxnChg>
        </pc:sldLayoutChg>
      </pc:sldMasterChg>
      <pc:sldMasterChg chg="delSldLayout modSldLayout">
        <pc:chgData name="reza kabir" userId="af3c95a13102d509" providerId="LiveId" clId="{D9B35339-5A57-4A9E-8794-69D49D7DE320}" dt="2020-04-26T14:40:18.180" v="322" actId="478"/>
        <pc:sldMasterMkLst>
          <pc:docMk/>
          <pc:sldMasterMk cId="1439169610" sldId="2147483722"/>
        </pc:sldMasterMkLst>
        <pc:sldLayoutChg chg="delSp modSp mod">
          <pc:chgData name="reza kabir" userId="af3c95a13102d509" providerId="LiveId" clId="{D9B35339-5A57-4A9E-8794-69D49D7DE320}" dt="2020-04-26T14:05:16.897" v="7" actId="16037"/>
          <pc:sldLayoutMkLst>
            <pc:docMk/>
            <pc:sldMasterMk cId="1439169610" sldId="2147483722"/>
            <pc:sldLayoutMk cId="1235229679" sldId="2147483723"/>
          </pc:sldLayoutMkLst>
          <pc:spChg chg="del">
            <ac:chgData name="reza kabir" userId="af3c95a13102d509" providerId="LiveId" clId="{D9B35339-5A57-4A9E-8794-69D49D7DE320}" dt="2020-04-26T14:04:57.516" v="3" actId="21"/>
            <ac:spMkLst>
              <pc:docMk/>
              <pc:sldMasterMk cId="1439169610" sldId="2147483722"/>
              <pc:sldLayoutMk cId="1235229679" sldId="2147483723"/>
              <ac:spMk id="11" creationId="{00000000-0000-0000-0000-000000000000}"/>
            </ac:spMkLst>
          </pc:spChg>
          <pc:spChg chg="mod">
            <ac:chgData name="reza kabir" userId="af3c95a13102d509" providerId="LiveId" clId="{D9B35339-5A57-4A9E-8794-69D49D7DE320}" dt="2020-04-26T14:05:16.897" v="7" actId="16037"/>
            <ac:spMkLst>
              <pc:docMk/>
              <pc:sldMasterMk cId="1439169610" sldId="2147483722"/>
              <pc:sldLayoutMk cId="1235229679" sldId="2147483723"/>
              <ac:spMk id="21" creationId="{00000000-0000-0000-0000-000000000000}"/>
            </ac:spMkLst>
          </pc:spChg>
        </pc:sldLayoutChg>
        <pc:sldLayoutChg chg="del">
          <pc:chgData name="reza kabir" userId="af3c95a13102d509" providerId="LiveId" clId="{D9B35339-5A57-4A9E-8794-69D49D7DE320}" dt="2020-04-26T14:07:17.480" v="20" actId="47"/>
          <pc:sldLayoutMkLst>
            <pc:docMk/>
            <pc:sldMasterMk cId="1439169610" sldId="2147483722"/>
            <pc:sldLayoutMk cId="2815187137" sldId="2147483732"/>
          </pc:sldLayoutMkLst>
        </pc:sldLayoutChg>
        <pc:sldLayoutChg chg="addSp delSp modSp del mod">
          <pc:chgData name="reza kabir" userId="af3c95a13102d509" providerId="LiveId" clId="{D9B35339-5A57-4A9E-8794-69D49D7DE320}" dt="2020-04-26T14:18:03.868" v="78" actId="47"/>
          <pc:sldLayoutMkLst>
            <pc:docMk/>
            <pc:sldMasterMk cId="1439169610" sldId="2147483722"/>
            <pc:sldLayoutMk cId="1722400550" sldId="2147483734"/>
          </pc:sldLayoutMkLst>
          <pc:spChg chg="add del">
            <ac:chgData name="reza kabir" userId="af3c95a13102d509" providerId="LiveId" clId="{D9B35339-5A57-4A9E-8794-69D49D7DE320}" dt="2020-04-26T14:16:59.584" v="70" actId="11529"/>
            <ac:spMkLst>
              <pc:docMk/>
              <pc:sldMasterMk cId="1439169610" sldId="2147483722"/>
              <pc:sldLayoutMk cId="1722400550" sldId="2147483734"/>
              <ac:spMk id="2" creationId="{8AAC1618-92E5-4EE4-AAB6-61135A72A53A}"/>
            </ac:spMkLst>
          </pc:spChg>
          <pc:spChg chg="add mod ord">
            <ac:chgData name="reza kabir" userId="af3c95a13102d509" providerId="LiveId" clId="{D9B35339-5A57-4A9E-8794-69D49D7DE320}" dt="2020-04-26T14:17:05.147" v="72" actId="167"/>
            <ac:spMkLst>
              <pc:docMk/>
              <pc:sldMasterMk cId="1439169610" sldId="2147483722"/>
              <pc:sldLayoutMk cId="1722400550" sldId="2147483734"/>
              <ac:spMk id="3" creationId="{80A93DAC-FF0D-4923-8961-ED91EAA3E513}"/>
            </ac:spMkLst>
          </pc:spChg>
          <pc:spChg chg="del">
            <ac:chgData name="reza kabir" userId="af3c95a13102d509" providerId="LiveId" clId="{D9B35339-5A57-4A9E-8794-69D49D7DE320}" dt="2020-04-26T14:17:37.072" v="73" actId="21"/>
            <ac:spMkLst>
              <pc:docMk/>
              <pc:sldMasterMk cId="1439169610" sldId="2147483722"/>
              <pc:sldLayoutMk cId="1722400550" sldId="2147483734"/>
              <ac:spMk id="122" creationId="{00000000-0000-0000-0000-000000000000}"/>
            </ac:spMkLst>
          </pc:spChg>
        </pc:sldLayoutChg>
        <pc:sldLayoutChg chg="delSp mod">
          <pc:chgData name="reza kabir" userId="af3c95a13102d509" providerId="LiveId" clId="{D9B35339-5A57-4A9E-8794-69D49D7DE320}" dt="2020-04-26T14:11:55.881" v="55" actId="478"/>
          <pc:sldLayoutMkLst>
            <pc:docMk/>
            <pc:sldMasterMk cId="1439169610" sldId="2147483722"/>
            <pc:sldLayoutMk cId="3728820407" sldId="2147483736"/>
          </pc:sldLayoutMkLst>
          <pc:spChg chg="del">
            <ac:chgData name="reza kabir" userId="af3c95a13102d509" providerId="LiveId" clId="{D9B35339-5A57-4A9E-8794-69D49D7DE320}" dt="2020-04-26T14:11:55.881" v="55" actId="478"/>
            <ac:spMkLst>
              <pc:docMk/>
              <pc:sldMasterMk cId="1439169610" sldId="2147483722"/>
              <pc:sldLayoutMk cId="3728820407" sldId="2147483736"/>
              <ac:spMk id="140" creationId="{00000000-0000-0000-0000-000000000000}"/>
            </ac:spMkLst>
          </pc:spChg>
          <pc:cxnChg chg="del">
            <ac:chgData name="reza kabir" userId="af3c95a13102d509" providerId="LiveId" clId="{D9B35339-5A57-4A9E-8794-69D49D7DE320}" dt="2020-04-26T14:11:55.881" v="55" actId="478"/>
            <ac:cxnSpMkLst>
              <pc:docMk/>
              <pc:sldMasterMk cId="1439169610" sldId="2147483722"/>
              <pc:sldLayoutMk cId="3728820407" sldId="2147483736"/>
              <ac:cxnSpMk id="139" creationId="{00000000-0000-0000-0000-000000000000}"/>
            </ac:cxnSpMkLst>
          </pc:cxnChg>
        </pc:sldLayoutChg>
        <pc:sldLayoutChg chg="delSp modSp mod">
          <pc:chgData name="reza kabir" userId="af3c95a13102d509" providerId="LiveId" clId="{D9B35339-5A57-4A9E-8794-69D49D7DE320}" dt="2020-04-26T14:18:24.248" v="82" actId="478"/>
          <pc:sldLayoutMkLst>
            <pc:docMk/>
            <pc:sldMasterMk cId="1439169610" sldId="2147483722"/>
            <pc:sldLayoutMk cId="210566930" sldId="2147483737"/>
          </pc:sldLayoutMkLst>
          <pc:spChg chg="mod">
            <ac:chgData name="reza kabir" userId="af3c95a13102d509" providerId="LiveId" clId="{D9B35339-5A57-4A9E-8794-69D49D7DE320}" dt="2020-04-26T14:18:22.627" v="81" actId="1076"/>
            <ac:spMkLst>
              <pc:docMk/>
              <pc:sldMasterMk cId="1439169610" sldId="2147483722"/>
              <pc:sldLayoutMk cId="210566930" sldId="2147483737"/>
              <ac:spMk id="142" creationId="{00000000-0000-0000-0000-000000000000}"/>
            </ac:spMkLst>
          </pc:spChg>
          <pc:spChg chg="del">
            <ac:chgData name="reza kabir" userId="af3c95a13102d509" providerId="LiveId" clId="{D9B35339-5A57-4A9E-8794-69D49D7DE320}" dt="2020-04-26T14:18:24.248" v="82" actId="478"/>
            <ac:spMkLst>
              <pc:docMk/>
              <pc:sldMasterMk cId="1439169610" sldId="2147483722"/>
              <pc:sldLayoutMk cId="210566930" sldId="2147483737"/>
              <ac:spMk id="145" creationId="{00000000-0000-0000-0000-000000000000}"/>
            </ac:spMkLst>
          </pc:spChg>
          <pc:cxnChg chg="del">
            <ac:chgData name="reza kabir" userId="af3c95a13102d509" providerId="LiveId" clId="{D9B35339-5A57-4A9E-8794-69D49D7DE320}" dt="2020-04-26T14:18:24.248" v="82" actId="478"/>
            <ac:cxnSpMkLst>
              <pc:docMk/>
              <pc:sldMasterMk cId="1439169610" sldId="2147483722"/>
              <pc:sldLayoutMk cId="210566930" sldId="2147483737"/>
              <ac:cxnSpMk id="144" creationId="{00000000-0000-0000-0000-000000000000}"/>
            </ac:cxnSpMkLst>
          </pc:cxnChg>
        </pc:sldLayoutChg>
        <pc:sldLayoutChg chg="del">
          <pc:chgData name="reza kabir" userId="af3c95a13102d509" providerId="LiveId" clId="{D9B35339-5A57-4A9E-8794-69D49D7DE320}" dt="2020-04-26T14:34:58.992" v="258" actId="47"/>
          <pc:sldLayoutMkLst>
            <pc:docMk/>
            <pc:sldMasterMk cId="1439169610" sldId="2147483722"/>
            <pc:sldLayoutMk cId="1173774452" sldId="2147483740"/>
          </pc:sldLayoutMkLst>
        </pc:sldLayoutChg>
        <pc:sldLayoutChg chg="delSp mod">
          <pc:chgData name="reza kabir" userId="af3c95a13102d509" providerId="LiveId" clId="{D9B35339-5A57-4A9E-8794-69D49D7DE320}" dt="2020-04-26T14:40:18.180" v="322" actId="478"/>
          <pc:sldLayoutMkLst>
            <pc:docMk/>
            <pc:sldMasterMk cId="1439169610" sldId="2147483722"/>
            <pc:sldLayoutMk cId="1346030690" sldId="2147483741"/>
          </pc:sldLayoutMkLst>
          <pc:spChg chg="del">
            <ac:chgData name="reza kabir" userId="af3c95a13102d509" providerId="LiveId" clId="{D9B35339-5A57-4A9E-8794-69D49D7DE320}" dt="2020-04-26T14:40:18.180" v="322" actId="478"/>
            <ac:spMkLst>
              <pc:docMk/>
              <pc:sldMasterMk cId="1439169610" sldId="2147483722"/>
              <pc:sldLayoutMk cId="1346030690" sldId="2147483741"/>
              <ac:spMk id="170" creationId="{00000000-0000-0000-0000-000000000000}"/>
            </ac:spMkLst>
          </pc:spChg>
          <pc:cxnChg chg="del">
            <ac:chgData name="reza kabir" userId="af3c95a13102d509" providerId="LiveId" clId="{D9B35339-5A57-4A9E-8794-69D49D7DE320}" dt="2020-04-26T14:40:18.180" v="322" actId="478"/>
            <ac:cxnSpMkLst>
              <pc:docMk/>
              <pc:sldMasterMk cId="1439169610" sldId="2147483722"/>
              <pc:sldLayoutMk cId="1346030690" sldId="2147483741"/>
              <ac:cxnSpMk id="169" creationId="{00000000-0000-0000-0000-000000000000}"/>
            </ac:cxnSpMkLst>
          </pc:cxnChg>
        </pc:sldLayoutChg>
        <pc:sldLayoutChg chg="delSp mod">
          <pc:chgData name="reza kabir" userId="af3c95a13102d509" providerId="LiveId" clId="{D9B35339-5A57-4A9E-8794-69D49D7DE320}" dt="2020-04-26T14:39:16.481" v="311" actId="478"/>
          <pc:sldLayoutMkLst>
            <pc:docMk/>
            <pc:sldMasterMk cId="1439169610" sldId="2147483722"/>
            <pc:sldLayoutMk cId="1178729658" sldId="2147483742"/>
          </pc:sldLayoutMkLst>
          <pc:spChg chg="del">
            <ac:chgData name="reza kabir" userId="af3c95a13102d509" providerId="LiveId" clId="{D9B35339-5A57-4A9E-8794-69D49D7DE320}" dt="2020-04-26T14:39:16.481" v="311" actId="478"/>
            <ac:spMkLst>
              <pc:docMk/>
              <pc:sldMasterMk cId="1439169610" sldId="2147483722"/>
              <pc:sldLayoutMk cId="1178729658" sldId="2147483742"/>
              <ac:spMk id="176" creationId="{00000000-0000-0000-0000-000000000000}"/>
            </ac:spMkLst>
          </pc:spChg>
          <pc:cxnChg chg="del">
            <ac:chgData name="reza kabir" userId="af3c95a13102d509" providerId="LiveId" clId="{D9B35339-5A57-4A9E-8794-69D49D7DE320}" dt="2020-04-26T14:39:16.481" v="311" actId="478"/>
            <ac:cxnSpMkLst>
              <pc:docMk/>
              <pc:sldMasterMk cId="1439169610" sldId="2147483722"/>
              <pc:sldLayoutMk cId="1178729658" sldId="2147483742"/>
              <ac:cxnSpMk id="175" creationId="{00000000-0000-0000-0000-000000000000}"/>
            </ac:cxnSpMkLst>
          </pc:cxnChg>
        </pc:sldLayoutChg>
        <pc:sldLayoutChg chg="addSp delSp modSp del mod">
          <pc:chgData name="reza kabir" userId="af3c95a13102d509" providerId="LiveId" clId="{D9B35339-5A57-4A9E-8794-69D49D7DE320}" dt="2020-04-26T14:16:21.001" v="63" actId="47"/>
          <pc:sldLayoutMkLst>
            <pc:docMk/>
            <pc:sldMasterMk cId="1439169610" sldId="2147483722"/>
            <pc:sldLayoutMk cId="2847155623" sldId="2147483743"/>
          </pc:sldLayoutMkLst>
          <pc:spChg chg="add del">
            <ac:chgData name="reza kabir" userId="af3c95a13102d509" providerId="LiveId" clId="{D9B35339-5A57-4A9E-8794-69D49D7DE320}" dt="2020-04-26T14:08:38.330" v="33" actId="11529"/>
            <ac:spMkLst>
              <pc:docMk/>
              <pc:sldMasterMk cId="1439169610" sldId="2147483722"/>
              <pc:sldLayoutMk cId="2847155623" sldId="2147483743"/>
              <ac:spMk id="2" creationId="{9F240D04-9393-44EB-BA8B-B0583792AE24}"/>
            </ac:spMkLst>
          </pc:spChg>
          <pc:spChg chg="add mod ord">
            <ac:chgData name="reza kabir" userId="af3c95a13102d509" providerId="LiveId" clId="{D9B35339-5A57-4A9E-8794-69D49D7DE320}" dt="2020-04-26T14:10:04.816" v="41" actId="1076"/>
            <ac:spMkLst>
              <pc:docMk/>
              <pc:sldMasterMk cId="1439169610" sldId="2147483722"/>
              <pc:sldLayoutMk cId="2847155623" sldId="2147483743"/>
              <ac:spMk id="3" creationId="{F0D1E017-F58F-4E6B-865D-9F357FF3B266}"/>
            </ac:spMkLst>
          </pc:spChg>
          <pc:spChg chg="ord">
            <ac:chgData name="reza kabir" userId="af3c95a13102d509" providerId="LiveId" clId="{D9B35339-5A57-4A9E-8794-69D49D7DE320}" dt="2020-04-26T14:08:46.817" v="36" actId="167"/>
            <ac:spMkLst>
              <pc:docMk/>
              <pc:sldMasterMk cId="1439169610" sldId="2147483722"/>
              <pc:sldLayoutMk cId="2847155623" sldId="2147483743"/>
              <ac:spMk id="178" creationId="{00000000-0000-0000-0000-000000000000}"/>
            </ac:spMkLst>
          </pc:spChg>
          <pc:picChg chg="add del">
            <ac:chgData name="reza kabir" userId="af3c95a13102d509" providerId="LiveId" clId="{D9B35339-5A57-4A9E-8794-69D49D7DE320}" dt="2020-04-26T14:08:43.368" v="35" actId="478"/>
            <ac:picMkLst>
              <pc:docMk/>
              <pc:sldMasterMk cId="1439169610" sldId="2147483722"/>
              <pc:sldLayoutMk cId="2847155623" sldId="2147483743"/>
              <ac:picMk id="8" creationId="{9B99F2CC-8702-484E-91F6-ED7E74B7C74D}"/>
            </ac:picMkLst>
          </pc:picChg>
        </pc:sldLayoutChg>
      </pc:sldMasterChg>
    </pc:docChg>
  </pc:docChgLst>
  <pc:docChgLst>
    <pc:chgData name="reza kabir" userId="af3c95a13102d509" providerId="LiveId" clId="{5C35FEE0-37DF-409A-9E62-0E967FE44DA2}"/>
    <pc:docChg chg="undo custSel addSld delSld modSld modMainMaster">
      <pc:chgData name="reza kabir" userId="af3c95a13102d509" providerId="LiveId" clId="{5C35FEE0-37DF-409A-9E62-0E967FE44DA2}" dt="2020-04-27T03:15:59.213" v="249" actId="47"/>
      <pc:docMkLst>
        <pc:docMk/>
      </pc:docMkLst>
      <pc:sldChg chg="modSp add mod">
        <pc:chgData name="reza kabir" userId="af3c95a13102d509" providerId="LiveId" clId="{5C35FEE0-37DF-409A-9E62-0E967FE44DA2}" dt="2020-04-27T02:50:34.199" v="66" actId="404"/>
        <pc:sldMkLst>
          <pc:docMk/>
          <pc:sldMk cId="0" sldId="258"/>
        </pc:sldMkLst>
        <pc:spChg chg="mod">
          <ac:chgData name="reza kabir" userId="af3c95a13102d509" providerId="LiveId" clId="{5C35FEE0-37DF-409A-9E62-0E967FE44DA2}" dt="2020-04-27T02:43:33.031" v="40" actId="404"/>
          <ac:spMkLst>
            <pc:docMk/>
            <pc:sldMk cId="0" sldId="258"/>
            <ac:spMk id="162" creationId="{00000000-0000-0000-0000-000000000000}"/>
          </ac:spMkLst>
        </pc:spChg>
        <pc:spChg chg="mod">
          <ac:chgData name="reza kabir" userId="af3c95a13102d509" providerId="LiveId" clId="{5C35FEE0-37DF-409A-9E62-0E967FE44DA2}" dt="2020-04-27T02:50:34.199" v="66" actId="404"/>
          <ac:spMkLst>
            <pc:docMk/>
            <pc:sldMk cId="0" sldId="258"/>
            <ac:spMk id="163" creationId="{00000000-0000-0000-0000-000000000000}"/>
          </ac:spMkLst>
        </pc:spChg>
        <pc:spChg chg="mod">
          <ac:chgData name="reza kabir" userId="af3c95a13102d509" providerId="LiveId" clId="{5C35FEE0-37DF-409A-9E62-0E967FE44DA2}" dt="2020-04-27T02:43:33.031" v="40" actId="404"/>
          <ac:spMkLst>
            <pc:docMk/>
            <pc:sldMk cId="0" sldId="258"/>
            <ac:spMk id="164" creationId="{00000000-0000-0000-0000-000000000000}"/>
          </ac:spMkLst>
        </pc:spChg>
        <pc:spChg chg="mod">
          <ac:chgData name="reza kabir" userId="af3c95a13102d509" providerId="LiveId" clId="{5C35FEE0-37DF-409A-9E62-0E967FE44DA2}" dt="2020-04-27T02:43:33.031" v="40" actId="404"/>
          <ac:spMkLst>
            <pc:docMk/>
            <pc:sldMk cId="0" sldId="258"/>
            <ac:spMk id="165" creationId="{00000000-0000-0000-0000-000000000000}"/>
          </ac:spMkLst>
        </pc:spChg>
        <pc:spChg chg="mod">
          <ac:chgData name="reza kabir" userId="af3c95a13102d509" providerId="LiveId" clId="{5C35FEE0-37DF-409A-9E62-0E967FE44DA2}" dt="2020-04-27T02:50:34.199" v="66" actId="404"/>
          <ac:spMkLst>
            <pc:docMk/>
            <pc:sldMk cId="0" sldId="258"/>
            <ac:spMk id="166" creationId="{00000000-0000-0000-0000-000000000000}"/>
          </ac:spMkLst>
        </pc:spChg>
        <pc:spChg chg="mod">
          <ac:chgData name="reza kabir" userId="af3c95a13102d509" providerId="LiveId" clId="{5C35FEE0-37DF-409A-9E62-0E967FE44DA2}" dt="2020-04-27T02:43:33.031" v="40" actId="404"/>
          <ac:spMkLst>
            <pc:docMk/>
            <pc:sldMk cId="0" sldId="258"/>
            <ac:spMk id="167" creationId="{00000000-0000-0000-0000-000000000000}"/>
          </ac:spMkLst>
        </pc:spChg>
        <pc:spChg chg="mod">
          <ac:chgData name="reza kabir" userId="af3c95a13102d509" providerId="LiveId" clId="{5C35FEE0-37DF-409A-9E62-0E967FE44DA2}" dt="2020-04-27T02:43:33.031" v="40" actId="404"/>
          <ac:spMkLst>
            <pc:docMk/>
            <pc:sldMk cId="0" sldId="258"/>
            <ac:spMk id="168" creationId="{00000000-0000-0000-0000-000000000000}"/>
          </ac:spMkLst>
        </pc:spChg>
        <pc:spChg chg="mod">
          <ac:chgData name="reza kabir" userId="af3c95a13102d509" providerId="LiveId" clId="{5C35FEE0-37DF-409A-9E62-0E967FE44DA2}" dt="2020-04-27T02:50:34.199" v="66" actId="404"/>
          <ac:spMkLst>
            <pc:docMk/>
            <pc:sldMk cId="0" sldId="258"/>
            <ac:spMk id="169" creationId="{00000000-0000-0000-0000-000000000000}"/>
          </ac:spMkLst>
        </pc:spChg>
        <pc:spChg chg="mod">
          <ac:chgData name="reza kabir" userId="af3c95a13102d509" providerId="LiveId" clId="{5C35FEE0-37DF-409A-9E62-0E967FE44DA2}" dt="2020-04-27T02:43:33.031" v="40" actId="404"/>
          <ac:spMkLst>
            <pc:docMk/>
            <pc:sldMk cId="0" sldId="258"/>
            <ac:spMk id="170" creationId="{00000000-0000-0000-0000-000000000000}"/>
          </ac:spMkLst>
        </pc:spChg>
        <pc:spChg chg="mod">
          <ac:chgData name="reza kabir" userId="af3c95a13102d509" providerId="LiveId" clId="{5C35FEE0-37DF-409A-9E62-0E967FE44DA2}" dt="2020-04-27T02:43:33.031" v="40" actId="404"/>
          <ac:spMkLst>
            <pc:docMk/>
            <pc:sldMk cId="0" sldId="258"/>
            <ac:spMk id="171" creationId="{00000000-0000-0000-0000-000000000000}"/>
          </ac:spMkLst>
        </pc:spChg>
        <pc:spChg chg="mod">
          <ac:chgData name="reza kabir" userId="af3c95a13102d509" providerId="LiveId" clId="{5C35FEE0-37DF-409A-9E62-0E967FE44DA2}" dt="2020-04-27T02:50:34.199" v="66" actId="404"/>
          <ac:spMkLst>
            <pc:docMk/>
            <pc:sldMk cId="0" sldId="258"/>
            <ac:spMk id="172" creationId="{00000000-0000-0000-0000-000000000000}"/>
          </ac:spMkLst>
        </pc:spChg>
        <pc:spChg chg="mod">
          <ac:chgData name="reza kabir" userId="af3c95a13102d509" providerId="LiveId" clId="{5C35FEE0-37DF-409A-9E62-0E967FE44DA2}" dt="2020-04-27T02:43:33.031" v="40" actId="404"/>
          <ac:spMkLst>
            <pc:docMk/>
            <pc:sldMk cId="0" sldId="258"/>
            <ac:spMk id="173" creationId="{00000000-0000-0000-0000-000000000000}"/>
          </ac:spMkLst>
        </pc:spChg>
        <pc:spChg chg="mod">
          <ac:chgData name="reza kabir" userId="af3c95a13102d509" providerId="LiveId" clId="{5C35FEE0-37DF-409A-9E62-0E967FE44DA2}" dt="2020-04-27T02:43:33.031" v="40" actId="404"/>
          <ac:spMkLst>
            <pc:docMk/>
            <pc:sldMk cId="0" sldId="258"/>
            <ac:spMk id="174" creationId="{00000000-0000-0000-0000-000000000000}"/>
          </ac:spMkLst>
        </pc:spChg>
        <pc:spChg chg="mod">
          <ac:chgData name="reza kabir" userId="af3c95a13102d509" providerId="LiveId" clId="{5C35FEE0-37DF-409A-9E62-0E967FE44DA2}" dt="2020-04-27T02:50:34.199" v="66" actId="404"/>
          <ac:spMkLst>
            <pc:docMk/>
            <pc:sldMk cId="0" sldId="258"/>
            <ac:spMk id="175" creationId="{00000000-0000-0000-0000-000000000000}"/>
          </ac:spMkLst>
        </pc:spChg>
        <pc:spChg chg="mod">
          <ac:chgData name="reza kabir" userId="af3c95a13102d509" providerId="LiveId" clId="{5C35FEE0-37DF-409A-9E62-0E967FE44DA2}" dt="2020-04-27T02:43:33.031" v="40" actId="404"/>
          <ac:spMkLst>
            <pc:docMk/>
            <pc:sldMk cId="0" sldId="258"/>
            <ac:spMk id="176" creationId="{00000000-0000-0000-0000-000000000000}"/>
          </ac:spMkLst>
        </pc:spChg>
        <pc:spChg chg="mod">
          <ac:chgData name="reza kabir" userId="af3c95a13102d509" providerId="LiveId" clId="{5C35FEE0-37DF-409A-9E62-0E967FE44DA2}" dt="2020-04-27T02:43:33.031" v="40" actId="404"/>
          <ac:spMkLst>
            <pc:docMk/>
            <pc:sldMk cId="0" sldId="258"/>
            <ac:spMk id="177" creationId="{00000000-0000-0000-0000-000000000000}"/>
          </ac:spMkLst>
        </pc:spChg>
        <pc:spChg chg="mod">
          <ac:chgData name="reza kabir" userId="af3c95a13102d509" providerId="LiveId" clId="{5C35FEE0-37DF-409A-9E62-0E967FE44DA2}" dt="2020-04-27T02:50:34.199" v="66" actId="404"/>
          <ac:spMkLst>
            <pc:docMk/>
            <pc:sldMk cId="0" sldId="258"/>
            <ac:spMk id="178" creationId="{00000000-0000-0000-0000-000000000000}"/>
          </ac:spMkLst>
        </pc:spChg>
        <pc:spChg chg="mod">
          <ac:chgData name="reza kabir" userId="af3c95a13102d509" providerId="LiveId" clId="{5C35FEE0-37DF-409A-9E62-0E967FE44DA2}" dt="2020-04-27T02:43:33.031" v="40" actId="404"/>
          <ac:spMkLst>
            <pc:docMk/>
            <pc:sldMk cId="0" sldId="258"/>
            <ac:spMk id="179" creationId="{00000000-0000-0000-0000-000000000000}"/>
          </ac:spMkLst>
        </pc:spChg>
      </pc:sldChg>
      <pc:sldChg chg="addSp delSp modSp add mod">
        <pc:chgData name="reza kabir" userId="af3c95a13102d509" providerId="LiveId" clId="{5C35FEE0-37DF-409A-9E62-0E967FE44DA2}" dt="2020-04-27T02:50:13.379" v="58"/>
        <pc:sldMkLst>
          <pc:docMk/>
          <pc:sldMk cId="0" sldId="259"/>
        </pc:sldMkLst>
        <pc:spChg chg="add mod">
          <ac:chgData name="reza kabir" userId="af3c95a13102d509" providerId="LiveId" clId="{5C35FEE0-37DF-409A-9E62-0E967FE44DA2}" dt="2020-04-27T02:48:43.503" v="55"/>
          <ac:spMkLst>
            <pc:docMk/>
            <pc:sldMk cId="0" sldId="259"/>
            <ac:spMk id="2" creationId="{3AD07915-29ED-4839-A557-C2CF5B9C405A}"/>
          </ac:spMkLst>
        </pc:spChg>
        <pc:spChg chg="mod">
          <ac:chgData name="reza kabir" userId="af3c95a13102d509" providerId="LiveId" clId="{5C35FEE0-37DF-409A-9E62-0E967FE44DA2}" dt="2020-04-27T02:50:13.379" v="58"/>
          <ac:spMkLst>
            <pc:docMk/>
            <pc:sldMk cId="0" sldId="259"/>
            <ac:spMk id="185" creationId="{00000000-0000-0000-0000-000000000000}"/>
          </ac:spMkLst>
        </pc:spChg>
        <pc:spChg chg="del">
          <ac:chgData name="reza kabir" userId="af3c95a13102d509" providerId="LiveId" clId="{5C35FEE0-37DF-409A-9E62-0E967FE44DA2}" dt="2020-04-27T02:46:10.041" v="45" actId="478"/>
          <ac:spMkLst>
            <pc:docMk/>
            <pc:sldMk cId="0" sldId="259"/>
            <ac:spMk id="188" creationId="{00000000-0000-0000-0000-000000000000}"/>
          </ac:spMkLst>
        </pc:spChg>
        <pc:spChg chg="del">
          <ac:chgData name="reza kabir" userId="af3c95a13102d509" providerId="LiveId" clId="{5C35FEE0-37DF-409A-9E62-0E967FE44DA2}" dt="2020-04-27T02:48:49.977" v="56" actId="478"/>
          <ac:spMkLst>
            <pc:docMk/>
            <pc:sldMk cId="0" sldId="259"/>
            <ac:spMk id="189" creationId="{00000000-0000-0000-0000-000000000000}"/>
          </ac:spMkLst>
        </pc:spChg>
        <pc:picChg chg="del">
          <ac:chgData name="reza kabir" userId="af3c95a13102d509" providerId="LiveId" clId="{5C35FEE0-37DF-409A-9E62-0E967FE44DA2}" dt="2020-04-27T02:48:34.500" v="54" actId="478"/>
          <ac:picMkLst>
            <pc:docMk/>
            <pc:sldMk cId="0" sldId="259"/>
            <ac:picMk id="187" creationId="{00000000-0000-0000-0000-000000000000}"/>
          </ac:picMkLst>
        </pc:picChg>
      </pc:sldChg>
      <pc:sldChg chg="modSp add">
        <pc:chgData name="reza kabir" userId="af3c95a13102d509" providerId="LiveId" clId="{5C35FEE0-37DF-409A-9E62-0E967FE44DA2}" dt="2020-04-27T02:49:59.273" v="57"/>
        <pc:sldMkLst>
          <pc:docMk/>
          <pc:sldMk cId="0" sldId="260"/>
        </pc:sldMkLst>
        <pc:spChg chg="mod">
          <ac:chgData name="reza kabir" userId="af3c95a13102d509" providerId="LiveId" clId="{5C35FEE0-37DF-409A-9E62-0E967FE44DA2}" dt="2020-04-27T02:49:59.273" v="57"/>
          <ac:spMkLst>
            <pc:docMk/>
            <pc:sldMk cId="0" sldId="260"/>
            <ac:spMk id="195" creationId="{00000000-0000-0000-0000-000000000000}"/>
          </ac:spMkLst>
        </pc:spChg>
      </pc:sldChg>
      <pc:sldChg chg="modSp add mod">
        <pc:chgData name="reza kabir" userId="af3c95a13102d509" providerId="LiveId" clId="{5C35FEE0-37DF-409A-9E62-0E967FE44DA2}" dt="2020-04-27T02:53:00.538" v="76" actId="404"/>
        <pc:sldMkLst>
          <pc:docMk/>
          <pc:sldMk cId="0" sldId="261"/>
        </pc:sldMkLst>
        <pc:spChg chg="mod">
          <ac:chgData name="reza kabir" userId="af3c95a13102d509" providerId="LiveId" clId="{5C35FEE0-37DF-409A-9E62-0E967FE44DA2}" dt="2020-04-27T02:53:00.538" v="76" actId="404"/>
          <ac:spMkLst>
            <pc:docMk/>
            <pc:sldMk cId="0" sldId="261"/>
            <ac:spMk id="209" creationId="{00000000-0000-0000-0000-000000000000}"/>
          </ac:spMkLst>
        </pc:spChg>
        <pc:spChg chg="mod">
          <ac:chgData name="reza kabir" userId="af3c95a13102d509" providerId="LiveId" clId="{5C35FEE0-37DF-409A-9E62-0E967FE44DA2}" dt="2020-04-27T02:53:00.538" v="76" actId="404"/>
          <ac:spMkLst>
            <pc:docMk/>
            <pc:sldMk cId="0" sldId="261"/>
            <ac:spMk id="211" creationId="{00000000-0000-0000-0000-000000000000}"/>
          </ac:spMkLst>
        </pc:spChg>
        <pc:spChg chg="mod">
          <ac:chgData name="reza kabir" userId="af3c95a13102d509" providerId="LiveId" clId="{5C35FEE0-37DF-409A-9E62-0E967FE44DA2}" dt="2020-04-27T02:53:00.538" v="76" actId="404"/>
          <ac:spMkLst>
            <pc:docMk/>
            <pc:sldMk cId="0" sldId="261"/>
            <ac:spMk id="213" creationId="{00000000-0000-0000-0000-000000000000}"/>
          </ac:spMkLst>
        </pc:spChg>
      </pc:sldChg>
      <pc:sldChg chg="addSp delSp modSp add mod">
        <pc:chgData name="reza kabir" userId="af3c95a13102d509" providerId="LiveId" clId="{5C35FEE0-37DF-409A-9E62-0E967FE44DA2}" dt="2020-04-27T02:55:14.097" v="112" actId="404"/>
        <pc:sldMkLst>
          <pc:docMk/>
          <pc:sldMk cId="0" sldId="262"/>
        </pc:sldMkLst>
        <pc:spChg chg="add mod">
          <ac:chgData name="reza kabir" userId="af3c95a13102d509" providerId="LiveId" clId="{5C35FEE0-37DF-409A-9E62-0E967FE44DA2}" dt="2020-04-27T02:54:33.731" v="93"/>
          <ac:spMkLst>
            <pc:docMk/>
            <pc:sldMk cId="0" sldId="262"/>
            <ac:spMk id="2" creationId="{90D32F86-1966-4FFD-B71C-35A6B8C4A817}"/>
          </ac:spMkLst>
        </pc:spChg>
        <pc:spChg chg="add mod">
          <ac:chgData name="reza kabir" userId="af3c95a13102d509" providerId="LiveId" clId="{5C35FEE0-37DF-409A-9E62-0E967FE44DA2}" dt="2020-04-27T02:54:33.731" v="93"/>
          <ac:spMkLst>
            <pc:docMk/>
            <pc:sldMk cId="0" sldId="262"/>
            <ac:spMk id="3" creationId="{C04D41C4-B861-4F54-AA8E-EF279C0C05E2}"/>
          </ac:spMkLst>
        </pc:spChg>
        <pc:spChg chg="mod">
          <ac:chgData name="reza kabir" userId="af3c95a13102d509" providerId="LiveId" clId="{5C35FEE0-37DF-409A-9E62-0E967FE44DA2}" dt="2020-04-27T02:55:01.305" v="106" actId="404"/>
          <ac:spMkLst>
            <pc:docMk/>
            <pc:sldMk cId="0" sldId="262"/>
            <ac:spMk id="248" creationId="{00000000-0000-0000-0000-000000000000}"/>
          </ac:spMkLst>
        </pc:spChg>
        <pc:spChg chg="del">
          <ac:chgData name="reza kabir" userId="af3c95a13102d509" providerId="LiveId" clId="{5C35FEE0-37DF-409A-9E62-0E967FE44DA2}" dt="2020-04-27T02:54:21.626" v="91" actId="478"/>
          <ac:spMkLst>
            <pc:docMk/>
            <pc:sldMk cId="0" sldId="262"/>
            <ac:spMk id="250" creationId="{00000000-0000-0000-0000-000000000000}"/>
          </ac:spMkLst>
        </pc:spChg>
        <pc:spChg chg="mod">
          <ac:chgData name="reza kabir" userId="af3c95a13102d509" providerId="LiveId" clId="{5C35FEE0-37DF-409A-9E62-0E967FE44DA2}" dt="2020-04-27T02:55:14.097" v="112" actId="404"/>
          <ac:spMkLst>
            <pc:docMk/>
            <pc:sldMk cId="0" sldId="262"/>
            <ac:spMk id="251" creationId="{00000000-0000-0000-0000-000000000000}"/>
          </ac:spMkLst>
        </pc:spChg>
        <pc:grpChg chg="del">
          <ac:chgData name="reza kabir" userId="af3c95a13102d509" providerId="LiveId" clId="{5C35FEE0-37DF-409A-9E62-0E967FE44DA2}" dt="2020-04-27T02:54:21.626" v="91" actId="478"/>
          <ac:grpSpMkLst>
            <pc:docMk/>
            <pc:sldMk cId="0" sldId="262"/>
            <ac:grpSpMk id="253" creationId="{00000000-0000-0000-0000-000000000000}"/>
          </ac:grpSpMkLst>
        </pc:grpChg>
        <pc:picChg chg="del">
          <ac:chgData name="reza kabir" userId="af3c95a13102d509" providerId="LiveId" clId="{5C35FEE0-37DF-409A-9E62-0E967FE44DA2}" dt="2020-04-27T02:54:23.561" v="92" actId="478"/>
          <ac:picMkLst>
            <pc:docMk/>
            <pc:sldMk cId="0" sldId="262"/>
            <ac:picMk id="249" creationId="{00000000-0000-0000-0000-000000000000}"/>
          </ac:picMkLst>
        </pc:picChg>
      </pc:sldChg>
      <pc:sldChg chg="modSp add mod">
        <pc:chgData name="reza kabir" userId="af3c95a13102d509" providerId="LiveId" clId="{5C35FEE0-37DF-409A-9E62-0E967FE44DA2}" dt="2020-04-27T02:56:30.650" v="119" actId="1076"/>
        <pc:sldMkLst>
          <pc:docMk/>
          <pc:sldMk cId="0" sldId="263"/>
        </pc:sldMkLst>
        <pc:spChg chg="mod">
          <ac:chgData name="reza kabir" userId="af3c95a13102d509" providerId="LiveId" clId="{5C35FEE0-37DF-409A-9E62-0E967FE44DA2}" dt="2020-04-27T02:56:30.650" v="119" actId="1076"/>
          <ac:spMkLst>
            <pc:docMk/>
            <pc:sldMk cId="0" sldId="263"/>
            <ac:spMk id="262" creationId="{00000000-0000-0000-0000-000000000000}"/>
          </ac:spMkLst>
        </pc:spChg>
      </pc:sldChg>
      <pc:sldChg chg="add del setBg">
        <pc:chgData name="reza kabir" userId="af3c95a13102d509" providerId="LiveId" clId="{5C35FEE0-37DF-409A-9E62-0E967FE44DA2}" dt="2020-04-27T02:56:35.560" v="120" actId="47"/>
        <pc:sldMkLst>
          <pc:docMk/>
          <pc:sldMk cId="0" sldId="264"/>
        </pc:sldMkLst>
      </pc:sldChg>
      <pc:sldChg chg="addSp delSp modSp add mod">
        <pc:chgData name="reza kabir" userId="af3c95a13102d509" providerId="LiveId" clId="{5C35FEE0-37DF-409A-9E62-0E967FE44DA2}" dt="2020-04-27T02:58:35.066" v="148" actId="1076"/>
        <pc:sldMkLst>
          <pc:docMk/>
          <pc:sldMk cId="0" sldId="265"/>
        </pc:sldMkLst>
        <pc:spChg chg="add mod">
          <ac:chgData name="reza kabir" userId="af3c95a13102d509" providerId="LiveId" clId="{5C35FEE0-37DF-409A-9E62-0E967FE44DA2}" dt="2020-04-27T02:57:57.571" v="135"/>
          <ac:spMkLst>
            <pc:docMk/>
            <pc:sldMk cId="0" sldId="265"/>
            <ac:spMk id="2" creationId="{4C08C205-A304-4283-979C-DF893CB4150A}"/>
          </ac:spMkLst>
        </pc:spChg>
        <pc:spChg chg="del mod topLvl">
          <ac:chgData name="reza kabir" userId="af3c95a13102d509" providerId="LiveId" clId="{5C35FEE0-37DF-409A-9E62-0E967FE44DA2}" dt="2020-04-27T02:56:48.059" v="123" actId="478"/>
          <ac:spMkLst>
            <pc:docMk/>
            <pc:sldMk cId="0" sldId="265"/>
            <ac:spMk id="277" creationId="{00000000-0000-0000-0000-000000000000}"/>
          </ac:spMkLst>
        </pc:spChg>
        <pc:spChg chg="mod">
          <ac:chgData name="reza kabir" userId="af3c95a13102d509" providerId="LiveId" clId="{5C35FEE0-37DF-409A-9E62-0E967FE44DA2}" dt="2020-04-27T02:58:22.611" v="139" actId="1076"/>
          <ac:spMkLst>
            <pc:docMk/>
            <pc:sldMk cId="0" sldId="265"/>
            <ac:spMk id="278" creationId="{00000000-0000-0000-0000-000000000000}"/>
          </ac:spMkLst>
        </pc:spChg>
        <pc:spChg chg="mod">
          <ac:chgData name="reza kabir" userId="af3c95a13102d509" providerId="LiveId" clId="{5C35FEE0-37DF-409A-9E62-0E967FE44DA2}" dt="2020-04-27T02:58:35.066" v="148" actId="1076"/>
          <ac:spMkLst>
            <pc:docMk/>
            <pc:sldMk cId="0" sldId="265"/>
            <ac:spMk id="279" creationId="{00000000-0000-0000-0000-000000000000}"/>
          </ac:spMkLst>
        </pc:spChg>
        <pc:grpChg chg="del">
          <ac:chgData name="reza kabir" userId="af3c95a13102d509" providerId="LiveId" clId="{5C35FEE0-37DF-409A-9E62-0E967FE44DA2}" dt="2020-04-27T02:56:45.674" v="121" actId="165"/>
          <ac:grpSpMkLst>
            <pc:docMk/>
            <pc:sldMk cId="0" sldId="265"/>
            <ac:grpSpMk id="275" creationId="{00000000-0000-0000-0000-000000000000}"/>
          </ac:grpSpMkLst>
        </pc:grpChg>
        <pc:picChg chg="mod topLvl">
          <ac:chgData name="reza kabir" userId="af3c95a13102d509" providerId="LiveId" clId="{5C35FEE0-37DF-409A-9E62-0E967FE44DA2}" dt="2020-04-27T02:56:45.674" v="121" actId="165"/>
          <ac:picMkLst>
            <pc:docMk/>
            <pc:sldMk cId="0" sldId="265"/>
            <ac:picMk id="276" creationId="{00000000-0000-0000-0000-000000000000}"/>
          </ac:picMkLst>
        </pc:picChg>
      </pc:sldChg>
      <pc:sldChg chg="modSp add mod">
        <pc:chgData name="reza kabir" userId="af3c95a13102d509" providerId="LiveId" clId="{5C35FEE0-37DF-409A-9E62-0E967FE44DA2}" dt="2020-04-27T03:00:59.630" v="171" actId="404"/>
        <pc:sldMkLst>
          <pc:docMk/>
          <pc:sldMk cId="0" sldId="266"/>
        </pc:sldMkLst>
        <pc:spChg chg="mod">
          <ac:chgData name="reza kabir" userId="af3c95a13102d509" providerId="LiveId" clId="{5C35FEE0-37DF-409A-9E62-0E967FE44DA2}" dt="2020-04-27T03:00:34.959" v="158"/>
          <ac:spMkLst>
            <pc:docMk/>
            <pc:sldMk cId="0" sldId="266"/>
            <ac:spMk id="285" creationId="{00000000-0000-0000-0000-000000000000}"/>
          </ac:spMkLst>
        </pc:spChg>
        <pc:spChg chg="mod">
          <ac:chgData name="reza kabir" userId="af3c95a13102d509" providerId="LiveId" clId="{5C35FEE0-37DF-409A-9E62-0E967FE44DA2}" dt="2020-04-27T03:00:59.630" v="171" actId="404"/>
          <ac:spMkLst>
            <pc:docMk/>
            <pc:sldMk cId="0" sldId="266"/>
            <ac:spMk id="286" creationId="{00000000-0000-0000-0000-000000000000}"/>
          </ac:spMkLst>
        </pc:spChg>
        <pc:spChg chg="mod">
          <ac:chgData name="reza kabir" userId="af3c95a13102d509" providerId="LiveId" clId="{5C35FEE0-37DF-409A-9E62-0E967FE44DA2}" dt="2020-04-27T03:00:37.490" v="159"/>
          <ac:spMkLst>
            <pc:docMk/>
            <pc:sldMk cId="0" sldId="266"/>
            <ac:spMk id="287" creationId="{00000000-0000-0000-0000-000000000000}"/>
          </ac:spMkLst>
        </pc:spChg>
        <pc:spChg chg="mod">
          <ac:chgData name="reza kabir" userId="af3c95a13102d509" providerId="LiveId" clId="{5C35FEE0-37DF-409A-9E62-0E967FE44DA2}" dt="2020-04-27T03:00:59.630" v="171" actId="404"/>
          <ac:spMkLst>
            <pc:docMk/>
            <pc:sldMk cId="0" sldId="266"/>
            <ac:spMk id="288" creationId="{00000000-0000-0000-0000-000000000000}"/>
          </ac:spMkLst>
        </pc:spChg>
        <pc:spChg chg="mod">
          <ac:chgData name="reza kabir" userId="af3c95a13102d509" providerId="LiveId" clId="{5C35FEE0-37DF-409A-9E62-0E967FE44DA2}" dt="2020-04-27T03:00:39.011" v="160"/>
          <ac:spMkLst>
            <pc:docMk/>
            <pc:sldMk cId="0" sldId="266"/>
            <ac:spMk id="289" creationId="{00000000-0000-0000-0000-000000000000}"/>
          </ac:spMkLst>
        </pc:spChg>
        <pc:spChg chg="mod">
          <ac:chgData name="reza kabir" userId="af3c95a13102d509" providerId="LiveId" clId="{5C35FEE0-37DF-409A-9E62-0E967FE44DA2}" dt="2020-04-27T03:00:59.630" v="171" actId="404"/>
          <ac:spMkLst>
            <pc:docMk/>
            <pc:sldMk cId="0" sldId="266"/>
            <ac:spMk id="290" creationId="{00000000-0000-0000-0000-000000000000}"/>
          </ac:spMkLst>
        </pc:spChg>
        <pc:spChg chg="mod">
          <ac:chgData name="reza kabir" userId="af3c95a13102d509" providerId="LiveId" clId="{5C35FEE0-37DF-409A-9E62-0E967FE44DA2}" dt="2020-04-27T03:00:40.861" v="161"/>
          <ac:spMkLst>
            <pc:docMk/>
            <pc:sldMk cId="0" sldId="266"/>
            <ac:spMk id="291" creationId="{00000000-0000-0000-0000-000000000000}"/>
          </ac:spMkLst>
        </pc:spChg>
        <pc:spChg chg="mod">
          <ac:chgData name="reza kabir" userId="af3c95a13102d509" providerId="LiveId" clId="{5C35FEE0-37DF-409A-9E62-0E967FE44DA2}" dt="2020-04-27T03:00:59.630" v="171" actId="404"/>
          <ac:spMkLst>
            <pc:docMk/>
            <pc:sldMk cId="0" sldId="266"/>
            <ac:spMk id="292" creationId="{00000000-0000-0000-0000-000000000000}"/>
          </ac:spMkLst>
        </pc:spChg>
      </pc:sldChg>
      <pc:sldChg chg="add del">
        <pc:chgData name="reza kabir" userId="af3c95a13102d509" providerId="LiveId" clId="{5C35FEE0-37DF-409A-9E62-0E967FE44DA2}" dt="2020-04-27T03:01:04.714" v="172" actId="47"/>
        <pc:sldMkLst>
          <pc:docMk/>
          <pc:sldMk cId="0" sldId="267"/>
        </pc:sldMkLst>
      </pc:sldChg>
      <pc:sldChg chg="add del">
        <pc:chgData name="reza kabir" userId="af3c95a13102d509" providerId="LiveId" clId="{5C35FEE0-37DF-409A-9E62-0E967FE44DA2}" dt="2020-04-27T03:01:06.844" v="173" actId="47"/>
        <pc:sldMkLst>
          <pc:docMk/>
          <pc:sldMk cId="0" sldId="268"/>
        </pc:sldMkLst>
      </pc:sldChg>
      <pc:sldChg chg="modSp add mod">
        <pc:chgData name="reza kabir" userId="af3c95a13102d509" providerId="LiveId" clId="{5C35FEE0-37DF-409A-9E62-0E967FE44DA2}" dt="2020-04-27T03:01:47.329" v="178" actId="404"/>
        <pc:sldMkLst>
          <pc:docMk/>
          <pc:sldMk cId="0" sldId="269"/>
        </pc:sldMkLst>
        <pc:spChg chg="mod">
          <ac:chgData name="reza kabir" userId="af3c95a13102d509" providerId="LiveId" clId="{5C35FEE0-37DF-409A-9E62-0E967FE44DA2}" dt="2020-04-27T03:01:47.329" v="178" actId="404"/>
          <ac:spMkLst>
            <pc:docMk/>
            <pc:sldMk cId="0" sldId="269"/>
            <ac:spMk id="393" creationId="{00000000-0000-0000-0000-000000000000}"/>
          </ac:spMkLst>
        </pc:spChg>
        <pc:spChg chg="mod">
          <ac:chgData name="reza kabir" userId="af3c95a13102d509" providerId="LiveId" clId="{5C35FEE0-37DF-409A-9E62-0E967FE44DA2}" dt="2020-04-27T03:01:47.329" v="178" actId="404"/>
          <ac:spMkLst>
            <pc:docMk/>
            <pc:sldMk cId="0" sldId="269"/>
            <ac:spMk id="395" creationId="{00000000-0000-0000-0000-000000000000}"/>
          </ac:spMkLst>
        </pc:spChg>
      </pc:sldChg>
      <pc:sldChg chg="add del setBg">
        <pc:chgData name="reza kabir" userId="af3c95a13102d509" providerId="LiveId" clId="{5C35FEE0-37DF-409A-9E62-0E967FE44DA2}" dt="2020-04-27T03:02:06.180" v="179" actId="47"/>
        <pc:sldMkLst>
          <pc:docMk/>
          <pc:sldMk cId="0" sldId="270"/>
        </pc:sldMkLst>
      </pc:sldChg>
      <pc:sldChg chg="add del">
        <pc:chgData name="reza kabir" userId="af3c95a13102d509" providerId="LiveId" clId="{5C35FEE0-37DF-409A-9E62-0E967FE44DA2}" dt="2020-04-27T03:02:07.793" v="180" actId="47"/>
        <pc:sldMkLst>
          <pc:docMk/>
          <pc:sldMk cId="0" sldId="271"/>
        </pc:sldMkLst>
      </pc:sldChg>
      <pc:sldChg chg="add del">
        <pc:chgData name="reza kabir" userId="af3c95a13102d509" providerId="LiveId" clId="{5C35FEE0-37DF-409A-9E62-0E967FE44DA2}" dt="2020-04-27T03:02:10.052" v="181" actId="47"/>
        <pc:sldMkLst>
          <pc:docMk/>
          <pc:sldMk cId="0" sldId="272"/>
        </pc:sldMkLst>
      </pc:sldChg>
      <pc:sldChg chg="addSp delSp modSp add mod">
        <pc:chgData name="reza kabir" userId="af3c95a13102d509" providerId="LiveId" clId="{5C35FEE0-37DF-409A-9E62-0E967FE44DA2}" dt="2020-04-27T03:03:18.465" v="193"/>
        <pc:sldMkLst>
          <pc:docMk/>
          <pc:sldMk cId="0" sldId="273"/>
        </pc:sldMkLst>
        <pc:spChg chg="add del mod">
          <ac:chgData name="reza kabir" userId="af3c95a13102d509" providerId="LiveId" clId="{5C35FEE0-37DF-409A-9E62-0E967FE44DA2}" dt="2020-04-27T03:03:11.724" v="192"/>
          <ac:spMkLst>
            <pc:docMk/>
            <pc:sldMk cId="0" sldId="273"/>
            <ac:spMk id="2" creationId="{884E4E67-39BD-42A1-A5FD-21863D28D029}"/>
          </ac:spMkLst>
        </pc:spChg>
        <pc:spChg chg="add del mod">
          <ac:chgData name="reza kabir" userId="af3c95a13102d509" providerId="LiveId" clId="{5C35FEE0-37DF-409A-9E62-0E967FE44DA2}" dt="2020-04-27T03:03:18.465" v="193"/>
          <ac:spMkLst>
            <pc:docMk/>
            <pc:sldMk cId="0" sldId="273"/>
            <ac:spMk id="3" creationId="{CBB306C5-BB63-4079-B818-C234B8DF1BA2}"/>
          </ac:spMkLst>
        </pc:spChg>
        <pc:spChg chg="add mod">
          <ac:chgData name="reza kabir" userId="af3c95a13102d509" providerId="LiveId" clId="{5C35FEE0-37DF-409A-9E62-0E967FE44DA2}" dt="2020-04-27T03:03:18.465" v="193"/>
          <ac:spMkLst>
            <pc:docMk/>
            <pc:sldMk cId="0" sldId="273"/>
            <ac:spMk id="4" creationId="{C0F6A488-1CBB-4A5A-99FB-F0C6B10D8BA0}"/>
          </ac:spMkLst>
        </pc:spChg>
        <pc:picChg chg="del mod">
          <ac:chgData name="reza kabir" userId="af3c95a13102d509" providerId="LiveId" clId="{5C35FEE0-37DF-409A-9E62-0E967FE44DA2}" dt="2020-04-27T03:03:07.175" v="191" actId="478"/>
          <ac:picMkLst>
            <pc:docMk/>
            <pc:sldMk cId="0" sldId="273"/>
            <ac:picMk id="446" creationId="{00000000-0000-0000-0000-000000000000}"/>
          </ac:picMkLst>
        </pc:picChg>
      </pc:sldChg>
      <pc:sldChg chg="modSp add mod">
        <pc:chgData name="reza kabir" userId="af3c95a13102d509" providerId="LiveId" clId="{5C35FEE0-37DF-409A-9E62-0E967FE44DA2}" dt="2020-04-27T03:05:14.899" v="198" actId="1076"/>
        <pc:sldMkLst>
          <pc:docMk/>
          <pc:sldMk cId="0" sldId="274"/>
        </pc:sldMkLst>
        <pc:spChg chg="mod">
          <ac:chgData name="reza kabir" userId="af3c95a13102d509" providerId="LiveId" clId="{5C35FEE0-37DF-409A-9E62-0E967FE44DA2}" dt="2020-04-27T03:05:08.993" v="196" actId="1076"/>
          <ac:spMkLst>
            <pc:docMk/>
            <pc:sldMk cId="0" sldId="274"/>
            <ac:spMk id="479" creationId="{00000000-0000-0000-0000-000000000000}"/>
          </ac:spMkLst>
        </pc:spChg>
        <pc:spChg chg="mod">
          <ac:chgData name="reza kabir" userId="af3c95a13102d509" providerId="LiveId" clId="{5C35FEE0-37DF-409A-9E62-0E967FE44DA2}" dt="2020-04-27T03:05:14.899" v="198" actId="1076"/>
          <ac:spMkLst>
            <pc:docMk/>
            <pc:sldMk cId="0" sldId="274"/>
            <ac:spMk id="480" creationId="{00000000-0000-0000-0000-000000000000}"/>
          </ac:spMkLst>
        </pc:spChg>
        <pc:spChg chg="mod">
          <ac:chgData name="reza kabir" userId="af3c95a13102d509" providerId="LiveId" clId="{5C35FEE0-37DF-409A-9E62-0E967FE44DA2}" dt="2020-04-27T03:05:12.829" v="197" actId="1076"/>
          <ac:spMkLst>
            <pc:docMk/>
            <pc:sldMk cId="0" sldId="274"/>
            <ac:spMk id="481" creationId="{00000000-0000-0000-0000-000000000000}"/>
          </ac:spMkLst>
        </pc:spChg>
      </pc:sldChg>
      <pc:sldChg chg="addSp delSp modSp add mod">
        <pc:chgData name="reza kabir" userId="af3c95a13102d509" providerId="LiveId" clId="{5C35FEE0-37DF-409A-9E62-0E967FE44DA2}" dt="2020-04-27T03:11:16.001" v="229" actId="255"/>
        <pc:sldMkLst>
          <pc:docMk/>
          <pc:sldMk cId="0" sldId="275"/>
        </pc:sldMkLst>
        <pc:spChg chg="add del mod">
          <ac:chgData name="reza kabir" userId="af3c95a13102d509" providerId="LiveId" clId="{5C35FEE0-37DF-409A-9E62-0E967FE44DA2}" dt="2020-04-27T03:05:24.580" v="200"/>
          <ac:spMkLst>
            <pc:docMk/>
            <pc:sldMk cId="0" sldId="275"/>
            <ac:spMk id="2" creationId="{11FC2B3E-A9B7-402B-B112-E6EEB4C3C65A}"/>
          </ac:spMkLst>
        </pc:spChg>
        <pc:spChg chg="add del mod">
          <ac:chgData name="reza kabir" userId="af3c95a13102d509" providerId="LiveId" clId="{5C35FEE0-37DF-409A-9E62-0E967FE44DA2}" dt="2020-04-27T03:05:24.580" v="200"/>
          <ac:spMkLst>
            <pc:docMk/>
            <pc:sldMk cId="0" sldId="275"/>
            <ac:spMk id="3" creationId="{FECB5ADC-2D2E-49B7-8C21-8DC244971C12}"/>
          </ac:spMkLst>
        </pc:spChg>
        <pc:spChg chg="mod">
          <ac:chgData name="reza kabir" userId="af3c95a13102d509" providerId="LiveId" clId="{5C35FEE0-37DF-409A-9E62-0E967FE44DA2}" dt="2020-04-27T03:06:21.679" v="204" actId="1076"/>
          <ac:spMkLst>
            <pc:docMk/>
            <pc:sldMk cId="0" sldId="275"/>
            <ac:spMk id="493" creationId="{00000000-0000-0000-0000-000000000000}"/>
          </ac:spMkLst>
        </pc:spChg>
        <pc:spChg chg="mod">
          <ac:chgData name="reza kabir" userId="af3c95a13102d509" providerId="LiveId" clId="{5C35FEE0-37DF-409A-9E62-0E967FE44DA2}" dt="2020-04-27T03:11:16.001" v="229" actId="255"/>
          <ac:spMkLst>
            <pc:docMk/>
            <pc:sldMk cId="0" sldId="275"/>
            <ac:spMk id="494" creationId="{00000000-0000-0000-0000-000000000000}"/>
          </ac:spMkLst>
        </pc:spChg>
        <pc:spChg chg="mod">
          <ac:chgData name="reza kabir" userId="af3c95a13102d509" providerId="LiveId" clId="{5C35FEE0-37DF-409A-9E62-0E967FE44DA2}" dt="2020-04-27T03:09:38.743" v="215" actId="1076"/>
          <ac:spMkLst>
            <pc:docMk/>
            <pc:sldMk cId="0" sldId="275"/>
            <ac:spMk id="495" creationId="{00000000-0000-0000-0000-000000000000}"/>
          </ac:spMkLst>
        </pc:spChg>
        <pc:spChg chg="mod">
          <ac:chgData name="reza kabir" userId="af3c95a13102d509" providerId="LiveId" clId="{5C35FEE0-37DF-409A-9E62-0E967FE44DA2}" dt="2020-04-27T03:11:16.001" v="229" actId="255"/>
          <ac:spMkLst>
            <pc:docMk/>
            <pc:sldMk cId="0" sldId="275"/>
            <ac:spMk id="496" creationId="{00000000-0000-0000-0000-000000000000}"/>
          </ac:spMkLst>
        </pc:spChg>
        <pc:spChg chg="mod">
          <ac:chgData name="reza kabir" userId="af3c95a13102d509" providerId="LiveId" clId="{5C35FEE0-37DF-409A-9E62-0E967FE44DA2}" dt="2020-04-27T03:09:56.130" v="216" actId="1076"/>
          <ac:spMkLst>
            <pc:docMk/>
            <pc:sldMk cId="0" sldId="275"/>
            <ac:spMk id="497" creationId="{00000000-0000-0000-0000-000000000000}"/>
          </ac:spMkLst>
        </pc:spChg>
        <pc:spChg chg="mod">
          <ac:chgData name="reza kabir" userId="af3c95a13102d509" providerId="LiveId" clId="{5C35FEE0-37DF-409A-9E62-0E967FE44DA2}" dt="2020-04-27T03:11:16.001" v="229" actId="255"/>
          <ac:spMkLst>
            <pc:docMk/>
            <pc:sldMk cId="0" sldId="275"/>
            <ac:spMk id="498" creationId="{00000000-0000-0000-0000-000000000000}"/>
          </ac:spMkLst>
        </pc:spChg>
        <pc:spChg chg="mod">
          <ac:chgData name="reza kabir" userId="af3c95a13102d509" providerId="LiveId" clId="{5C35FEE0-37DF-409A-9E62-0E967FE44DA2}" dt="2020-04-27T03:06:27.957" v="206" actId="1076"/>
          <ac:spMkLst>
            <pc:docMk/>
            <pc:sldMk cId="0" sldId="275"/>
            <ac:spMk id="504" creationId="{00000000-0000-0000-0000-000000000000}"/>
          </ac:spMkLst>
        </pc:spChg>
        <pc:spChg chg="mod">
          <ac:chgData name="reza kabir" userId="af3c95a13102d509" providerId="LiveId" clId="{5C35FEE0-37DF-409A-9E62-0E967FE44DA2}" dt="2020-04-27T03:11:16.001" v="229" actId="255"/>
          <ac:spMkLst>
            <pc:docMk/>
            <pc:sldMk cId="0" sldId="275"/>
            <ac:spMk id="505" creationId="{00000000-0000-0000-0000-000000000000}"/>
          </ac:spMkLst>
        </pc:spChg>
        <pc:spChg chg="mod">
          <ac:chgData name="reza kabir" userId="af3c95a13102d509" providerId="LiveId" clId="{5C35FEE0-37DF-409A-9E62-0E967FE44DA2}" dt="2020-04-27T03:09:31.222" v="214" actId="1076"/>
          <ac:spMkLst>
            <pc:docMk/>
            <pc:sldMk cId="0" sldId="275"/>
            <ac:spMk id="506" creationId="{00000000-0000-0000-0000-000000000000}"/>
          </ac:spMkLst>
        </pc:spChg>
        <pc:spChg chg="mod">
          <ac:chgData name="reza kabir" userId="af3c95a13102d509" providerId="LiveId" clId="{5C35FEE0-37DF-409A-9E62-0E967FE44DA2}" dt="2020-04-27T03:11:16.001" v="229" actId="255"/>
          <ac:spMkLst>
            <pc:docMk/>
            <pc:sldMk cId="0" sldId="275"/>
            <ac:spMk id="507" creationId="{00000000-0000-0000-0000-000000000000}"/>
          </ac:spMkLst>
        </pc:spChg>
      </pc:sldChg>
      <pc:sldChg chg="addSp delSp add mod">
        <pc:chgData name="reza kabir" userId="af3c95a13102d509" providerId="LiveId" clId="{5C35FEE0-37DF-409A-9E62-0E967FE44DA2}" dt="2020-04-27T03:12:51.448" v="232"/>
        <pc:sldMkLst>
          <pc:docMk/>
          <pc:sldMk cId="0" sldId="276"/>
        </pc:sldMkLst>
        <pc:spChg chg="add">
          <ac:chgData name="reza kabir" userId="af3c95a13102d509" providerId="LiveId" clId="{5C35FEE0-37DF-409A-9E62-0E967FE44DA2}" dt="2020-04-27T03:12:51.448" v="232"/>
          <ac:spMkLst>
            <pc:docMk/>
            <pc:sldMk cId="0" sldId="276"/>
            <ac:spMk id="20" creationId="{B50325FA-BD51-46E1-BD7D-FDF4B6479519}"/>
          </ac:spMkLst>
        </pc:spChg>
        <pc:spChg chg="add">
          <ac:chgData name="reza kabir" userId="af3c95a13102d509" providerId="LiveId" clId="{5C35FEE0-37DF-409A-9E62-0E967FE44DA2}" dt="2020-04-27T03:12:51.448" v="232"/>
          <ac:spMkLst>
            <pc:docMk/>
            <pc:sldMk cId="0" sldId="276"/>
            <ac:spMk id="21" creationId="{3DADF04B-BD27-4BAF-99DB-C69303983847}"/>
          </ac:spMkLst>
        </pc:spChg>
        <pc:spChg chg="add">
          <ac:chgData name="reza kabir" userId="af3c95a13102d509" providerId="LiveId" clId="{5C35FEE0-37DF-409A-9E62-0E967FE44DA2}" dt="2020-04-27T03:12:51.448" v="232"/>
          <ac:spMkLst>
            <pc:docMk/>
            <pc:sldMk cId="0" sldId="276"/>
            <ac:spMk id="22" creationId="{D035F4E0-1004-45BE-A843-CAF369E37098}"/>
          </ac:spMkLst>
        </pc:spChg>
        <pc:spChg chg="add">
          <ac:chgData name="reza kabir" userId="af3c95a13102d509" providerId="LiveId" clId="{5C35FEE0-37DF-409A-9E62-0E967FE44DA2}" dt="2020-04-27T03:12:51.448" v="232"/>
          <ac:spMkLst>
            <pc:docMk/>
            <pc:sldMk cId="0" sldId="276"/>
            <ac:spMk id="23" creationId="{1A13AFD6-A40A-4DE1-9BFC-2771C6339BD3}"/>
          </ac:spMkLst>
        </pc:spChg>
        <pc:spChg chg="add">
          <ac:chgData name="reza kabir" userId="af3c95a13102d509" providerId="LiveId" clId="{5C35FEE0-37DF-409A-9E62-0E967FE44DA2}" dt="2020-04-27T03:12:51.448" v="232"/>
          <ac:spMkLst>
            <pc:docMk/>
            <pc:sldMk cId="0" sldId="276"/>
            <ac:spMk id="24" creationId="{10C408D1-D37E-4CCD-809A-37158C418839}"/>
          </ac:spMkLst>
        </pc:spChg>
        <pc:spChg chg="add">
          <ac:chgData name="reza kabir" userId="af3c95a13102d509" providerId="LiveId" clId="{5C35FEE0-37DF-409A-9E62-0E967FE44DA2}" dt="2020-04-27T03:12:51.448" v="232"/>
          <ac:spMkLst>
            <pc:docMk/>
            <pc:sldMk cId="0" sldId="276"/>
            <ac:spMk id="25" creationId="{333CE1C9-4C1C-4E58-B8AA-A4AA06AB4F8C}"/>
          </ac:spMkLst>
        </pc:spChg>
        <pc:spChg chg="add">
          <ac:chgData name="reza kabir" userId="af3c95a13102d509" providerId="LiveId" clId="{5C35FEE0-37DF-409A-9E62-0E967FE44DA2}" dt="2020-04-27T03:12:51.448" v="232"/>
          <ac:spMkLst>
            <pc:docMk/>
            <pc:sldMk cId="0" sldId="276"/>
            <ac:spMk id="26" creationId="{94D94CD2-82AD-4AC4-B88D-91F358D663A1}"/>
          </ac:spMkLst>
        </pc:spChg>
        <pc:spChg chg="add">
          <ac:chgData name="reza kabir" userId="af3c95a13102d509" providerId="LiveId" clId="{5C35FEE0-37DF-409A-9E62-0E967FE44DA2}" dt="2020-04-27T03:12:51.448" v="232"/>
          <ac:spMkLst>
            <pc:docMk/>
            <pc:sldMk cId="0" sldId="276"/>
            <ac:spMk id="27" creationId="{963F2E9C-D418-4331-806B-29892DCC64DC}"/>
          </ac:spMkLst>
        </pc:spChg>
        <pc:spChg chg="del">
          <ac:chgData name="reza kabir" userId="af3c95a13102d509" providerId="LiveId" clId="{5C35FEE0-37DF-409A-9E62-0E967FE44DA2}" dt="2020-04-27T03:12:38.898" v="231" actId="21"/>
          <ac:spMkLst>
            <pc:docMk/>
            <pc:sldMk cId="0" sldId="276"/>
            <ac:spMk id="552" creationId="{00000000-0000-0000-0000-000000000000}"/>
          </ac:spMkLst>
        </pc:spChg>
        <pc:spChg chg="del">
          <ac:chgData name="reza kabir" userId="af3c95a13102d509" providerId="LiveId" clId="{5C35FEE0-37DF-409A-9E62-0E967FE44DA2}" dt="2020-04-27T03:12:38.898" v="231" actId="21"/>
          <ac:spMkLst>
            <pc:docMk/>
            <pc:sldMk cId="0" sldId="276"/>
            <ac:spMk id="553" creationId="{00000000-0000-0000-0000-000000000000}"/>
          </ac:spMkLst>
        </pc:spChg>
        <pc:spChg chg="del">
          <ac:chgData name="reza kabir" userId="af3c95a13102d509" providerId="LiveId" clId="{5C35FEE0-37DF-409A-9E62-0E967FE44DA2}" dt="2020-04-27T03:12:38.898" v="231" actId="21"/>
          <ac:spMkLst>
            <pc:docMk/>
            <pc:sldMk cId="0" sldId="276"/>
            <ac:spMk id="554" creationId="{00000000-0000-0000-0000-000000000000}"/>
          </ac:spMkLst>
        </pc:spChg>
        <pc:spChg chg="del">
          <ac:chgData name="reza kabir" userId="af3c95a13102d509" providerId="LiveId" clId="{5C35FEE0-37DF-409A-9E62-0E967FE44DA2}" dt="2020-04-27T03:12:38.898" v="231" actId="21"/>
          <ac:spMkLst>
            <pc:docMk/>
            <pc:sldMk cId="0" sldId="276"/>
            <ac:spMk id="555" creationId="{00000000-0000-0000-0000-000000000000}"/>
          </ac:spMkLst>
        </pc:spChg>
        <pc:spChg chg="del">
          <ac:chgData name="reza kabir" userId="af3c95a13102d509" providerId="LiveId" clId="{5C35FEE0-37DF-409A-9E62-0E967FE44DA2}" dt="2020-04-27T03:12:38.898" v="231" actId="21"/>
          <ac:spMkLst>
            <pc:docMk/>
            <pc:sldMk cId="0" sldId="276"/>
            <ac:spMk id="556" creationId="{00000000-0000-0000-0000-000000000000}"/>
          </ac:spMkLst>
        </pc:spChg>
        <pc:spChg chg="del">
          <ac:chgData name="reza kabir" userId="af3c95a13102d509" providerId="LiveId" clId="{5C35FEE0-37DF-409A-9E62-0E967FE44DA2}" dt="2020-04-27T03:12:38.898" v="231" actId="21"/>
          <ac:spMkLst>
            <pc:docMk/>
            <pc:sldMk cId="0" sldId="276"/>
            <ac:spMk id="557" creationId="{00000000-0000-0000-0000-000000000000}"/>
          </ac:spMkLst>
        </pc:spChg>
        <pc:spChg chg="del">
          <ac:chgData name="reza kabir" userId="af3c95a13102d509" providerId="LiveId" clId="{5C35FEE0-37DF-409A-9E62-0E967FE44DA2}" dt="2020-04-27T03:12:38.898" v="231" actId="21"/>
          <ac:spMkLst>
            <pc:docMk/>
            <pc:sldMk cId="0" sldId="276"/>
            <ac:spMk id="558" creationId="{00000000-0000-0000-0000-000000000000}"/>
          </ac:spMkLst>
        </pc:spChg>
        <pc:spChg chg="del">
          <ac:chgData name="reza kabir" userId="af3c95a13102d509" providerId="LiveId" clId="{5C35FEE0-37DF-409A-9E62-0E967FE44DA2}" dt="2020-04-27T03:12:38.898" v="231" actId="21"/>
          <ac:spMkLst>
            <pc:docMk/>
            <pc:sldMk cId="0" sldId="276"/>
            <ac:spMk id="559" creationId="{00000000-0000-0000-0000-000000000000}"/>
          </ac:spMkLst>
        </pc:spChg>
      </pc:sldChg>
      <pc:sldChg chg="addSp delSp modSp add mod">
        <pc:chgData name="reza kabir" userId="af3c95a13102d509" providerId="LiveId" clId="{5C35FEE0-37DF-409A-9E62-0E967FE44DA2}" dt="2020-04-27T03:15:48.918" v="247" actId="1076"/>
        <pc:sldMkLst>
          <pc:docMk/>
          <pc:sldMk cId="0" sldId="277"/>
        </pc:sldMkLst>
        <pc:spChg chg="add mod">
          <ac:chgData name="reza kabir" userId="af3c95a13102d509" providerId="LiveId" clId="{5C35FEE0-37DF-409A-9E62-0E967FE44DA2}" dt="2020-04-27T03:15:48.918" v="247" actId="1076"/>
          <ac:spMkLst>
            <pc:docMk/>
            <pc:sldMk cId="0" sldId="277"/>
            <ac:spMk id="3" creationId="{0375CB1F-B8ED-4880-868C-7CC39520D541}"/>
          </ac:spMkLst>
        </pc:spChg>
        <pc:spChg chg="add del mod">
          <ac:chgData name="reza kabir" userId="af3c95a13102d509" providerId="LiveId" clId="{5C35FEE0-37DF-409A-9E62-0E967FE44DA2}" dt="2020-04-27T03:15:41.472" v="245" actId="478"/>
          <ac:spMkLst>
            <pc:docMk/>
            <pc:sldMk cId="0" sldId="277"/>
            <ac:spMk id="19" creationId="{E282D496-DD12-4C9A-A354-0E6271ECDED3}"/>
          </ac:spMkLst>
        </pc:spChg>
        <pc:spChg chg="add mod">
          <ac:chgData name="reza kabir" userId="af3c95a13102d509" providerId="LiveId" clId="{5C35FEE0-37DF-409A-9E62-0E967FE44DA2}" dt="2020-04-27T03:15:03.520" v="242" actId="404"/>
          <ac:spMkLst>
            <pc:docMk/>
            <pc:sldMk cId="0" sldId="277"/>
            <ac:spMk id="20" creationId="{633F9A82-E454-4CAF-A507-33467FBFA881}"/>
          </ac:spMkLst>
        </pc:spChg>
        <pc:spChg chg="add mod">
          <ac:chgData name="reza kabir" userId="af3c95a13102d509" providerId="LiveId" clId="{5C35FEE0-37DF-409A-9E62-0E967FE44DA2}" dt="2020-04-27T03:15:11.813" v="243" actId="12"/>
          <ac:spMkLst>
            <pc:docMk/>
            <pc:sldMk cId="0" sldId="277"/>
            <ac:spMk id="21" creationId="{A6691176-2097-4AFB-858B-44AD32CAFBD1}"/>
          </ac:spMkLst>
        </pc:spChg>
        <pc:spChg chg="add mod">
          <ac:chgData name="reza kabir" userId="af3c95a13102d509" providerId="LiveId" clId="{5C35FEE0-37DF-409A-9E62-0E967FE44DA2}" dt="2020-04-27T03:15:03.520" v="242" actId="404"/>
          <ac:spMkLst>
            <pc:docMk/>
            <pc:sldMk cId="0" sldId="277"/>
            <ac:spMk id="22" creationId="{0BA23206-6062-4DB1-BD17-A5EF44C513E9}"/>
          </ac:spMkLst>
        </pc:spChg>
        <pc:spChg chg="add mod">
          <ac:chgData name="reza kabir" userId="af3c95a13102d509" providerId="LiveId" clId="{5C35FEE0-37DF-409A-9E62-0E967FE44DA2}" dt="2020-04-27T03:15:11.813" v="243" actId="12"/>
          <ac:spMkLst>
            <pc:docMk/>
            <pc:sldMk cId="0" sldId="277"/>
            <ac:spMk id="23" creationId="{04654BF8-2BBB-4A98-A11E-8445BE9056AA}"/>
          </ac:spMkLst>
        </pc:spChg>
        <pc:spChg chg="add mod">
          <ac:chgData name="reza kabir" userId="af3c95a13102d509" providerId="LiveId" clId="{5C35FEE0-37DF-409A-9E62-0E967FE44DA2}" dt="2020-04-27T03:15:03.520" v="242" actId="404"/>
          <ac:spMkLst>
            <pc:docMk/>
            <pc:sldMk cId="0" sldId="277"/>
            <ac:spMk id="24" creationId="{75EB2F0C-9F4A-4411-AC6D-517D120A2608}"/>
          </ac:spMkLst>
        </pc:spChg>
        <pc:spChg chg="add mod">
          <ac:chgData name="reza kabir" userId="af3c95a13102d509" providerId="LiveId" clId="{5C35FEE0-37DF-409A-9E62-0E967FE44DA2}" dt="2020-04-27T03:15:11.813" v="243" actId="12"/>
          <ac:spMkLst>
            <pc:docMk/>
            <pc:sldMk cId="0" sldId="277"/>
            <ac:spMk id="25" creationId="{E99BFDBC-E6F0-47E6-AB83-3007E5443662}"/>
          </ac:spMkLst>
        </pc:spChg>
        <pc:spChg chg="add mod">
          <ac:chgData name="reza kabir" userId="af3c95a13102d509" providerId="LiveId" clId="{5C35FEE0-37DF-409A-9E62-0E967FE44DA2}" dt="2020-04-27T03:15:03.520" v="242" actId="404"/>
          <ac:spMkLst>
            <pc:docMk/>
            <pc:sldMk cId="0" sldId="277"/>
            <ac:spMk id="26" creationId="{FE3B2366-1617-48D5-99B5-0A1BCCE500C9}"/>
          </ac:spMkLst>
        </pc:spChg>
        <pc:spChg chg="add mod">
          <ac:chgData name="reza kabir" userId="af3c95a13102d509" providerId="LiveId" clId="{5C35FEE0-37DF-409A-9E62-0E967FE44DA2}" dt="2020-04-27T03:15:11.813" v="243" actId="12"/>
          <ac:spMkLst>
            <pc:docMk/>
            <pc:sldMk cId="0" sldId="277"/>
            <ac:spMk id="27" creationId="{751B13BC-9DD0-417E-A92F-A7337DFC11D0}"/>
          </ac:spMkLst>
        </pc:spChg>
        <pc:spChg chg="add mod">
          <ac:chgData name="reza kabir" userId="af3c95a13102d509" providerId="LiveId" clId="{5C35FEE0-37DF-409A-9E62-0E967FE44DA2}" dt="2020-04-27T03:15:03.520" v="242" actId="404"/>
          <ac:spMkLst>
            <pc:docMk/>
            <pc:sldMk cId="0" sldId="277"/>
            <ac:spMk id="28" creationId="{26951E1C-57AA-4DBC-87A4-A81B80416246}"/>
          </ac:spMkLst>
        </pc:spChg>
        <pc:spChg chg="add mod">
          <ac:chgData name="reza kabir" userId="af3c95a13102d509" providerId="LiveId" clId="{5C35FEE0-37DF-409A-9E62-0E967FE44DA2}" dt="2020-04-27T03:15:11.813" v="243" actId="12"/>
          <ac:spMkLst>
            <pc:docMk/>
            <pc:sldMk cId="0" sldId="277"/>
            <ac:spMk id="29" creationId="{1E5FEE19-E8F6-4C9A-B6F2-36CD8246408B}"/>
          </ac:spMkLst>
        </pc:spChg>
        <pc:spChg chg="add mod">
          <ac:chgData name="reza kabir" userId="af3c95a13102d509" providerId="LiveId" clId="{5C35FEE0-37DF-409A-9E62-0E967FE44DA2}" dt="2020-04-27T03:15:03.520" v="242" actId="404"/>
          <ac:spMkLst>
            <pc:docMk/>
            <pc:sldMk cId="0" sldId="277"/>
            <ac:spMk id="30" creationId="{019D0D87-46A2-4520-B31B-00E44B9D3851}"/>
          </ac:spMkLst>
        </pc:spChg>
        <pc:spChg chg="add mod">
          <ac:chgData name="reza kabir" userId="af3c95a13102d509" providerId="LiveId" clId="{5C35FEE0-37DF-409A-9E62-0E967FE44DA2}" dt="2020-04-27T03:15:11.813" v="243" actId="12"/>
          <ac:spMkLst>
            <pc:docMk/>
            <pc:sldMk cId="0" sldId="277"/>
            <ac:spMk id="31" creationId="{7799510B-992D-4F38-8DAB-95180124BBC8}"/>
          </ac:spMkLst>
        </pc:spChg>
        <pc:spChg chg="del">
          <ac:chgData name="reza kabir" userId="af3c95a13102d509" providerId="LiveId" clId="{5C35FEE0-37DF-409A-9E62-0E967FE44DA2}" dt="2020-04-27T03:14:55.593" v="233" actId="478"/>
          <ac:spMkLst>
            <pc:docMk/>
            <pc:sldMk cId="0" sldId="277"/>
            <ac:spMk id="568" creationId="{00000000-0000-0000-0000-000000000000}"/>
          </ac:spMkLst>
        </pc:spChg>
        <pc:spChg chg="del">
          <ac:chgData name="reza kabir" userId="af3c95a13102d509" providerId="LiveId" clId="{5C35FEE0-37DF-409A-9E62-0E967FE44DA2}" dt="2020-04-27T03:14:55.593" v="233" actId="478"/>
          <ac:spMkLst>
            <pc:docMk/>
            <pc:sldMk cId="0" sldId="277"/>
            <ac:spMk id="569" creationId="{00000000-0000-0000-0000-000000000000}"/>
          </ac:spMkLst>
        </pc:spChg>
        <pc:spChg chg="del">
          <ac:chgData name="reza kabir" userId="af3c95a13102d509" providerId="LiveId" clId="{5C35FEE0-37DF-409A-9E62-0E967FE44DA2}" dt="2020-04-27T03:14:55.593" v="233" actId="478"/>
          <ac:spMkLst>
            <pc:docMk/>
            <pc:sldMk cId="0" sldId="277"/>
            <ac:spMk id="570" creationId="{00000000-0000-0000-0000-000000000000}"/>
          </ac:spMkLst>
        </pc:spChg>
        <pc:spChg chg="del">
          <ac:chgData name="reza kabir" userId="af3c95a13102d509" providerId="LiveId" clId="{5C35FEE0-37DF-409A-9E62-0E967FE44DA2}" dt="2020-04-27T03:14:55.593" v="233" actId="478"/>
          <ac:spMkLst>
            <pc:docMk/>
            <pc:sldMk cId="0" sldId="277"/>
            <ac:spMk id="571" creationId="{00000000-0000-0000-0000-000000000000}"/>
          </ac:spMkLst>
        </pc:spChg>
        <pc:spChg chg="del">
          <ac:chgData name="reza kabir" userId="af3c95a13102d509" providerId="LiveId" clId="{5C35FEE0-37DF-409A-9E62-0E967FE44DA2}" dt="2020-04-27T03:14:55.593" v="233" actId="478"/>
          <ac:spMkLst>
            <pc:docMk/>
            <pc:sldMk cId="0" sldId="277"/>
            <ac:spMk id="572" creationId="{00000000-0000-0000-0000-000000000000}"/>
          </ac:spMkLst>
        </pc:spChg>
        <pc:spChg chg="del">
          <ac:chgData name="reza kabir" userId="af3c95a13102d509" providerId="LiveId" clId="{5C35FEE0-37DF-409A-9E62-0E967FE44DA2}" dt="2020-04-27T03:14:55.593" v="233" actId="478"/>
          <ac:spMkLst>
            <pc:docMk/>
            <pc:sldMk cId="0" sldId="277"/>
            <ac:spMk id="573" creationId="{00000000-0000-0000-0000-000000000000}"/>
          </ac:spMkLst>
        </pc:spChg>
        <pc:spChg chg="del">
          <ac:chgData name="reza kabir" userId="af3c95a13102d509" providerId="LiveId" clId="{5C35FEE0-37DF-409A-9E62-0E967FE44DA2}" dt="2020-04-27T03:14:55.593" v="233" actId="478"/>
          <ac:spMkLst>
            <pc:docMk/>
            <pc:sldMk cId="0" sldId="277"/>
            <ac:spMk id="574" creationId="{00000000-0000-0000-0000-000000000000}"/>
          </ac:spMkLst>
        </pc:spChg>
        <pc:spChg chg="del">
          <ac:chgData name="reza kabir" userId="af3c95a13102d509" providerId="LiveId" clId="{5C35FEE0-37DF-409A-9E62-0E967FE44DA2}" dt="2020-04-27T03:14:55.593" v="233" actId="478"/>
          <ac:spMkLst>
            <pc:docMk/>
            <pc:sldMk cId="0" sldId="277"/>
            <ac:spMk id="575" creationId="{00000000-0000-0000-0000-000000000000}"/>
          </ac:spMkLst>
        </pc:spChg>
        <pc:spChg chg="del">
          <ac:chgData name="reza kabir" userId="af3c95a13102d509" providerId="LiveId" clId="{5C35FEE0-37DF-409A-9E62-0E967FE44DA2}" dt="2020-04-27T03:14:55.593" v="233" actId="478"/>
          <ac:spMkLst>
            <pc:docMk/>
            <pc:sldMk cId="0" sldId="277"/>
            <ac:spMk id="576" creationId="{00000000-0000-0000-0000-000000000000}"/>
          </ac:spMkLst>
        </pc:spChg>
        <pc:spChg chg="del">
          <ac:chgData name="reza kabir" userId="af3c95a13102d509" providerId="LiveId" clId="{5C35FEE0-37DF-409A-9E62-0E967FE44DA2}" dt="2020-04-27T03:14:55.593" v="233" actId="478"/>
          <ac:spMkLst>
            <pc:docMk/>
            <pc:sldMk cId="0" sldId="277"/>
            <ac:spMk id="577" creationId="{00000000-0000-0000-0000-000000000000}"/>
          </ac:spMkLst>
        </pc:spChg>
        <pc:spChg chg="del">
          <ac:chgData name="reza kabir" userId="af3c95a13102d509" providerId="LiveId" clId="{5C35FEE0-37DF-409A-9E62-0E967FE44DA2}" dt="2020-04-27T03:14:55.593" v="233" actId="478"/>
          <ac:spMkLst>
            <pc:docMk/>
            <pc:sldMk cId="0" sldId="277"/>
            <ac:spMk id="578" creationId="{00000000-0000-0000-0000-000000000000}"/>
          </ac:spMkLst>
        </pc:spChg>
        <pc:spChg chg="del">
          <ac:chgData name="reza kabir" userId="af3c95a13102d509" providerId="LiveId" clId="{5C35FEE0-37DF-409A-9E62-0E967FE44DA2}" dt="2020-04-27T03:14:55.593" v="233" actId="478"/>
          <ac:spMkLst>
            <pc:docMk/>
            <pc:sldMk cId="0" sldId="277"/>
            <ac:spMk id="579" creationId="{00000000-0000-0000-0000-000000000000}"/>
          </ac:spMkLst>
        </pc:spChg>
        <pc:spChg chg="del">
          <ac:chgData name="reza kabir" userId="af3c95a13102d509" providerId="LiveId" clId="{5C35FEE0-37DF-409A-9E62-0E967FE44DA2}" dt="2020-04-27T03:14:55.593" v="233" actId="478"/>
          <ac:spMkLst>
            <pc:docMk/>
            <pc:sldMk cId="0" sldId="277"/>
            <ac:spMk id="580" creationId="{00000000-0000-0000-0000-000000000000}"/>
          </ac:spMkLst>
        </pc:spChg>
        <pc:cxnChg chg="add mod">
          <ac:chgData name="reza kabir" userId="af3c95a13102d509" providerId="LiveId" clId="{5C35FEE0-37DF-409A-9E62-0E967FE44DA2}" dt="2020-04-27T03:14:59.896" v="235" actId="207"/>
          <ac:cxnSpMkLst>
            <pc:docMk/>
            <pc:sldMk cId="0" sldId="277"/>
            <ac:cxnSpMk id="32" creationId="{3042C0C2-9A13-4F48-9532-AC726B2C6836}"/>
          </ac:cxnSpMkLst>
        </pc:cxnChg>
        <pc:cxnChg chg="add mod">
          <ac:chgData name="reza kabir" userId="af3c95a13102d509" providerId="LiveId" clId="{5C35FEE0-37DF-409A-9E62-0E967FE44DA2}" dt="2020-04-27T03:14:59.896" v="235" actId="207"/>
          <ac:cxnSpMkLst>
            <pc:docMk/>
            <pc:sldMk cId="0" sldId="277"/>
            <ac:cxnSpMk id="33" creationId="{1D61B195-D32E-4146-B5D6-9F5F8AE65C9A}"/>
          </ac:cxnSpMkLst>
        </pc:cxnChg>
        <pc:cxnChg chg="del">
          <ac:chgData name="reza kabir" userId="af3c95a13102d509" providerId="LiveId" clId="{5C35FEE0-37DF-409A-9E62-0E967FE44DA2}" dt="2020-04-27T03:14:55.593" v="233" actId="478"/>
          <ac:cxnSpMkLst>
            <pc:docMk/>
            <pc:sldMk cId="0" sldId="277"/>
            <ac:cxnSpMk id="581" creationId="{00000000-0000-0000-0000-000000000000}"/>
          </ac:cxnSpMkLst>
        </pc:cxnChg>
        <pc:cxnChg chg="del">
          <ac:chgData name="reza kabir" userId="af3c95a13102d509" providerId="LiveId" clId="{5C35FEE0-37DF-409A-9E62-0E967FE44DA2}" dt="2020-04-27T03:14:55.593" v="233" actId="478"/>
          <ac:cxnSpMkLst>
            <pc:docMk/>
            <pc:sldMk cId="0" sldId="277"/>
            <ac:cxnSpMk id="582" creationId="{00000000-0000-0000-0000-000000000000}"/>
          </ac:cxnSpMkLst>
        </pc:cxnChg>
      </pc:sldChg>
      <pc:sldChg chg="add del">
        <pc:chgData name="reza kabir" userId="af3c95a13102d509" providerId="LiveId" clId="{5C35FEE0-37DF-409A-9E62-0E967FE44DA2}" dt="2020-04-27T03:15:57.152" v="248" actId="47"/>
        <pc:sldMkLst>
          <pc:docMk/>
          <pc:sldMk cId="0" sldId="278"/>
        </pc:sldMkLst>
      </pc:sldChg>
      <pc:sldChg chg="add del">
        <pc:chgData name="reza kabir" userId="af3c95a13102d509" providerId="LiveId" clId="{5C35FEE0-37DF-409A-9E62-0E967FE44DA2}" dt="2020-04-27T03:15:59.213" v="249" actId="47"/>
        <pc:sldMkLst>
          <pc:docMk/>
          <pc:sldMk cId="0" sldId="279"/>
        </pc:sldMkLst>
      </pc:sldChg>
      <pc:sldChg chg="addSp delSp modSp add mod setBg">
        <pc:chgData name="reza kabir" userId="af3c95a13102d509" providerId="LiveId" clId="{5C35FEE0-37DF-409A-9E62-0E967FE44DA2}" dt="2020-04-27T02:52:34.053" v="68" actId="207"/>
        <pc:sldMkLst>
          <pc:docMk/>
          <pc:sldMk cId="0" sldId="329"/>
        </pc:sldMkLst>
        <pc:spChg chg="add mod">
          <ac:chgData name="reza kabir" userId="af3c95a13102d509" providerId="LiveId" clId="{5C35FEE0-37DF-409A-9E62-0E967FE44DA2}" dt="2020-04-27T02:42:18.942" v="26" actId="1076"/>
          <ac:spMkLst>
            <pc:docMk/>
            <pc:sldMk cId="0" sldId="329"/>
            <ac:spMk id="2" creationId="{D68C38E2-0D31-45A0-86DC-18B185A2C4CF}"/>
          </ac:spMkLst>
        </pc:spChg>
        <pc:spChg chg="mod">
          <ac:chgData name="reza kabir" userId="af3c95a13102d509" providerId="LiveId" clId="{5C35FEE0-37DF-409A-9E62-0E967FE44DA2}" dt="2020-04-27T02:42:36.639" v="30" actId="122"/>
          <ac:spMkLst>
            <pc:docMk/>
            <pc:sldMk cId="0" sldId="329"/>
            <ac:spMk id="147" creationId="{00000000-0000-0000-0000-000000000000}"/>
          </ac:spMkLst>
        </pc:spChg>
        <pc:spChg chg="mod">
          <ac:chgData name="reza kabir" userId="af3c95a13102d509" providerId="LiveId" clId="{5C35FEE0-37DF-409A-9E62-0E967FE44DA2}" dt="2020-04-27T02:42:51.762" v="37" actId="404"/>
          <ac:spMkLst>
            <pc:docMk/>
            <pc:sldMk cId="0" sldId="329"/>
            <ac:spMk id="148" creationId="{00000000-0000-0000-0000-000000000000}"/>
          </ac:spMkLst>
        </pc:spChg>
        <pc:spChg chg="mod">
          <ac:chgData name="reza kabir" userId="af3c95a13102d509" providerId="LiveId" clId="{5C35FEE0-37DF-409A-9E62-0E967FE44DA2}" dt="2020-04-27T02:52:34.053" v="68" actId="207"/>
          <ac:spMkLst>
            <pc:docMk/>
            <pc:sldMk cId="0" sldId="329"/>
            <ac:spMk id="149" creationId="{00000000-0000-0000-0000-000000000000}"/>
          </ac:spMkLst>
        </pc:spChg>
        <pc:spChg chg="del">
          <ac:chgData name="reza kabir" userId="af3c95a13102d509" providerId="LiveId" clId="{5C35FEE0-37DF-409A-9E62-0E967FE44DA2}" dt="2020-04-27T02:41:34.692" v="21" actId="478"/>
          <ac:spMkLst>
            <pc:docMk/>
            <pc:sldMk cId="0" sldId="329"/>
            <ac:spMk id="150" creationId="{00000000-0000-0000-0000-000000000000}"/>
          </ac:spMkLst>
        </pc:spChg>
      </pc:sldChg>
      <pc:sldMasterChg chg="delSldLayout modSldLayout">
        <pc:chgData name="reza kabir" userId="af3c95a13102d509" providerId="LiveId" clId="{5C35FEE0-37DF-409A-9E62-0E967FE44DA2}" dt="2020-04-27T03:04:44.249" v="194" actId="2696"/>
        <pc:sldMasterMkLst>
          <pc:docMk/>
          <pc:sldMasterMk cId="612793706" sldId="2147483660"/>
        </pc:sldMasterMkLst>
        <pc:sldLayoutChg chg="delSp modSp mod">
          <pc:chgData name="reza kabir" userId="af3c95a13102d509" providerId="LiveId" clId="{5C35FEE0-37DF-409A-9E62-0E967FE44DA2}" dt="2020-04-27T02:56:10.907" v="117" actId="208"/>
          <pc:sldLayoutMkLst>
            <pc:docMk/>
            <pc:sldMasterMk cId="612793706" sldId="2147483660"/>
            <pc:sldLayoutMk cId="2082758811" sldId="2147483772"/>
          </pc:sldLayoutMkLst>
          <pc:spChg chg="mod">
            <ac:chgData name="reza kabir" userId="af3c95a13102d509" providerId="LiveId" clId="{5C35FEE0-37DF-409A-9E62-0E967FE44DA2}" dt="2020-04-27T02:51:37.789" v="67" actId="207"/>
            <ac:spMkLst>
              <pc:docMk/>
              <pc:sldMasterMk cId="612793706" sldId="2147483660"/>
              <pc:sldLayoutMk cId="2082758811" sldId="2147483772"/>
              <ac:spMk id="35" creationId="{00000000-0000-0000-0000-000000000000}"/>
            </ac:spMkLst>
          </pc:spChg>
          <pc:spChg chg="mod">
            <ac:chgData name="reza kabir" userId="af3c95a13102d509" providerId="LiveId" clId="{5C35FEE0-37DF-409A-9E62-0E967FE44DA2}" dt="2020-04-27T02:56:10.907" v="117" actId="208"/>
            <ac:spMkLst>
              <pc:docMk/>
              <pc:sldMasterMk cId="612793706" sldId="2147483660"/>
              <pc:sldLayoutMk cId="2082758811" sldId="2147483772"/>
              <ac:spMk id="36" creationId="{00000000-0000-0000-0000-000000000000}"/>
            </ac:spMkLst>
          </pc:spChg>
          <pc:spChg chg="del">
            <ac:chgData name="reza kabir" userId="af3c95a13102d509" providerId="LiveId" clId="{5C35FEE0-37DF-409A-9E62-0E967FE44DA2}" dt="2020-04-27T02:47:59.673" v="53" actId="478"/>
            <ac:spMkLst>
              <pc:docMk/>
              <pc:sldMasterMk cId="612793706" sldId="2147483660"/>
              <pc:sldLayoutMk cId="2082758811" sldId="2147483772"/>
              <ac:spMk id="40" creationId="{00000000-0000-0000-0000-000000000000}"/>
            </ac:spMkLst>
          </pc:spChg>
          <pc:cxnChg chg="del">
            <ac:chgData name="reza kabir" userId="af3c95a13102d509" providerId="LiveId" clId="{5C35FEE0-37DF-409A-9E62-0E967FE44DA2}" dt="2020-04-27T02:47:59.673" v="53" actId="478"/>
            <ac:cxnSpMkLst>
              <pc:docMk/>
              <pc:sldMasterMk cId="612793706" sldId="2147483660"/>
              <pc:sldLayoutMk cId="2082758811" sldId="2147483772"/>
              <ac:cxnSpMk id="37" creationId="{00000000-0000-0000-0000-000000000000}"/>
            </ac:cxnSpMkLst>
          </pc:cxnChg>
        </pc:sldLayoutChg>
        <pc:sldLayoutChg chg="modSp mod">
          <pc:chgData name="reza kabir" userId="af3c95a13102d509" providerId="LiveId" clId="{5C35FEE0-37DF-409A-9E62-0E967FE44DA2}" dt="2020-04-27T02:56:04.687" v="116" actId="208"/>
          <pc:sldLayoutMkLst>
            <pc:docMk/>
            <pc:sldMasterMk cId="612793706" sldId="2147483660"/>
            <pc:sldLayoutMk cId="3916436236" sldId="2147483775"/>
          </pc:sldLayoutMkLst>
          <pc:spChg chg="mod">
            <ac:chgData name="reza kabir" userId="af3c95a13102d509" providerId="LiveId" clId="{5C35FEE0-37DF-409A-9E62-0E967FE44DA2}" dt="2020-04-27T02:56:04.687" v="116" actId="208"/>
            <ac:spMkLst>
              <pc:docMk/>
              <pc:sldMasterMk cId="612793706" sldId="2147483660"/>
              <pc:sldLayoutMk cId="3916436236" sldId="2147483775"/>
              <ac:spMk id="36" creationId="{00000000-0000-0000-0000-000000000000}"/>
            </ac:spMkLst>
          </pc:spChg>
        </pc:sldLayoutChg>
        <pc:sldLayoutChg chg="del">
          <pc:chgData name="reza kabir" userId="af3c95a13102d509" providerId="LiveId" clId="{5C35FEE0-37DF-409A-9E62-0E967FE44DA2}" dt="2020-04-27T03:00:11.840" v="157" actId="2696"/>
          <pc:sldLayoutMkLst>
            <pc:docMk/>
            <pc:sldMasterMk cId="612793706" sldId="2147483660"/>
            <pc:sldLayoutMk cId="1389428080" sldId="2147483777"/>
          </pc:sldLayoutMkLst>
        </pc:sldLayoutChg>
        <pc:sldLayoutChg chg="del">
          <pc:chgData name="reza kabir" userId="af3c95a13102d509" providerId="LiveId" clId="{5C35FEE0-37DF-409A-9E62-0E967FE44DA2}" dt="2020-04-27T03:04:44.249" v="194" actId="2696"/>
          <pc:sldLayoutMkLst>
            <pc:docMk/>
            <pc:sldMasterMk cId="612793706" sldId="2147483660"/>
            <pc:sldLayoutMk cId="2873215804" sldId="2147483780"/>
          </pc:sldLayoutMkLst>
        </pc:sldLayoutChg>
      </pc:sldMasterChg>
      <pc:sldMasterChg chg="delSldLayout modSldLayout">
        <pc:chgData name="reza kabir" userId="af3c95a13102d509" providerId="LiveId" clId="{5C35FEE0-37DF-409A-9E62-0E967FE44DA2}" dt="2020-04-27T03:15:59.213" v="249" actId="47"/>
        <pc:sldMasterMkLst>
          <pc:docMk/>
          <pc:sldMasterMk cId="1439169610" sldId="2147483722"/>
        </pc:sldMasterMkLst>
        <pc:sldLayoutChg chg="addSp delSp modSp mod">
          <pc:chgData name="reza kabir" userId="af3c95a13102d509" providerId="LiveId" clId="{5C35FEE0-37DF-409A-9E62-0E967FE44DA2}" dt="2020-04-27T02:42:09.834" v="23" actId="207"/>
          <pc:sldLayoutMkLst>
            <pc:docMk/>
            <pc:sldMasterMk cId="1439169610" sldId="2147483722"/>
            <pc:sldLayoutMk cId="1235229679" sldId="2147483723"/>
          </pc:sldLayoutMkLst>
          <pc:spChg chg="add del">
            <ac:chgData name="reza kabir" userId="af3c95a13102d509" providerId="LiveId" clId="{5C35FEE0-37DF-409A-9E62-0E967FE44DA2}" dt="2020-04-27T02:40:30.900" v="2" actId="11529"/>
            <ac:spMkLst>
              <pc:docMk/>
              <pc:sldMasterMk cId="1439169610" sldId="2147483722"/>
              <pc:sldLayoutMk cId="1235229679" sldId="2147483723"/>
              <ac:spMk id="2" creationId="{02F28E6C-A4D1-45AF-AA5A-00AE52058233}"/>
            </ac:spMkLst>
          </pc:spChg>
          <pc:spChg chg="add mod ord">
            <ac:chgData name="reza kabir" userId="af3c95a13102d509" providerId="LiveId" clId="{5C35FEE0-37DF-409A-9E62-0E967FE44DA2}" dt="2020-04-27T02:42:09.834" v="23" actId="207"/>
            <ac:spMkLst>
              <pc:docMk/>
              <pc:sldMasterMk cId="1439169610" sldId="2147483722"/>
              <pc:sldLayoutMk cId="1235229679" sldId="2147483723"/>
              <ac:spMk id="3" creationId="{465A53E7-8476-4E15-B534-006478793D9F}"/>
            </ac:spMkLst>
          </pc:spChg>
          <pc:spChg chg="del">
            <ac:chgData name="reza kabir" userId="af3c95a13102d509" providerId="LiveId" clId="{5C35FEE0-37DF-409A-9E62-0E967FE44DA2}" dt="2020-04-27T02:40:16.237" v="1" actId="478"/>
            <ac:spMkLst>
              <pc:docMk/>
              <pc:sldMasterMk cId="1439169610" sldId="2147483722"/>
              <pc:sldLayoutMk cId="1235229679" sldId="2147483723"/>
              <ac:spMk id="10" creationId="{00000000-0000-0000-0000-000000000000}"/>
            </ac:spMkLst>
          </pc:spChg>
        </pc:sldLayoutChg>
        <pc:sldLayoutChg chg="delSp modSp mod">
          <pc:chgData name="reza kabir" userId="af3c95a13102d509" providerId="LiveId" clId="{5C35FEE0-37DF-409A-9E62-0E967FE44DA2}" dt="2020-04-27T02:55:50.193" v="115" actId="478"/>
          <pc:sldLayoutMkLst>
            <pc:docMk/>
            <pc:sldMasterMk cId="1439169610" sldId="2147483722"/>
            <pc:sldLayoutMk cId="2768873280" sldId="2147483725"/>
          </pc:sldLayoutMkLst>
          <pc:spChg chg="mod">
            <ac:chgData name="reza kabir" userId="af3c95a13102d509" providerId="LiveId" clId="{5C35FEE0-37DF-409A-9E62-0E967FE44DA2}" dt="2020-04-27T02:55:48.660" v="114" actId="1076"/>
            <ac:spMkLst>
              <pc:docMk/>
              <pc:sldMasterMk cId="1439169610" sldId="2147483722"/>
              <pc:sldLayoutMk cId="2768873280" sldId="2147483725"/>
              <ac:spMk id="35" creationId="{00000000-0000-0000-0000-000000000000}"/>
            </ac:spMkLst>
          </pc:spChg>
          <pc:spChg chg="del">
            <ac:chgData name="reza kabir" userId="af3c95a13102d509" providerId="LiveId" clId="{5C35FEE0-37DF-409A-9E62-0E967FE44DA2}" dt="2020-04-27T02:55:50.193" v="115" actId="478"/>
            <ac:spMkLst>
              <pc:docMk/>
              <pc:sldMasterMk cId="1439169610" sldId="2147483722"/>
              <pc:sldLayoutMk cId="2768873280" sldId="2147483725"/>
              <ac:spMk id="40" creationId="{00000000-0000-0000-0000-000000000000}"/>
            </ac:spMkLst>
          </pc:spChg>
          <pc:cxnChg chg="del">
            <ac:chgData name="reza kabir" userId="af3c95a13102d509" providerId="LiveId" clId="{5C35FEE0-37DF-409A-9E62-0E967FE44DA2}" dt="2020-04-27T02:55:50.193" v="115" actId="478"/>
            <ac:cxnSpMkLst>
              <pc:docMk/>
              <pc:sldMasterMk cId="1439169610" sldId="2147483722"/>
              <pc:sldLayoutMk cId="2768873280" sldId="2147483725"/>
              <ac:cxnSpMk id="37" creationId="{00000000-0000-0000-0000-000000000000}"/>
            </ac:cxnSpMkLst>
          </pc:cxnChg>
        </pc:sldLayoutChg>
        <pc:sldLayoutChg chg="addSp delSp modSp mod">
          <pc:chgData name="reza kabir" userId="af3c95a13102d509" providerId="LiveId" clId="{5C35FEE0-37DF-409A-9E62-0E967FE44DA2}" dt="2020-04-27T02:57:36.935" v="134" actId="14100"/>
          <pc:sldLayoutMkLst>
            <pc:docMk/>
            <pc:sldMasterMk cId="1439169610" sldId="2147483722"/>
            <pc:sldLayoutMk cId="2088832776" sldId="2147483726"/>
          </pc:sldLayoutMkLst>
          <pc:spChg chg="add del">
            <ac:chgData name="reza kabir" userId="af3c95a13102d509" providerId="LiveId" clId="{5C35FEE0-37DF-409A-9E62-0E967FE44DA2}" dt="2020-04-27T02:57:20.814" v="129" actId="11529"/>
            <ac:spMkLst>
              <pc:docMk/>
              <pc:sldMasterMk cId="1439169610" sldId="2147483722"/>
              <pc:sldLayoutMk cId="2088832776" sldId="2147483726"/>
              <ac:spMk id="3" creationId="{1FB0E696-A628-44F2-BFF0-B00390382994}"/>
            </ac:spMkLst>
          </pc:spChg>
          <pc:spChg chg="add mod ord">
            <ac:chgData name="reza kabir" userId="af3c95a13102d509" providerId="LiveId" clId="{5C35FEE0-37DF-409A-9E62-0E967FE44DA2}" dt="2020-04-27T02:57:36.935" v="134" actId="14100"/>
            <ac:spMkLst>
              <pc:docMk/>
              <pc:sldMasterMk cId="1439169610" sldId="2147483722"/>
              <pc:sldLayoutMk cId="2088832776" sldId="2147483726"/>
              <ac:spMk id="4" creationId="{04BBACC1-3A27-46D8-A2AC-8C7D4D44E6F7}"/>
            </ac:spMkLst>
          </pc:spChg>
          <pc:spChg chg="ord">
            <ac:chgData name="reza kabir" userId="af3c95a13102d509" providerId="LiveId" clId="{5C35FEE0-37DF-409A-9E62-0E967FE44DA2}" dt="2020-04-27T02:57:29.965" v="133" actId="167"/>
            <ac:spMkLst>
              <pc:docMk/>
              <pc:sldMasterMk cId="1439169610" sldId="2147483722"/>
              <pc:sldLayoutMk cId="2088832776" sldId="2147483726"/>
              <ac:spMk id="42" creationId="{00000000-0000-0000-0000-000000000000}"/>
            </ac:spMkLst>
          </pc:spChg>
          <pc:spChg chg="mod">
            <ac:chgData name="reza kabir" userId="af3c95a13102d509" providerId="LiveId" clId="{5C35FEE0-37DF-409A-9E62-0E967FE44DA2}" dt="2020-04-27T02:57:08.349" v="127" actId="1076"/>
            <ac:spMkLst>
              <pc:docMk/>
              <pc:sldMasterMk cId="1439169610" sldId="2147483722"/>
              <pc:sldLayoutMk cId="2088832776" sldId="2147483726"/>
              <ac:spMk id="44" creationId="{00000000-0000-0000-0000-000000000000}"/>
            </ac:spMkLst>
          </pc:spChg>
          <pc:spChg chg="mod">
            <ac:chgData name="reza kabir" userId="af3c95a13102d509" providerId="LiveId" clId="{5C35FEE0-37DF-409A-9E62-0E967FE44DA2}" dt="2020-04-27T02:57:08.349" v="127" actId="1076"/>
            <ac:spMkLst>
              <pc:docMk/>
              <pc:sldMasterMk cId="1439169610" sldId="2147483722"/>
              <pc:sldLayoutMk cId="2088832776" sldId="2147483726"/>
              <ac:spMk id="45" creationId="{00000000-0000-0000-0000-000000000000}"/>
            </ac:spMkLst>
          </pc:spChg>
          <pc:spChg chg="del">
            <ac:chgData name="reza kabir" userId="af3c95a13102d509" providerId="LiveId" clId="{5C35FEE0-37DF-409A-9E62-0E967FE44DA2}" dt="2020-04-27T02:56:57.691" v="124" actId="478"/>
            <ac:spMkLst>
              <pc:docMk/>
              <pc:sldMasterMk cId="1439169610" sldId="2147483722"/>
              <pc:sldLayoutMk cId="2088832776" sldId="2147483726"/>
              <ac:spMk id="47" creationId="{00000000-0000-0000-0000-000000000000}"/>
            </ac:spMkLst>
          </pc:spChg>
          <pc:picChg chg="add del">
            <ac:chgData name="reza kabir" userId="af3c95a13102d509" providerId="LiveId" clId="{5C35FEE0-37DF-409A-9E62-0E967FE44DA2}" dt="2020-04-27T02:57:25.726" v="132" actId="478"/>
            <ac:picMkLst>
              <pc:docMk/>
              <pc:sldMasterMk cId="1439169610" sldId="2147483722"/>
              <pc:sldLayoutMk cId="2088832776" sldId="2147483726"/>
              <ac:picMk id="9" creationId="{6D51FA2D-DC7C-40FF-BAD0-A40A916D9646}"/>
            </ac:picMkLst>
          </pc:picChg>
          <pc:cxnChg chg="mod">
            <ac:chgData name="reza kabir" userId="af3c95a13102d509" providerId="LiveId" clId="{5C35FEE0-37DF-409A-9E62-0E967FE44DA2}" dt="2020-04-27T02:57:05.285" v="126" actId="14100"/>
            <ac:cxnSpMkLst>
              <pc:docMk/>
              <pc:sldMasterMk cId="1439169610" sldId="2147483722"/>
              <pc:sldLayoutMk cId="2088832776" sldId="2147483726"/>
              <ac:cxnSpMk id="43" creationId="{00000000-0000-0000-0000-000000000000}"/>
            </ac:cxnSpMkLst>
          </pc:cxnChg>
          <pc:cxnChg chg="del">
            <ac:chgData name="reza kabir" userId="af3c95a13102d509" providerId="LiveId" clId="{5C35FEE0-37DF-409A-9E62-0E967FE44DA2}" dt="2020-04-27T02:56:57.691" v="124" actId="478"/>
            <ac:cxnSpMkLst>
              <pc:docMk/>
              <pc:sldMasterMk cId="1439169610" sldId="2147483722"/>
              <pc:sldLayoutMk cId="2088832776" sldId="2147483726"/>
              <ac:cxnSpMk id="46" creationId="{00000000-0000-0000-0000-000000000000}"/>
            </ac:cxnSpMkLst>
          </pc:cxnChg>
        </pc:sldLayoutChg>
        <pc:sldLayoutChg chg="addSp delSp modSp mod">
          <pc:chgData name="reza kabir" userId="af3c95a13102d509" providerId="LiveId" clId="{5C35FEE0-37DF-409A-9E62-0E967FE44DA2}" dt="2020-04-27T02:46:50.235" v="52" actId="478"/>
          <pc:sldLayoutMkLst>
            <pc:docMk/>
            <pc:sldMasterMk cId="1439169610" sldId="2147483722"/>
            <pc:sldLayoutMk cId="4246465523" sldId="2147483757"/>
          </pc:sldLayoutMkLst>
          <pc:spChg chg="add del">
            <ac:chgData name="reza kabir" userId="af3c95a13102d509" providerId="LiveId" clId="{5C35FEE0-37DF-409A-9E62-0E967FE44DA2}" dt="2020-04-27T02:46:43.838" v="49" actId="11529"/>
            <ac:spMkLst>
              <pc:docMk/>
              <pc:sldMasterMk cId="1439169610" sldId="2147483722"/>
              <pc:sldLayoutMk cId="4246465523" sldId="2147483757"/>
              <ac:spMk id="2" creationId="{7F63EF28-2134-493B-9E8A-06D038540A54}"/>
            </ac:spMkLst>
          </pc:spChg>
          <pc:spChg chg="add mod ord">
            <ac:chgData name="reza kabir" userId="af3c95a13102d509" providerId="LiveId" clId="{5C35FEE0-37DF-409A-9E62-0E967FE44DA2}" dt="2020-04-27T02:46:48.647" v="51" actId="167"/>
            <ac:spMkLst>
              <pc:docMk/>
              <pc:sldMasterMk cId="1439169610" sldId="2147483722"/>
              <pc:sldLayoutMk cId="4246465523" sldId="2147483757"/>
              <ac:spMk id="3" creationId="{F4ECAA5B-1721-46DF-A962-C3255C042F67}"/>
            </ac:spMkLst>
          </pc:spChg>
          <pc:spChg chg="add del mod">
            <ac:chgData name="reza kabir" userId="af3c95a13102d509" providerId="LiveId" clId="{5C35FEE0-37DF-409A-9E62-0E967FE44DA2}" dt="2020-04-27T02:46:06.220" v="44" actId="478"/>
            <ac:spMkLst>
              <pc:docMk/>
              <pc:sldMasterMk cId="1439169610" sldId="2147483722"/>
              <pc:sldLayoutMk cId="4246465523" sldId="2147483757"/>
              <ac:spMk id="5" creationId="{46FF7778-49B1-4DE4-9A05-C525C7DD58CC}"/>
            </ac:spMkLst>
          </pc:spChg>
          <pc:spChg chg="del">
            <ac:chgData name="reza kabir" userId="af3c95a13102d509" providerId="LiveId" clId="{5C35FEE0-37DF-409A-9E62-0E967FE44DA2}" dt="2020-04-27T02:46:28.587" v="48" actId="478"/>
            <ac:spMkLst>
              <pc:docMk/>
              <pc:sldMasterMk cId="1439169610" sldId="2147483722"/>
              <pc:sldLayoutMk cId="4246465523" sldId="2147483757"/>
              <ac:spMk id="15" creationId="{00000000-0000-0000-0000-000000000000}"/>
            </ac:spMkLst>
          </pc:spChg>
          <pc:picChg chg="add del mod">
            <ac:chgData name="reza kabir" userId="af3c95a13102d509" providerId="LiveId" clId="{5C35FEE0-37DF-409A-9E62-0E967FE44DA2}" dt="2020-04-27T02:46:50.235" v="52" actId="478"/>
            <ac:picMkLst>
              <pc:docMk/>
              <pc:sldMasterMk cId="1439169610" sldId="2147483722"/>
              <pc:sldLayoutMk cId="4246465523" sldId="2147483757"/>
              <ac:picMk id="6" creationId="{AC67F35E-CB37-487F-B61F-3E749550E1C3}"/>
            </ac:picMkLst>
          </pc:picChg>
        </pc:sldLayoutChg>
        <pc:sldLayoutChg chg="addSp delSp modSp mod">
          <pc:chgData name="reza kabir" userId="af3c95a13102d509" providerId="LiveId" clId="{5C35FEE0-37DF-409A-9E62-0E967FE44DA2}" dt="2020-04-27T02:53:57.330" v="90" actId="478"/>
          <pc:sldLayoutMkLst>
            <pc:docMk/>
            <pc:sldMasterMk cId="1439169610" sldId="2147483722"/>
            <pc:sldLayoutMk cId="23113017" sldId="2147483759"/>
          </pc:sldLayoutMkLst>
          <pc:spChg chg="add del">
            <ac:chgData name="reza kabir" userId="af3c95a13102d509" providerId="LiveId" clId="{5C35FEE0-37DF-409A-9E62-0E967FE44DA2}" dt="2020-04-27T02:53:30.988" v="81" actId="11529"/>
            <ac:spMkLst>
              <pc:docMk/>
              <pc:sldMasterMk cId="1439169610" sldId="2147483722"/>
              <pc:sldLayoutMk cId="23113017" sldId="2147483759"/>
              <ac:spMk id="2" creationId="{C18B7BFC-231D-46EC-9924-2855E153BABA}"/>
            </ac:spMkLst>
          </pc:spChg>
          <pc:spChg chg="add mod ord">
            <ac:chgData name="reza kabir" userId="af3c95a13102d509" providerId="LiveId" clId="{5C35FEE0-37DF-409A-9E62-0E967FE44DA2}" dt="2020-04-27T02:53:43.104" v="85" actId="207"/>
            <ac:spMkLst>
              <pc:docMk/>
              <pc:sldMasterMk cId="1439169610" sldId="2147483722"/>
              <pc:sldLayoutMk cId="23113017" sldId="2147483759"/>
              <ac:spMk id="3" creationId="{5E642B88-27E2-42F3-8DCB-56C176FE4C99}"/>
            </ac:spMkLst>
          </pc:spChg>
          <pc:spChg chg="add del mod">
            <ac:chgData name="reza kabir" userId="af3c95a13102d509" providerId="LiveId" clId="{5C35FEE0-37DF-409A-9E62-0E967FE44DA2}" dt="2020-04-27T02:53:38.925" v="84" actId="478"/>
            <ac:spMkLst>
              <pc:docMk/>
              <pc:sldMasterMk cId="1439169610" sldId="2147483722"/>
              <pc:sldLayoutMk cId="23113017" sldId="2147483759"/>
              <ac:spMk id="6" creationId="{DF683053-EF49-4C2A-BBA6-2780643DFA14}"/>
            </ac:spMkLst>
          </pc:spChg>
          <pc:spChg chg="add mod ord">
            <ac:chgData name="reza kabir" userId="af3c95a13102d509" providerId="LiveId" clId="{5C35FEE0-37DF-409A-9E62-0E967FE44DA2}" dt="2020-04-27T02:53:55.123" v="89" actId="167"/>
            <ac:spMkLst>
              <pc:docMk/>
              <pc:sldMasterMk cId="1439169610" sldId="2147483722"/>
              <pc:sldLayoutMk cId="23113017" sldId="2147483759"/>
              <ac:spMk id="12" creationId="{D60C2985-6719-4EE1-A02F-E741FA6CE264}"/>
            </ac:spMkLst>
          </pc:spChg>
          <pc:grpChg chg="add del">
            <ac:chgData name="reza kabir" userId="af3c95a13102d509" providerId="LiveId" clId="{5C35FEE0-37DF-409A-9E62-0E967FE44DA2}" dt="2020-04-27T02:53:57.330" v="90" actId="478"/>
            <ac:grpSpMkLst>
              <pc:docMk/>
              <pc:sldMasterMk cId="1439169610" sldId="2147483722"/>
              <pc:sldLayoutMk cId="23113017" sldId="2147483759"/>
              <ac:grpSpMk id="7" creationId="{8BF976DA-3B99-4EF8-90E7-50326893B071}"/>
            </ac:grpSpMkLst>
          </pc:grpChg>
        </pc:sldLayoutChg>
        <pc:sldLayoutChg chg="del">
          <pc:chgData name="reza kabir" userId="af3c95a13102d509" providerId="LiveId" clId="{5C35FEE0-37DF-409A-9E62-0E967FE44DA2}" dt="2020-04-27T02:56:35.560" v="120" actId="47"/>
          <pc:sldLayoutMkLst>
            <pc:docMk/>
            <pc:sldMasterMk cId="1439169610" sldId="2147483722"/>
            <pc:sldLayoutMk cId="638446503" sldId="2147483760"/>
          </pc:sldLayoutMkLst>
        </pc:sldLayoutChg>
        <pc:sldLayoutChg chg="addSp delSp modSp mod">
          <pc:chgData name="reza kabir" userId="af3c95a13102d509" providerId="LiveId" clId="{5C35FEE0-37DF-409A-9E62-0E967FE44DA2}" dt="2020-04-27T03:02:44.826" v="189" actId="207"/>
          <pc:sldLayoutMkLst>
            <pc:docMk/>
            <pc:sldMasterMk cId="1439169610" sldId="2147483722"/>
            <pc:sldLayoutMk cId="398036137" sldId="2147483762"/>
          </pc:sldLayoutMkLst>
          <pc:spChg chg="add del">
            <ac:chgData name="reza kabir" userId="af3c95a13102d509" providerId="LiveId" clId="{5C35FEE0-37DF-409A-9E62-0E967FE44DA2}" dt="2020-04-27T03:02:33.957" v="185" actId="11529"/>
            <ac:spMkLst>
              <pc:docMk/>
              <pc:sldMasterMk cId="1439169610" sldId="2147483722"/>
              <pc:sldLayoutMk cId="398036137" sldId="2147483762"/>
              <ac:spMk id="2" creationId="{03DEC833-9ACE-4066-B964-C435BBF449BE}"/>
            </ac:spMkLst>
          </pc:spChg>
          <pc:spChg chg="add mod ord">
            <ac:chgData name="reza kabir" userId="af3c95a13102d509" providerId="LiveId" clId="{5C35FEE0-37DF-409A-9E62-0E967FE44DA2}" dt="2020-04-27T03:02:44.826" v="189" actId="207"/>
            <ac:spMkLst>
              <pc:docMk/>
              <pc:sldMasterMk cId="1439169610" sldId="2147483722"/>
              <pc:sldLayoutMk cId="398036137" sldId="2147483762"/>
              <ac:spMk id="3" creationId="{FEB48417-FD5E-4E14-AECB-6047FE202062}"/>
            </ac:spMkLst>
          </pc:spChg>
          <pc:picChg chg="add del">
            <ac:chgData name="reza kabir" userId="af3c95a13102d509" providerId="LiveId" clId="{5C35FEE0-37DF-409A-9E62-0E967FE44DA2}" dt="2020-04-27T03:02:41.669" v="188" actId="478"/>
            <ac:picMkLst>
              <pc:docMk/>
              <pc:sldMasterMk cId="1439169610" sldId="2147483722"/>
              <pc:sldLayoutMk cId="398036137" sldId="2147483762"/>
              <ac:picMk id="4" creationId="{866D3965-2554-4F02-8181-7A7A1591F42B}"/>
            </ac:picMkLst>
          </pc:picChg>
        </pc:sldLayoutChg>
        <pc:sldLayoutChg chg="del">
          <pc:chgData name="reza kabir" userId="af3c95a13102d509" providerId="LiveId" clId="{5C35FEE0-37DF-409A-9E62-0E967FE44DA2}" dt="2020-04-27T03:02:06.180" v="179" actId="47"/>
          <pc:sldLayoutMkLst>
            <pc:docMk/>
            <pc:sldMasterMk cId="1439169610" sldId="2147483722"/>
            <pc:sldLayoutMk cId="3075464884" sldId="2147483764"/>
          </pc:sldLayoutMkLst>
        </pc:sldLayoutChg>
        <pc:sldLayoutChg chg="del">
          <pc:chgData name="reza kabir" userId="af3c95a13102d509" providerId="LiveId" clId="{5C35FEE0-37DF-409A-9E62-0E967FE44DA2}" dt="2020-04-27T03:15:57.152" v="248" actId="47"/>
          <pc:sldLayoutMkLst>
            <pc:docMk/>
            <pc:sldMasterMk cId="1439169610" sldId="2147483722"/>
            <pc:sldLayoutMk cId="2013370511" sldId="2147483765"/>
          </pc:sldLayoutMkLst>
        </pc:sldLayoutChg>
        <pc:sldLayoutChg chg="del">
          <pc:chgData name="reza kabir" userId="af3c95a13102d509" providerId="LiveId" clId="{5C35FEE0-37DF-409A-9E62-0E967FE44DA2}" dt="2020-04-27T03:02:10.052" v="181" actId="47"/>
          <pc:sldLayoutMkLst>
            <pc:docMk/>
            <pc:sldMasterMk cId="1439169610" sldId="2147483722"/>
            <pc:sldLayoutMk cId="2693506824" sldId="2147483766"/>
          </pc:sldLayoutMkLst>
        </pc:sldLayoutChg>
        <pc:sldLayoutChg chg="del">
          <pc:chgData name="reza kabir" userId="af3c95a13102d509" providerId="LiveId" clId="{5C35FEE0-37DF-409A-9E62-0E967FE44DA2}" dt="2020-04-27T03:15:59.213" v="249" actId="47"/>
          <pc:sldLayoutMkLst>
            <pc:docMk/>
            <pc:sldMasterMk cId="1439169610" sldId="2147483722"/>
            <pc:sldLayoutMk cId="1533651845" sldId="2147483769"/>
          </pc:sldLayoutMkLst>
        </pc:sldLayoutChg>
        <pc:sldLayoutChg chg="delSp mod">
          <pc:chgData name="reza kabir" userId="af3c95a13102d509" providerId="LiveId" clId="{5C35FEE0-37DF-409A-9E62-0E967FE44DA2}" dt="2020-04-27T03:12:03.678" v="230" actId="478"/>
          <pc:sldLayoutMkLst>
            <pc:docMk/>
            <pc:sldMasterMk cId="1439169610" sldId="2147483722"/>
            <pc:sldLayoutMk cId="2951859845" sldId="2147483785"/>
          </pc:sldLayoutMkLst>
          <pc:spChg chg="del">
            <ac:chgData name="reza kabir" userId="af3c95a13102d509" providerId="LiveId" clId="{5C35FEE0-37DF-409A-9E62-0E967FE44DA2}" dt="2020-04-27T03:12:03.678" v="230" actId="478"/>
            <ac:spMkLst>
              <pc:docMk/>
              <pc:sldMasterMk cId="1439169610" sldId="2147483722"/>
              <pc:sldLayoutMk cId="2951859845" sldId="2147483785"/>
              <ac:spMk id="3" creationId="{FEB48417-FD5E-4E14-AECB-6047FE202062}"/>
            </ac:spMkLst>
          </pc:spChg>
        </pc:sldLayoutChg>
      </pc:sldMasterChg>
    </pc:docChg>
  </pc:docChgLst>
  <pc:docChgLst>
    <pc:chgData name="reza kabir" userId="af3c95a13102d509" providerId="LiveId" clId="{CFEAAE04-668F-4E66-9089-AF036C57CDFA}"/>
    <pc:docChg chg="delSld">
      <pc:chgData name="reza kabir" userId="af3c95a13102d509" providerId="LiveId" clId="{CFEAAE04-668F-4E66-9089-AF036C57CDFA}" dt="2020-06-11T11:26:03.840" v="3" actId="2696"/>
      <pc:docMkLst>
        <pc:docMk/>
      </pc:docMkLst>
      <pc:sldChg chg="del">
        <pc:chgData name="reza kabir" userId="af3c95a13102d509" providerId="LiveId" clId="{CFEAAE04-668F-4E66-9089-AF036C57CDFA}" dt="2020-06-11T11:24:45.216" v="0" actId="47"/>
        <pc:sldMkLst>
          <pc:docMk/>
          <pc:sldMk cId="304925534" sldId="256"/>
        </pc:sldMkLst>
      </pc:sldChg>
      <pc:sldMasterChg chg="delSldLayout">
        <pc:chgData name="reza kabir" userId="af3c95a13102d509" providerId="LiveId" clId="{CFEAAE04-668F-4E66-9089-AF036C57CDFA}" dt="2020-06-11T11:26:03.840" v="3" actId="2696"/>
        <pc:sldMasterMkLst>
          <pc:docMk/>
          <pc:sldMasterMk cId="612793706" sldId="2147483660"/>
        </pc:sldMasterMkLst>
        <pc:sldLayoutChg chg="del">
          <pc:chgData name="reza kabir" userId="af3c95a13102d509" providerId="LiveId" clId="{CFEAAE04-668F-4E66-9089-AF036C57CDFA}" dt="2020-06-11T11:26:02.929" v="1" actId="2696"/>
          <pc:sldLayoutMkLst>
            <pc:docMk/>
            <pc:sldMasterMk cId="612793706" sldId="2147483660"/>
            <pc:sldLayoutMk cId="1421940771" sldId="2147483661"/>
          </pc:sldLayoutMkLst>
        </pc:sldLayoutChg>
        <pc:sldLayoutChg chg="del">
          <pc:chgData name="reza kabir" userId="af3c95a13102d509" providerId="LiveId" clId="{CFEAAE04-668F-4E66-9089-AF036C57CDFA}" dt="2020-06-11T11:26:03.423" v="2" actId="2696"/>
          <pc:sldLayoutMkLst>
            <pc:docMk/>
            <pc:sldMasterMk cId="612793706" sldId="2147483660"/>
            <pc:sldLayoutMk cId="1408604299" sldId="2147483666"/>
          </pc:sldLayoutMkLst>
        </pc:sldLayoutChg>
        <pc:sldLayoutChg chg="del">
          <pc:chgData name="reza kabir" userId="af3c95a13102d509" providerId="LiveId" clId="{CFEAAE04-668F-4E66-9089-AF036C57CDFA}" dt="2020-06-11T11:26:03.840" v="3" actId="2696"/>
          <pc:sldLayoutMkLst>
            <pc:docMk/>
            <pc:sldMasterMk cId="612793706" sldId="2147483660"/>
            <pc:sldLayoutMk cId="1794652083" sldId="214748366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04334-649E-4DA9-A984-75EFE66A6F24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B633CD-E388-434E-A623-4298E9A65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60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g4dfce81f19_0_1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0" name="Google Shape;1580;g4dfce81f19_0_1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g4dfce81f19_0_1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4" name="Google Shape;1594;g4dfce81f19_0_15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e398da68f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e398da68f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e398da68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e398da68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e398da68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e398da68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e8c1cc6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6e8c1cc6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e8c19a3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6e8c19a3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e8c19a32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6e8c19a32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6e8c19a32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6e8c19a32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4dfce81f19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4dfce81f19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6e8c19a32f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6e8c19a32f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6e8c19a32f_0_24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6e8c19a32f_0_24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6e8c19a32f_0_24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6e8c19a32f_0_24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6e8c19a32f_0_245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6e8c19a32f_0_245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6e8c19a32f_0_245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6e8c19a32f_0_245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6e8c19a32f_0_24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6e8c19a32f_0_24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6e8c19a32f_0_246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6e8c19a32f_0_246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4ec1b99da6_0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4ec1b99da6_0_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4dfce81f19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4dfce81f19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4dfce81f19_0_10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4dfce81f19_0_10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4dfce81f19_0_10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4dfce81f19_0_10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g4dfce81f19_0_1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8" name="Google Shape;1468;g4dfce81f19_0_1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g4dfce81f19_0_17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7" name="Google Shape;1537;g4dfce81f19_0_17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g4dfce81f19_0_1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4" name="Google Shape;1564;g4dfce81f19_0_1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LAST TITTLE " preserve="1" userDrawn="1">
  <p:cSld name="BIG LAST TITTLE 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93E4BB-3BB0-493A-9AAA-515B43E8E4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4000" cy="1369218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cxnSp>
        <p:nvCxnSpPr>
          <p:cNvPr id="27" name="Google Shape;27;p3"/>
          <p:cNvCxnSpPr/>
          <p:nvPr/>
        </p:nvCxnSpPr>
        <p:spPr>
          <a:xfrm>
            <a:off x="12114043" y="4978800"/>
            <a:ext cx="0" cy="39920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3"/>
          <p:cNvSpPr/>
          <p:nvPr/>
        </p:nvSpPr>
        <p:spPr>
          <a:xfrm flipH="1">
            <a:off x="4527312" y="24325"/>
            <a:ext cx="469" cy="45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29" name="Google Shape;29;p3"/>
          <p:cNvSpPr/>
          <p:nvPr/>
        </p:nvSpPr>
        <p:spPr>
          <a:xfrm flipH="1">
            <a:off x="4527312" y="24325"/>
            <a:ext cx="469" cy="45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30" name="Google Shape;30;p3"/>
          <p:cNvSpPr/>
          <p:nvPr/>
        </p:nvSpPr>
        <p:spPr>
          <a:xfrm>
            <a:off x="24228329" y="48648"/>
            <a:ext cx="155672" cy="24784"/>
          </a:xfrm>
          <a:custGeom>
            <a:avLst/>
            <a:gdLst/>
            <a:ahLst/>
            <a:cxnLst/>
            <a:rect l="l" t="t" r="r" b="b"/>
            <a:pathLst>
              <a:path w="332" h="54" extrusionOk="0">
                <a:moveTo>
                  <a:pt x="0" y="0"/>
                </a:moveTo>
                <a:cubicBezTo>
                  <a:pt x="106" y="0"/>
                  <a:pt x="212" y="53"/>
                  <a:pt x="331" y="53"/>
                </a:cubicBezTo>
                <a:cubicBezTo>
                  <a:pt x="212" y="0"/>
                  <a:pt x="159" y="0"/>
                  <a:pt x="5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31" name="Google Shape;31;p3"/>
          <p:cNvSpPr/>
          <p:nvPr/>
        </p:nvSpPr>
        <p:spPr>
          <a:xfrm>
            <a:off x="21333043" y="24325"/>
            <a:ext cx="469" cy="45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32" name="Google Shape;32;p3"/>
          <p:cNvSpPr txBox="1">
            <a:spLocks noGrp="1"/>
          </p:cNvSpPr>
          <p:nvPr>
            <p:ph type="ctrTitle"/>
          </p:nvPr>
        </p:nvSpPr>
        <p:spPr>
          <a:xfrm flipH="1">
            <a:off x="12386163" y="6080800"/>
            <a:ext cx="17977600" cy="17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BCFB2"/>
              </a:buClr>
              <a:buSzPts val="6000"/>
              <a:buNone/>
              <a:defRPr sz="16000">
                <a:solidFill>
                  <a:srgbClr val="EBCFB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138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138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138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138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138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138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138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13867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 flipH="1">
            <a:off x="4268875" y="6346000"/>
            <a:ext cx="7455200" cy="12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4170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TLE OPENING" userDrawn="1">
  <p:cSld name="BIG TITTLE OPENING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465A53E7-8476-4E15-B534-006478793D9F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0" y="0"/>
            <a:ext cx="24384000" cy="13716000"/>
          </a:xfrm>
          <a:solidFill>
            <a:schemeClr val="tx1"/>
          </a:solidFill>
        </p:spPr>
        <p:txBody>
          <a:bodyPr/>
          <a:lstStyle/>
          <a:p>
            <a:endParaRPr lang="en-US"/>
          </a:p>
        </p:txBody>
      </p:sp>
      <p:sp>
        <p:nvSpPr>
          <p:cNvPr id="12" name="Google Shape;12;p2"/>
          <p:cNvSpPr/>
          <p:nvPr/>
        </p:nvSpPr>
        <p:spPr>
          <a:xfrm>
            <a:off x="24228329" y="48648"/>
            <a:ext cx="155672" cy="24784"/>
          </a:xfrm>
          <a:custGeom>
            <a:avLst/>
            <a:gdLst/>
            <a:ahLst/>
            <a:cxnLst/>
            <a:rect l="l" t="t" r="r" b="b"/>
            <a:pathLst>
              <a:path w="332" h="54" extrusionOk="0">
                <a:moveTo>
                  <a:pt x="0" y="0"/>
                </a:moveTo>
                <a:cubicBezTo>
                  <a:pt x="106" y="0"/>
                  <a:pt x="212" y="53"/>
                  <a:pt x="331" y="53"/>
                </a:cubicBezTo>
                <a:cubicBezTo>
                  <a:pt x="212" y="0"/>
                  <a:pt x="159" y="0"/>
                  <a:pt x="5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13" name="Google Shape;13;p2"/>
          <p:cNvSpPr/>
          <p:nvPr/>
        </p:nvSpPr>
        <p:spPr>
          <a:xfrm>
            <a:off x="24228329" y="48648"/>
            <a:ext cx="155672" cy="24784"/>
          </a:xfrm>
          <a:custGeom>
            <a:avLst/>
            <a:gdLst/>
            <a:ahLst/>
            <a:cxnLst/>
            <a:rect l="l" t="t" r="r" b="b"/>
            <a:pathLst>
              <a:path w="332" h="54" extrusionOk="0">
                <a:moveTo>
                  <a:pt x="0" y="0"/>
                </a:moveTo>
                <a:cubicBezTo>
                  <a:pt x="106" y="0"/>
                  <a:pt x="212" y="53"/>
                  <a:pt x="331" y="53"/>
                </a:cubicBezTo>
                <a:cubicBezTo>
                  <a:pt x="212" y="0"/>
                  <a:pt x="159" y="0"/>
                  <a:pt x="5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14" name="Google Shape;14;p2"/>
          <p:cNvSpPr/>
          <p:nvPr/>
        </p:nvSpPr>
        <p:spPr>
          <a:xfrm>
            <a:off x="21333043" y="24325"/>
            <a:ext cx="469" cy="45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15" name="Google Shape;15;p2"/>
          <p:cNvSpPr/>
          <p:nvPr/>
        </p:nvSpPr>
        <p:spPr>
          <a:xfrm>
            <a:off x="21333043" y="24325"/>
            <a:ext cx="469" cy="45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16" name="Google Shape;16;p2"/>
          <p:cNvSpPr/>
          <p:nvPr/>
        </p:nvSpPr>
        <p:spPr>
          <a:xfrm>
            <a:off x="49704" y="4021291"/>
            <a:ext cx="469" cy="45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17" name="Google Shape;17;p2"/>
          <p:cNvSpPr/>
          <p:nvPr/>
        </p:nvSpPr>
        <p:spPr>
          <a:xfrm>
            <a:off x="49704" y="6450955"/>
            <a:ext cx="469" cy="45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18" name="Google Shape;18;p2"/>
          <p:cNvSpPr/>
          <p:nvPr/>
        </p:nvSpPr>
        <p:spPr>
          <a:xfrm flipH="1">
            <a:off x="3052045" y="24325"/>
            <a:ext cx="469" cy="45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19" name="Google Shape;19;p2"/>
          <p:cNvSpPr/>
          <p:nvPr/>
        </p:nvSpPr>
        <p:spPr>
          <a:xfrm flipH="1">
            <a:off x="3052045" y="24325"/>
            <a:ext cx="469" cy="45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20" name="Google Shape;20;p2"/>
          <p:cNvSpPr/>
          <p:nvPr/>
        </p:nvSpPr>
        <p:spPr>
          <a:xfrm>
            <a:off x="21333043" y="24325"/>
            <a:ext cx="469" cy="45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440137" y="5458739"/>
            <a:ext cx="12322722" cy="35111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EBCFB2"/>
              </a:buClr>
              <a:buSzPts val="6000"/>
              <a:buNone/>
              <a:defRPr sz="16000">
                <a:solidFill>
                  <a:srgbClr val="EBCFB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13867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13867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13867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13867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13867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13867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13867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13867">
                <a:solidFill>
                  <a:srgbClr val="434343"/>
                </a:solidFill>
              </a:defRPr>
            </a:lvl9pPr>
          </a:lstStyle>
          <a:p>
            <a:endParaRPr dirty="0"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13424933" y="6346000"/>
            <a:ext cx="5647200" cy="12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7467">
                <a:solidFill>
                  <a:srgbClr val="43434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7467">
                <a:solidFill>
                  <a:srgbClr val="43434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7467">
                <a:solidFill>
                  <a:srgbClr val="43434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7467">
                <a:solidFill>
                  <a:srgbClr val="43434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7467">
                <a:solidFill>
                  <a:srgbClr val="43434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7467">
                <a:solidFill>
                  <a:srgbClr val="43434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7467">
                <a:solidFill>
                  <a:srgbClr val="43434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7467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cxnSp>
        <p:nvCxnSpPr>
          <p:cNvPr id="23" name="Google Shape;23;p2"/>
          <p:cNvCxnSpPr/>
          <p:nvPr/>
        </p:nvCxnSpPr>
        <p:spPr>
          <a:xfrm>
            <a:off x="13034968" y="4978800"/>
            <a:ext cx="0" cy="39920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35229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>
  <p:cSld name="Table of contents">
    <p:bg>
      <p:bgPr>
        <a:solidFill>
          <a:srgbClr val="000000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4961400" y="2331600"/>
            <a:ext cx="5349600" cy="15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subTitle" idx="1"/>
          </p:nvPr>
        </p:nvSpPr>
        <p:spPr>
          <a:xfrm>
            <a:off x="4961400" y="3590000"/>
            <a:ext cx="5912000" cy="20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3733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2" hasCustomPrompt="1"/>
          </p:nvPr>
        </p:nvSpPr>
        <p:spPr>
          <a:xfrm>
            <a:off x="930867" y="2728571"/>
            <a:ext cx="3755200" cy="15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Josefin Sans Thin"/>
              <a:buNone/>
              <a:defRPr sz="160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Josefin Sans Thin"/>
              <a:buNone/>
              <a:defRPr sz="192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Josefin Sans Thin"/>
              <a:buNone/>
              <a:defRPr sz="192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Josefin Sans Thin"/>
              <a:buNone/>
              <a:defRPr sz="192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Josefin Sans Thin"/>
              <a:buNone/>
              <a:defRPr sz="192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Josefin Sans Thin"/>
              <a:buNone/>
              <a:defRPr sz="192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Josefin Sans Thin"/>
              <a:buNone/>
              <a:defRPr sz="192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Josefin Sans Thin"/>
              <a:buNone/>
              <a:defRPr sz="192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Josefin Sans Thin"/>
              <a:buNone/>
              <a:defRPr sz="192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 idx="3"/>
          </p:nvPr>
        </p:nvSpPr>
        <p:spPr>
          <a:xfrm>
            <a:off x="16348200" y="2331600"/>
            <a:ext cx="4808800" cy="15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ubTitle" idx="4"/>
          </p:nvPr>
        </p:nvSpPr>
        <p:spPr>
          <a:xfrm>
            <a:off x="16348200" y="3590000"/>
            <a:ext cx="5912000" cy="20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3733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title" idx="5" hasCustomPrompt="1"/>
          </p:nvPr>
        </p:nvSpPr>
        <p:spPr>
          <a:xfrm>
            <a:off x="12317667" y="2728571"/>
            <a:ext cx="3755200" cy="15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Josefin Sans Thin"/>
              <a:buNone/>
              <a:defRPr sz="160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Josefin Sans Thin"/>
              <a:buNone/>
              <a:defRPr sz="192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Josefin Sans Thin"/>
              <a:buNone/>
              <a:defRPr sz="192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Josefin Sans Thin"/>
              <a:buNone/>
              <a:defRPr sz="192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Josefin Sans Thin"/>
              <a:buNone/>
              <a:defRPr sz="192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Josefin Sans Thin"/>
              <a:buNone/>
              <a:defRPr sz="192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Josefin Sans Thin"/>
              <a:buNone/>
              <a:defRPr sz="192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Josefin Sans Thin"/>
              <a:buNone/>
              <a:defRPr sz="192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Josefin Sans Thin"/>
              <a:buNone/>
              <a:defRPr sz="192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4"/>
          <p:cNvSpPr txBox="1">
            <a:spLocks noGrp="1"/>
          </p:cNvSpPr>
          <p:nvPr>
            <p:ph type="title" idx="6"/>
          </p:nvPr>
        </p:nvSpPr>
        <p:spPr>
          <a:xfrm>
            <a:off x="4961400" y="5646000"/>
            <a:ext cx="5349600" cy="15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7"/>
          </p:nvPr>
        </p:nvSpPr>
        <p:spPr>
          <a:xfrm>
            <a:off x="4961400" y="6904400"/>
            <a:ext cx="5912000" cy="20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3733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title" idx="8" hasCustomPrompt="1"/>
          </p:nvPr>
        </p:nvSpPr>
        <p:spPr>
          <a:xfrm>
            <a:off x="930867" y="6042971"/>
            <a:ext cx="3755200" cy="15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Josefin Sans Thin"/>
              <a:buNone/>
              <a:defRPr sz="160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Josefin Sans Thin"/>
              <a:buNone/>
              <a:defRPr sz="192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Josefin Sans Thin"/>
              <a:buNone/>
              <a:defRPr sz="192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Josefin Sans Thin"/>
              <a:buNone/>
              <a:defRPr sz="192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Josefin Sans Thin"/>
              <a:buNone/>
              <a:defRPr sz="192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Josefin Sans Thin"/>
              <a:buNone/>
              <a:defRPr sz="192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Josefin Sans Thin"/>
              <a:buNone/>
              <a:defRPr sz="192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Josefin Sans Thin"/>
              <a:buNone/>
              <a:defRPr sz="192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Josefin Sans Thin"/>
              <a:buNone/>
              <a:defRPr sz="192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 idx="9"/>
          </p:nvPr>
        </p:nvSpPr>
        <p:spPr>
          <a:xfrm>
            <a:off x="16348200" y="5646000"/>
            <a:ext cx="4808800" cy="15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3"/>
          </p:nvPr>
        </p:nvSpPr>
        <p:spPr>
          <a:xfrm>
            <a:off x="16348200" y="6904400"/>
            <a:ext cx="5912000" cy="20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3733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 idx="14" hasCustomPrompt="1"/>
          </p:nvPr>
        </p:nvSpPr>
        <p:spPr>
          <a:xfrm>
            <a:off x="12317667" y="6042971"/>
            <a:ext cx="3755200" cy="15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Josefin Sans Thin"/>
              <a:buNone/>
              <a:defRPr sz="160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Josefin Sans Thin"/>
              <a:buNone/>
              <a:defRPr sz="192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Josefin Sans Thin"/>
              <a:buNone/>
              <a:defRPr sz="192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Josefin Sans Thin"/>
              <a:buNone/>
              <a:defRPr sz="192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Josefin Sans Thin"/>
              <a:buNone/>
              <a:defRPr sz="192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Josefin Sans Thin"/>
              <a:buNone/>
              <a:defRPr sz="192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Josefin Sans Thin"/>
              <a:buNone/>
              <a:defRPr sz="192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Josefin Sans Thin"/>
              <a:buNone/>
              <a:defRPr sz="192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Josefin Sans Thin"/>
              <a:buNone/>
              <a:defRPr sz="192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4"/>
          <p:cNvSpPr txBox="1">
            <a:spLocks noGrp="1"/>
          </p:cNvSpPr>
          <p:nvPr>
            <p:ph type="title" idx="15"/>
          </p:nvPr>
        </p:nvSpPr>
        <p:spPr>
          <a:xfrm>
            <a:off x="4961400" y="8960400"/>
            <a:ext cx="5349600" cy="15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6"/>
          </p:nvPr>
        </p:nvSpPr>
        <p:spPr>
          <a:xfrm>
            <a:off x="4961400" y="10218800"/>
            <a:ext cx="5912000" cy="20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3733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17" hasCustomPrompt="1"/>
          </p:nvPr>
        </p:nvSpPr>
        <p:spPr>
          <a:xfrm>
            <a:off x="930867" y="9357371"/>
            <a:ext cx="3755200" cy="15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Josefin Sans Thin"/>
              <a:buNone/>
              <a:defRPr sz="160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Josefin Sans Thin"/>
              <a:buNone/>
              <a:defRPr sz="192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Josefin Sans Thin"/>
              <a:buNone/>
              <a:defRPr sz="192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Josefin Sans Thin"/>
              <a:buNone/>
              <a:defRPr sz="192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Josefin Sans Thin"/>
              <a:buNone/>
              <a:defRPr sz="192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Josefin Sans Thin"/>
              <a:buNone/>
              <a:defRPr sz="192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Josefin Sans Thin"/>
              <a:buNone/>
              <a:defRPr sz="192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Josefin Sans Thin"/>
              <a:buNone/>
              <a:defRPr sz="192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Josefin Sans Thin"/>
              <a:buNone/>
              <a:defRPr sz="192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 idx="18"/>
          </p:nvPr>
        </p:nvSpPr>
        <p:spPr>
          <a:xfrm>
            <a:off x="16348200" y="8960400"/>
            <a:ext cx="4808800" cy="15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19"/>
          </p:nvPr>
        </p:nvSpPr>
        <p:spPr>
          <a:xfrm>
            <a:off x="16348200" y="10218800"/>
            <a:ext cx="5912000" cy="20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3733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20" hasCustomPrompt="1"/>
          </p:nvPr>
        </p:nvSpPr>
        <p:spPr>
          <a:xfrm>
            <a:off x="12317667" y="9357371"/>
            <a:ext cx="3755200" cy="15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Josefin Sans Thin"/>
              <a:buNone/>
              <a:defRPr sz="160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Josefin Sans Thin"/>
              <a:buNone/>
              <a:defRPr sz="192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Josefin Sans Thin"/>
              <a:buNone/>
              <a:defRPr sz="192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Josefin Sans Thin"/>
              <a:buNone/>
              <a:defRPr sz="192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Josefin Sans Thin"/>
              <a:buNone/>
              <a:defRPr sz="192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Josefin Sans Thin"/>
              <a:buNone/>
              <a:defRPr sz="192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Josefin Sans Thin"/>
              <a:buNone/>
              <a:defRPr sz="192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Josefin Sans Thin"/>
              <a:buNone/>
              <a:defRPr sz="192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Josefin Sans Thin"/>
              <a:buNone/>
              <a:defRPr sz="192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289760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preserve="1" userDrawn="1">
  <p:cSld name="Section header">
    <p:bg>
      <p:bgPr>
        <a:solidFill>
          <a:srgbClr val="000000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ECAA5B-1721-46DF-A962-C3255C042F6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1263313" cy="13716000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14936667" y="7972600"/>
            <a:ext cx="8844000" cy="16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9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9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9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9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9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9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9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9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4936667" y="10128200"/>
            <a:ext cx="6848800" cy="21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Josefin Sans"/>
              <a:buNone/>
              <a:defRPr sz="3733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22986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type="tx" preserve="1">
  <p:cSld name="QUOT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/>
          <p:nvPr/>
        </p:nvSpPr>
        <p:spPr>
          <a:xfrm rot="10800000" flipH="1">
            <a:off x="-70267" y="-47267"/>
            <a:ext cx="24527200" cy="1376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36" name="Google Shape;36;p4"/>
          <p:cNvSpPr/>
          <p:nvPr/>
        </p:nvSpPr>
        <p:spPr>
          <a:xfrm>
            <a:off x="-281000" y="3201800"/>
            <a:ext cx="19941600" cy="73120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5527957" y="7664533"/>
            <a:ext cx="13018400" cy="10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3733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ubTitle" idx="1"/>
          </p:nvPr>
        </p:nvSpPr>
        <p:spPr>
          <a:xfrm>
            <a:off x="6081933" y="5169600"/>
            <a:ext cx="13018400" cy="26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2758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 preserve="1">
  <p:cSld name="Title + Three Columns">
    <p:bg>
      <p:bgPr>
        <a:solidFill>
          <a:schemeClr val="dk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 rot="-5400000">
            <a:off x="17036267" y="5688000"/>
            <a:ext cx="10230400" cy="152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22064600" y="11794133"/>
            <a:ext cx="649600" cy="561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 idx="2"/>
          </p:nvPr>
        </p:nvSpPr>
        <p:spPr>
          <a:xfrm>
            <a:off x="2561933" y="7562101"/>
            <a:ext cx="5912000" cy="15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ubTitle" idx="1"/>
          </p:nvPr>
        </p:nvSpPr>
        <p:spPr>
          <a:xfrm>
            <a:off x="2561533" y="9023701"/>
            <a:ext cx="5912000" cy="20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37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title" idx="3"/>
          </p:nvPr>
        </p:nvSpPr>
        <p:spPr>
          <a:xfrm>
            <a:off x="8067533" y="2636301"/>
            <a:ext cx="5912000" cy="15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"/>
          </p:nvPr>
        </p:nvSpPr>
        <p:spPr>
          <a:xfrm>
            <a:off x="8067133" y="4097901"/>
            <a:ext cx="5912000" cy="20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37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title" idx="5"/>
          </p:nvPr>
        </p:nvSpPr>
        <p:spPr>
          <a:xfrm>
            <a:off x="13573533" y="7562101"/>
            <a:ext cx="5912000" cy="15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ubTitle" idx="6"/>
          </p:nvPr>
        </p:nvSpPr>
        <p:spPr>
          <a:xfrm>
            <a:off x="13573133" y="9023701"/>
            <a:ext cx="5912000" cy="20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37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6248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texts" preserve="1" userDrawn="1">
  <p:cSld name="Title + Two texts">
    <p:bg>
      <p:bgPr>
        <a:solidFill>
          <a:schemeClr val="dk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60C2985-6719-4EE1-A02F-E741FA6CE26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00921" y="-41275"/>
            <a:ext cx="8136799" cy="775241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642B88-27E2-42F3-8DCB-56C176FE4C9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41275"/>
            <a:ext cx="4892000" cy="1379855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 rot="-5400000">
            <a:off x="17036267" y="5688000"/>
            <a:ext cx="10230400" cy="152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5683800" y="8573467"/>
            <a:ext cx="7344800" cy="31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219215" lvl="0" indent="-84667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3733">
                <a:solidFill>
                  <a:schemeClr val="lt1"/>
                </a:solidFill>
              </a:defRPr>
            </a:lvl1pPr>
            <a:lvl2pPr marL="2438430" lvl="1" indent="-846677" rtl="0">
              <a:spcBef>
                <a:spcPts val="4267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3657646" lvl="2" indent="-846677" rtl="0">
              <a:spcBef>
                <a:spcPts val="4267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4876861" lvl="3" indent="-846677" rtl="0">
              <a:spcBef>
                <a:spcPts val="4267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6096076" lvl="4" indent="-846677" rtl="0">
              <a:spcBef>
                <a:spcPts val="4267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7315291" lvl="5" indent="-846677" rtl="0">
              <a:spcBef>
                <a:spcPts val="4267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8534507" lvl="6" indent="-846677" rtl="0">
              <a:spcBef>
                <a:spcPts val="4267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9753722" lvl="7" indent="-846677" rtl="0">
              <a:spcBef>
                <a:spcPts val="4267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10972937" lvl="8" indent="-846677" rtl="0">
              <a:spcBef>
                <a:spcPts val="4267"/>
              </a:spcBef>
              <a:spcAft>
                <a:spcPts val="4267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22064600" y="11794133"/>
            <a:ext cx="649600" cy="561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2"/>
          </p:nvPr>
        </p:nvSpPr>
        <p:spPr>
          <a:xfrm>
            <a:off x="14935456" y="1479400"/>
            <a:ext cx="5205600" cy="46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219215" lvl="0" indent="-84667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3733">
                <a:solidFill>
                  <a:schemeClr val="lt1"/>
                </a:solidFill>
              </a:defRPr>
            </a:lvl1pPr>
            <a:lvl2pPr marL="2438430" lvl="1" indent="-846677" rtl="0">
              <a:spcBef>
                <a:spcPts val="4267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3657646" lvl="2" indent="-846677" rtl="0">
              <a:spcBef>
                <a:spcPts val="4267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4876861" lvl="3" indent="-846677" rtl="0">
              <a:spcBef>
                <a:spcPts val="4267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6096076" lvl="4" indent="-846677" rtl="0">
              <a:spcBef>
                <a:spcPts val="4267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7315291" lvl="5" indent="-846677" rtl="0">
              <a:spcBef>
                <a:spcPts val="4267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8534507" lvl="6" indent="-846677" rtl="0">
              <a:spcBef>
                <a:spcPts val="4267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9753722" lvl="7" indent="-846677" rtl="0">
              <a:spcBef>
                <a:spcPts val="4267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10972937" lvl="8" indent="-846677" rtl="0">
              <a:spcBef>
                <a:spcPts val="4267"/>
              </a:spcBef>
              <a:spcAft>
                <a:spcPts val="4267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5987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type="tx" preserve="1">
  <p:cSld name="1_QUOT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/>
          <p:nvPr/>
        </p:nvSpPr>
        <p:spPr>
          <a:xfrm rot="10800000" flipH="1">
            <a:off x="-70267" y="-47267"/>
            <a:ext cx="24527200" cy="13768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36" name="Google Shape;36;p4"/>
          <p:cNvSpPr/>
          <p:nvPr/>
        </p:nvSpPr>
        <p:spPr>
          <a:xfrm>
            <a:off x="-281000" y="3201800"/>
            <a:ext cx="19941600" cy="73120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5527957" y="7664533"/>
            <a:ext cx="13018400" cy="10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3733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ubTitle" idx="1"/>
          </p:nvPr>
        </p:nvSpPr>
        <p:spPr>
          <a:xfrm>
            <a:off x="6081933" y="5169600"/>
            <a:ext cx="13018400" cy="26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64362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 preserve="1" userDrawn="1">
  <p:cSld name="TITLE + 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/>
          <p:nvPr/>
        </p:nvSpPr>
        <p:spPr>
          <a:xfrm rot="10800000" flipH="1">
            <a:off x="1400" y="-47272"/>
            <a:ext cx="24384000" cy="13768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4BBACC1-3A27-46D8-A2AC-8C7D4D44E6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47625"/>
            <a:ext cx="16146463" cy="1376362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cxnSp>
        <p:nvCxnSpPr>
          <p:cNvPr id="43" name="Google Shape;43;p5"/>
          <p:cNvCxnSpPr>
            <a:cxnSpLocks/>
            <a:stCxn id="42" idx="1"/>
          </p:cNvCxnSpPr>
          <p:nvPr/>
        </p:nvCxnSpPr>
        <p:spPr>
          <a:xfrm>
            <a:off x="1400" y="6837128"/>
            <a:ext cx="14835477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Google Shape;44;p5"/>
          <p:cNvSpPr txBox="1">
            <a:spLocks noGrp="1"/>
          </p:cNvSpPr>
          <p:nvPr>
            <p:ph type="subTitle" idx="1"/>
          </p:nvPr>
        </p:nvSpPr>
        <p:spPr>
          <a:xfrm>
            <a:off x="13813535" y="7084800"/>
            <a:ext cx="7080800" cy="12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ctrTitle"/>
          </p:nvPr>
        </p:nvSpPr>
        <p:spPr>
          <a:xfrm>
            <a:off x="13813535" y="4705080"/>
            <a:ext cx="7080800" cy="17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6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4267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4267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4267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4267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4267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4267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4267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42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74952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" preserve="1">
  <p:cSld name="Title + Four Columns ">
    <p:bg>
      <p:bgPr>
        <a:solidFill>
          <a:schemeClr val="dk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 rot="-5400000">
            <a:off x="17036267" y="5688000"/>
            <a:ext cx="10230400" cy="152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/>
          <p:nvPr/>
        </p:nvSpPr>
        <p:spPr>
          <a:xfrm>
            <a:off x="22064600" y="11794133"/>
            <a:ext cx="649600" cy="561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91" name="Google Shape;91;p19"/>
          <p:cNvSpPr txBox="1">
            <a:spLocks noGrp="1"/>
          </p:cNvSpPr>
          <p:nvPr>
            <p:ph type="title" idx="2"/>
          </p:nvPr>
        </p:nvSpPr>
        <p:spPr>
          <a:xfrm>
            <a:off x="4502101" y="1484533"/>
            <a:ext cx="5919200" cy="15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subTitle" idx="1"/>
          </p:nvPr>
        </p:nvSpPr>
        <p:spPr>
          <a:xfrm>
            <a:off x="4501701" y="2946133"/>
            <a:ext cx="5919200" cy="20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3733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title" idx="3"/>
          </p:nvPr>
        </p:nvSpPr>
        <p:spPr>
          <a:xfrm>
            <a:off x="4502101" y="5089168"/>
            <a:ext cx="5919200" cy="15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ubTitle" idx="4"/>
          </p:nvPr>
        </p:nvSpPr>
        <p:spPr>
          <a:xfrm>
            <a:off x="4501701" y="6550768"/>
            <a:ext cx="5919200" cy="20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3733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title" idx="5"/>
          </p:nvPr>
        </p:nvSpPr>
        <p:spPr>
          <a:xfrm>
            <a:off x="13963101" y="5089168"/>
            <a:ext cx="5919200" cy="15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ubTitle" idx="6"/>
          </p:nvPr>
        </p:nvSpPr>
        <p:spPr>
          <a:xfrm>
            <a:off x="13962701" y="6550768"/>
            <a:ext cx="5919200" cy="20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3733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title" idx="7"/>
          </p:nvPr>
        </p:nvSpPr>
        <p:spPr>
          <a:xfrm>
            <a:off x="13963101" y="8713835"/>
            <a:ext cx="5919200" cy="15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8"/>
          </p:nvPr>
        </p:nvSpPr>
        <p:spPr>
          <a:xfrm>
            <a:off x="13962701" y="10175435"/>
            <a:ext cx="5919200" cy="20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3733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70363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" preserve="1">
  <p:cSld name="Title + Two Columns ">
    <p:bg>
      <p:bgPr>
        <a:solidFill>
          <a:schemeClr val="dk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 rot="-5400000">
            <a:off x="17036267" y="5688000"/>
            <a:ext cx="10230400" cy="152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20"/>
          <p:cNvSpPr/>
          <p:nvPr/>
        </p:nvSpPr>
        <p:spPr>
          <a:xfrm>
            <a:off x="22064600" y="11794133"/>
            <a:ext cx="649600" cy="561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102" name="Google Shape;102;p20"/>
          <p:cNvSpPr txBox="1">
            <a:spLocks noGrp="1"/>
          </p:cNvSpPr>
          <p:nvPr>
            <p:ph type="title" idx="2"/>
          </p:nvPr>
        </p:nvSpPr>
        <p:spPr>
          <a:xfrm>
            <a:off x="3398349" y="7436099"/>
            <a:ext cx="6656800" cy="15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subTitle" idx="1"/>
          </p:nvPr>
        </p:nvSpPr>
        <p:spPr>
          <a:xfrm>
            <a:off x="3397901" y="8897699"/>
            <a:ext cx="6656800" cy="30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37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title" idx="3"/>
          </p:nvPr>
        </p:nvSpPr>
        <p:spPr>
          <a:xfrm>
            <a:off x="12010083" y="7436099"/>
            <a:ext cx="6656800" cy="15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subTitle" idx="4"/>
          </p:nvPr>
        </p:nvSpPr>
        <p:spPr>
          <a:xfrm>
            <a:off x="12009635" y="8897699"/>
            <a:ext cx="6656800" cy="30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37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3270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HEDULE" preserve="1">
  <p:cSld name="SCHEDUL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0"/>
          <p:cNvSpPr/>
          <p:nvPr/>
        </p:nvSpPr>
        <p:spPr>
          <a:xfrm rot="10800000" flipH="1">
            <a:off x="1400" y="-47272"/>
            <a:ext cx="24384000" cy="13768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90" name="Google Shape;90;p10"/>
          <p:cNvSpPr txBox="1">
            <a:spLocks noGrp="1"/>
          </p:cNvSpPr>
          <p:nvPr>
            <p:ph type="ctrTitle"/>
          </p:nvPr>
        </p:nvSpPr>
        <p:spPr>
          <a:xfrm rot="-5400000">
            <a:off x="10647221" y="6066733"/>
            <a:ext cx="21060800" cy="15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1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16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16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16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16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16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16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16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1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91" name="Google Shape;91;p10"/>
          <p:cNvCxnSpPr>
            <a:stCxn id="89" idx="1"/>
          </p:cNvCxnSpPr>
          <p:nvPr/>
        </p:nvCxnSpPr>
        <p:spPr>
          <a:xfrm>
            <a:off x="1400" y="6837128"/>
            <a:ext cx="111088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0"/>
          <p:cNvSpPr txBox="1">
            <a:spLocks noGrp="1"/>
          </p:cNvSpPr>
          <p:nvPr>
            <p:ph type="ctrTitle" idx="2"/>
          </p:nvPr>
        </p:nvSpPr>
        <p:spPr>
          <a:xfrm>
            <a:off x="5475229" y="3657693"/>
            <a:ext cx="4784000" cy="15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3733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sp>
        <p:nvSpPr>
          <p:cNvPr id="93" name="Google Shape;93;p10"/>
          <p:cNvSpPr txBox="1">
            <a:spLocks noGrp="1"/>
          </p:cNvSpPr>
          <p:nvPr>
            <p:ph type="subTitle" idx="1"/>
          </p:nvPr>
        </p:nvSpPr>
        <p:spPr>
          <a:xfrm>
            <a:off x="5475229" y="5053072"/>
            <a:ext cx="4784000" cy="9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sp>
        <p:nvSpPr>
          <p:cNvPr id="94" name="Google Shape;94;p10"/>
          <p:cNvSpPr txBox="1">
            <a:spLocks noGrp="1"/>
          </p:cNvSpPr>
          <p:nvPr>
            <p:ph type="title" idx="3" hasCustomPrompt="1"/>
          </p:nvPr>
        </p:nvSpPr>
        <p:spPr>
          <a:xfrm>
            <a:off x="670696" y="4095803"/>
            <a:ext cx="4676800" cy="22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17334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17334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17334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17334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17334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17334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17334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17334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17334">
                <a:solidFill>
                  <a:srgbClr val="FFFFFF"/>
                </a:solidFill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95" name="Google Shape;95;p10"/>
          <p:cNvSpPr txBox="1">
            <a:spLocks noGrp="1"/>
          </p:cNvSpPr>
          <p:nvPr>
            <p:ph type="ctrTitle" idx="4"/>
          </p:nvPr>
        </p:nvSpPr>
        <p:spPr>
          <a:xfrm>
            <a:off x="5475229" y="7313048"/>
            <a:ext cx="4784000" cy="15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3733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0"/>
          <p:cNvSpPr txBox="1">
            <a:spLocks noGrp="1"/>
          </p:cNvSpPr>
          <p:nvPr>
            <p:ph type="subTitle" idx="5"/>
          </p:nvPr>
        </p:nvSpPr>
        <p:spPr>
          <a:xfrm>
            <a:off x="5475229" y="8708427"/>
            <a:ext cx="4784000" cy="9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0"/>
          <p:cNvSpPr txBox="1">
            <a:spLocks noGrp="1"/>
          </p:cNvSpPr>
          <p:nvPr>
            <p:ph type="title" idx="6" hasCustomPrompt="1"/>
          </p:nvPr>
        </p:nvSpPr>
        <p:spPr>
          <a:xfrm>
            <a:off x="670696" y="7751157"/>
            <a:ext cx="4676800" cy="22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17334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17334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17334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17334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17334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17334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17334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17334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17334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" name="Google Shape;98;p10"/>
          <p:cNvSpPr txBox="1">
            <a:spLocks noGrp="1"/>
          </p:cNvSpPr>
          <p:nvPr>
            <p:ph type="ctrTitle" idx="7"/>
          </p:nvPr>
        </p:nvSpPr>
        <p:spPr>
          <a:xfrm>
            <a:off x="14467963" y="3657693"/>
            <a:ext cx="4784000" cy="15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3733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0"/>
          <p:cNvSpPr txBox="1">
            <a:spLocks noGrp="1"/>
          </p:cNvSpPr>
          <p:nvPr>
            <p:ph type="subTitle" idx="8"/>
          </p:nvPr>
        </p:nvSpPr>
        <p:spPr>
          <a:xfrm>
            <a:off x="14467963" y="5053072"/>
            <a:ext cx="4784000" cy="9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0"/>
          <p:cNvSpPr txBox="1">
            <a:spLocks noGrp="1"/>
          </p:cNvSpPr>
          <p:nvPr>
            <p:ph type="title" idx="9" hasCustomPrompt="1"/>
          </p:nvPr>
        </p:nvSpPr>
        <p:spPr>
          <a:xfrm>
            <a:off x="9663429" y="4095803"/>
            <a:ext cx="4676800" cy="22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17334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17334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17334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17334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17334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17334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17334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17334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17334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" name="Google Shape;101;p10"/>
          <p:cNvSpPr txBox="1">
            <a:spLocks noGrp="1"/>
          </p:cNvSpPr>
          <p:nvPr>
            <p:ph type="ctrTitle" idx="13"/>
          </p:nvPr>
        </p:nvSpPr>
        <p:spPr>
          <a:xfrm>
            <a:off x="14467963" y="7313048"/>
            <a:ext cx="4784000" cy="15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3733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0"/>
          <p:cNvSpPr txBox="1">
            <a:spLocks noGrp="1"/>
          </p:cNvSpPr>
          <p:nvPr>
            <p:ph type="subTitle" idx="14"/>
          </p:nvPr>
        </p:nvSpPr>
        <p:spPr>
          <a:xfrm>
            <a:off x="14467963" y="8708427"/>
            <a:ext cx="4784000" cy="9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0"/>
          <p:cNvSpPr txBox="1">
            <a:spLocks noGrp="1"/>
          </p:cNvSpPr>
          <p:nvPr>
            <p:ph type="title" idx="15" hasCustomPrompt="1"/>
          </p:nvPr>
        </p:nvSpPr>
        <p:spPr>
          <a:xfrm>
            <a:off x="9663429" y="7751157"/>
            <a:ext cx="4676800" cy="22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17334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17334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17334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17334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17334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17334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17334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17334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17334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3840389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1_Title only">
    <p:bg>
      <p:bgPr>
        <a:solidFill>
          <a:srgbClr val="000000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FEB48417-FD5E-4E14-AECB-6047FE202062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4778375" y="2919414"/>
            <a:ext cx="12690963" cy="659284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 rot="-5400000">
            <a:off x="17036267" y="5688000"/>
            <a:ext cx="10230400" cy="152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/>
          <p:nvPr/>
        </p:nvSpPr>
        <p:spPr>
          <a:xfrm>
            <a:off x="22064600" y="11794133"/>
            <a:ext cx="649600" cy="561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</p:spTree>
    <p:extLst>
      <p:ext uri="{BB962C8B-B14F-4D97-AF65-F5344CB8AC3E}">
        <p14:creationId xmlns:p14="http://schemas.microsoft.com/office/powerpoint/2010/main" val="23857176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1" preserve="1">
  <p:cSld name="1_Title + Three Columns 1"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 rot="-5400000">
            <a:off x="17036267" y="5688000"/>
            <a:ext cx="10230400" cy="152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21"/>
          <p:cNvSpPr/>
          <p:nvPr/>
        </p:nvSpPr>
        <p:spPr>
          <a:xfrm>
            <a:off x="22064600" y="11794133"/>
            <a:ext cx="649600" cy="561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109" name="Google Shape;109;p21"/>
          <p:cNvSpPr txBox="1">
            <a:spLocks noGrp="1"/>
          </p:cNvSpPr>
          <p:nvPr>
            <p:ph type="title" idx="2"/>
          </p:nvPr>
        </p:nvSpPr>
        <p:spPr>
          <a:xfrm>
            <a:off x="2262584" y="6725333"/>
            <a:ext cx="5169600" cy="15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ubTitle" idx="1"/>
          </p:nvPr>
        </p:nvSpPr>
        <p:spPr>
          <a:xfrm>
            <a:off x="2262235" y="8186933"/>
            <a:ext cx="5169600" cy="20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37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title" idx="3"/>
          </p:nvPr>
        </p:nvSpPr>
        <p:spPr>
          <a:xfrm>
            <a:off x="8534184" y="6725333"/>
            <a:ext cx="5169600" cy="15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subTitle" idx="4"/>
          </p:nvPr>
        </p:nvSpPr>
        <p:spPr>
          <a:xfrm>
            <a:off x="8533835" y="8186933"/>
            <a:ext cx="5169600" cy="20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37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title" idx="5"/>
          </p:nvPr>
        </p:nvSpPr>
        <p:spPr>
          <a:xfrm>
            <a:off x="14805784" y="6725333"/>
            <a:ext cx="5169600" cy="15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subTitle" idx="6"/>
          </p:nvPr>
        </p:nvSpPr>
        <p:spPr>
          <a:xfrm>
            <a:off x="14805435" y="8186933"/>
            <a:ext cx="5169600" cy="20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37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39816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 " preserve="1">
  <p:cSld name="Title + Six Columns ">
    <p:bg>
      <p:bgPr>
        <a:solidFill>
          <a:schemeClr val="dk1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 rot="-5400000">
            <a:off x="17036267" y="5688000"/>
            <a:ext cx="10230400" cy="152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22064600" y="11794133"/>
            <a:ext cx="649600" cy="561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118" name="Google Shape;118;p22"/>
          <p:cNvSpPr txBox="1">
            <a:spLocks noGrp="1"/>
          </p:cNvSpPr>
          <p:nvPr>
            <p:ph type="title" idx="2"/>
          </p:nvPr>
        </p:nvSpPr>
        <p:spPr>
          <a:xfrm>
            <a:off x="2262584" y="3270933"/>
            <a:ext cx="5169600" cy="15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subTitle" idx="1"/>
          </p:nvPr>
        </p:nvSpPr>
        <p:spPr>
          <a:xfrm>
            <a:off x="2262235" y="4732533"/>
            <a:ext cx="5169600" cy="20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37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title" idx="3"/>
          </p:nvPr>
        </p:nvSpPr>
        <p:spPr>
          <a:xfrm>
            <a:off x="8534184" y="3270933"/>
            <a:ext cx="5169600" cy="15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subTitle" idx="4"/>
          </p:nvPr>
        </p:nvSpPr>
        <p:spPr>
          <a:xfrm>
            <a:off x="8533835" y="4732533"/>
            <a:ext cx="5169600" cy="20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37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title" idx="5"/>
          </p:nvPr>
        </p:nvSpPr>
        <p:spPr>
          <a:xfrm>
            <a:off x="14805784" y="3270933"/>
            <a:ext cx="5169600" cy="15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subTitle" idx="6"/>
          </p:nvPr>
        </p:nvSpPr>
        <p:spPr>
          <a:xfrm>
            <a:off x="14805435" y="4732533"/>
            <a:ext cx="5169600" cy="20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37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title" idx="7"/>
          </p:nvPr>
        </p:nvSpPr>
        <p:spPr>
          <a:xfrm>
            <a:off x="2262584" y="8838133"/>
            <a:ext cx="5169600" cy="15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subTitle" idx="8"/>
          </p:nvPr>
        </p:nvSpPr>
        <p:spPr>
          <a:xfrm>
            <a:off x="2262235" y="10299733"/>
            <a:ext cx="5169600" cy="20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37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title" idx="9"/>
          </p:nvPr>
        </p:nvSpPr>
        <p:spPr>
          <a:xfrm>
            <a:off x="8534184" y="8838133"/>
            <a:ext cx="5169600" cy="15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13"/>
          </p:nvPr>
        </p:nvSpPr>
        <p:spPr>
          <a:xfrm>
            <a:off x="8533835" y="10299733"/>
            <a:ext cx="5169600" cy="20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37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title" idx="14"/>
          </p:nvPr>
        </p:nvSpPr>
        <p:spPr>
          <a:xfrm>
            <a:off x="14805784" y="8838133"/>
            <a:ext cx="5169600" cy="15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subTitle" idx="15"/>
          </p:nvPr>
        </p:nvSpPr>
        <p:spPr>
          <a:xfrm>
            <a:off x="14805435" y="10299733"/>
            <a:ext cx="5169600" cy="20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37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061892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 preserve="1">
  <p:cSld name="Big number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4691667" y="7577600"/>
            <a:ext cx="17067200" cy="38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19200">
                <a:solidFill>
                  <a:schemeClr val="accen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192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192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192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192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192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192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192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192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2482867" y="2325933"/>
            <a:ext cx="8504000" cy="16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219215" lvl="0" indent="-91441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2438430" lvl="1" indent="-914411">
              <a:spcBef>
                <a:spcPts val="4267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4800">
                <a:solidFill>
                  <a:schemeClr val="lt1"/>
                </a:solidFill>
              </a:defRPr>
            </a:lvl2pPr>
            <a:lvl3pPr marL="3657646" lvl="2" indent="-914411">
              <a:spcBef>
                <a:spcPts val="4267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4800">
                <a:solidFill>
                  <a:schemeClr val="lt1"/>
                </a:solidFill>
              </a:defRPr>
            </a:lvl3pPr>
            <a:lvl4pPr marL="4876861" lvl="3" indent="-914411">
              <a:spcBef>
                <a:spcPts val="4267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4800">
                <a:solidFill>
                  <a:schemeClr val="lt1"/>
                </a:solidFill>
              </a:defRPr>
            </a:lvl4pPr>
            <a:lvl5pPr marL="6096076" lvl="4" indent="-914411">
              <a:spcBef>
                <a:spcPts val="4267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4800">
                <a:solidFill>
                  <a:schemeClr val="lt1"/>
                </a:solidFill>
              </a:defRPr>
            </a:lvl5pPr>
            <a:lvl6pPr marL="7315291" lvl="5" indent="-914411">
              <a:spcBef>
                <a:spcPts val="4267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4800">
                <a:solidFill>
                  <a:schemeClr val="lt1"/>
                </a:solidFill>
              </a:defRPr>
            </a:lvl6pPr>
            <a:lvl7pPr marL="8534507" lvl="6" indent="-914411">
              <a:spcBef>
                <a:spcPts val="4267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4800">
                <a:solidFill>
                  <a:schemeClr val="lt1"/>
                </a:solidFill>
              </a:defRPr>
            </a:lvl7pPr>
            <a:lvl8pPr marL="9753722" lvl="7" indent="-914411">
              <a:spcBef>
                <a:spcPts val="4267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4800">
                <a:solidFill>
                  <a:schemeClr val="lt1"/>
                </a:solidFill>
              </a:defRPr>
            </a:lvl8pPr>
            <a:lvl9pPr marL="10972937" lvl="8" indent="-914411">
              <a:spcBef>
                <a:spcPts val="4267"/>
              </a:spcBef>
              <a:spcAft>
                <a:spcPts val="4267"/>
              </a:spcAft>
              <a:buClr>
                <a:schemeClr val="lt1"/>
              </a:buClr>
              <a:buSzPts val="1800"/>
              <a:buChar char="■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8398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">
    <p:bg>
      <p:bgPr>
        <a:solidFill>
          <a:srgbClr val="000000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 rot="-5400000">
            <a:off x="17036267" y="5688000"/>
            <a:ext cx="10230400" cy="152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10"/>
          <p:cNvSpPr/>
          <p:nvPr/>
        </p:nvSpPr>
        <p:spPr>
          <a:xfrm>
            <a:off x="22064600" y="11794133"/>
            <a:ext cx="649600" cy="561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</p:spTree>
    <p:extLst>
      <p:ext uri="{BB962C8B-B14F-4D97-AF65-F5344CB8AC3E}">
        <p14:creationId xmlns:p14="http://schemas.microsoft.com/office/powerpoint/2010/main" val="9337338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1_Title only">
    <p:bg>
      <p:bgPr>
        <a:solidFill>
          <a:srgbClr val="000000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 rot="-5400000">
            <a:off x="17036267" y="5688000"/>
            <a:ext cx="10230400" cy="152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/>
          <p:nvPr/>
        </p:nvSpPr>
        <p:spPr>
          <a:xfrm>
            <a:off x="22064600" y="11794133"/>
            <a:ext cx="649600" cy="561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</p:spTree>
    <p:extLst>
      <p:ext uri="{BB962C8B-B14F-4D97-AF65-F5344CB8AC3E}">
        <p14:creationId xmlns:p14="http://schemas.microsoft.com/office/powerpoint/2010/main" val="24333967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type="tx">
  <p:cSld name="QUOT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/>
          <p:nvPr/>
        </p:nvSpPr>
        <p:spPr>
          <a:xfrm rot="10800000" flipH="1">
            <a:off x="-70267" y="-47267"/>
            <a:ext cx="24527200" cy="13768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36" name="Google Shape;36;p4"/>
          <p:cNvSpPr/>
          <p:nvPr/>
        </p:nvSpPr>
        <p:spPr>
          <a:xfrm>
            <a:off x="-281000" y="3201800"/>
            <a:ext cx="19941600" cy="7312000"/>
          </a:xfrm>
          <a:prstGeom prst="rect">
            <a:avLst/>
          </a:prstGeom>
          <a:noFill/>
          <a:ln w="28575" cap="flat" cmpd="sng">
            <a:solidFill>
              <a:srgbClr val="EBC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5527957" y="7664533"/>
            <a:ext cx="13018400" cy="10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3733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ubTitle" idx="1"/>
          </p:nvPr>
        </p:nvSpPr>
        <p:spPr>
          <a:xfrm>
            <a:off x="6081933" y="5169600"/>
            <a:ext cx="13018400" cy="26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88732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 userDrawn="1">
  <p:cSld name="TITLE + 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/>
          <p:nvPr/>
        </p:nvSpPr>
        <p:spPr>
          <a:xfrm rot="10800000" flipH="1">
            <a:off x="1400" y="-47272"/>
            <a:ext cx="24384000" cy="13768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4BBACC1-3A27-46D8-A2AC-8C7D4D44E6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47625"/>
            <a:ext cx="16146463" cy="1376362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cxnSp>
        <p:nvCxnSpPr>
          <p:cNvPr id="43" name="Google Shape;43;p5"/>
          <p:cNvCxnSpPr>
            <a:cxnSpLocks/>
            <a:stCxn id="42" idx="1"/>
          </p:cNvCxnSpPr>
          <p:nvPr/>
        </p:nvCxnSpPr>
        <p:spPr>
          <a:xfrm>
            <a:off x="1400" y="6837128"/>
            <a:ext cx="14835477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Google Shape;44;p5"/>
          <p:cNvSpPr txBox="1">
            <a:spLocks noGrp="1"/>
          </p:cNvSpPr>
          <p:nvPr>
            <p:ph type="subTitle" idx="1"/>
          </p:nvPr>
        </p:nvSpPr>
        <p:spPr>
          <a:xfrm>
            <a:off x="13813535" y="7084800"/>
            <a:ext cx="7080800" cy="12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ctrTitle"/>
          </p:nvPr>
        </p:nvSpPr>
        <p:spPr>
          <a:xfrm>
            <a:off x="13813535" y="4705080"/>
            <a:ext cx="7080800" cy="17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6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4267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4267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4267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4267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4267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4267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4267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42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88327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&amp; SUBTITLE ">
  <p:cSld name="TITTLE &amp; SUBTITLE 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/>
          <p:nvPr/>
        </p:nvSpPr>
        <p:spPr>
          <a:xfrm rot="10800000" flipH="1">
            <a:off x="1400" y="-47272"/>
            <a:ext cx="24384000" cy="13768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50" name="Google Shape;50;p6"/>
          <p:cNvSpPr txBox="1">
            <a:spLocks noGrp="1"/>
          </p:cNvSpPr>
          <p:nvPr>
            <p:ph type="ctrTitle"/>
          </p:nvPr>
        </p:nvSpPr>
        <p:spPr>
          <a:xfrm>
            <a:off x="1991027" y="4126733"/>
            <a:ext cx="5732800" cy="547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64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138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138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138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138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138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138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138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13867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ubTitle" idx="1"/>
          </p:nvPr>
        </p:nvSpPr>
        <p:spPr>
          <a:xfrm>
            <a:off x="9624037" y="5806733"/>
            <a:ext cx="11856000" cy="21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3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cxnSp>
        <p:nvCxnSpPr>
          <p:cNvPr id="52" name="Google Shape;52;p6"/>
          <p:cNvCxnSpPr/>
          <p:nvPr/>
        </p:nvCxnSpPr>
        <p:spPr>
          <a:xfrm>
            <a:off x="22830333" y="12792867"/>
            <a:ext cx="15536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>
          <a:xfrm>
            <a:off x="21177253" y="12461739"/>
            <a:ext cx="1463200" cy="7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cxnSp>
        <p:nvCxnSpPr>
          <p:cNvPr id="54" name="Google Shape;54;p6"/>
          <p:cNvCxnSpPr/>
          <p:nvPr/>
        </p:nvCxnSpPr>
        <p:spPr>
          <a:xfrm>
            <a:off x="8590995" y="4988232"/>
            <a:ext cx="0" cy="38712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375220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type="titleOnly">
  <p:cSld name="TWO 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/>
          <p:nvPr/>
        </p:nvSpPr>
        <p:spPr>
          <a:xfrm rot="10800000">
            <a:off x="1400" y="-47272"/>
            <a:ext cx="24384000" cy="13768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57" name="Google Shape;57;p7"/>
          <p:cNvSpPr/>
          <p:nvPr/>
        </p:nvSpPr>
        <p:spPr>
          <a:xfrm>
            <a:off x="0" y="7614533"/>
            <a:ext cx="24401600" cy="6119200"/>
          </a:xfrm>
          <a:prstGeom prst="rect">
            <a:avLst/>
          </a:prstGeom>
          <a:solidFill>
            <a:srgbClr val="EBCFB2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58" name="Google Shape;58;p7"/>
          <p:cNvSpPr txBox="1">
            <a:spLocks noGrp="1"/>
          </p:cNvSpPr>
          <p:nvPr>
            <p:ph type="ctrTitle"/>
          </p:nvPr>
        </p:nvSpPr>
        <p:spPr>
          <a:xfrm>
            <a:off x="3974333" y="7393800"/>
            <a:ext cx="7080800" cy="17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4267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4267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4267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4267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4267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4267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4267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4267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42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subTitle" idx="1"/>
          </p:nvPr>
        </p:nvSpPr>
        <p:spPr>
          <a:xfrm>
            <a:off x="3974333" y="9211533"/>
            <a:ext cx="7080800" cy="29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ctrTitle" idx="2"/>
          </p:nvPr>
        </p:nvSpPr>
        <p:spPr>
          <a:xfrm>
            <a:off x="13387067" y="7393800"/>
            <a:ext cx="7080800" cy="17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4267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4267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4267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4267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4267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4267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4267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4267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42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subTitle" idx="3"/>
          </p:nvPr>
        </p:nvSpPr>
        <p:spPr>
          <a:xfrm>
            <a:off x="13387067" y="9211533"/>
            <a:ext cx="7080800" cy="29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ctrTitle" idx="4"/>
          </p:nvPr>
        </p:nvSpPr>
        <p:spPr>
          <a:xfrm>
            <a:off x="2354331" y="757600"/>
            <a:ext cx="8130400" cy="25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64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63" name="Google Shape;63;p7"/>
          <p:cNvCxnSpPr/>
          <p:nvPr/>
        </p:nvCxnSpPr>
        <p:spPr>
          <a:xfrm>
            <a:off x="22830333" y="12792867"/>
            <a:ext cx="15536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" name="Google Shape;64;p7"/>
          <p:cNvSpPr txBox="1">
            <a:spLocks noGrp="1"/>
          </p:cNvSpPr>
          <p:nvPr>
            <p:ph type="sldNum" idx="12"/>
          </p:nvPr>
        </p:nvSpPr>
        <p:spPr>
          <a:xfrm>
            <a:off x="21177253" y="12461739"/>
            <a:ext cx="1463200" cy="7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4725471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AND DESIGN 1" preserve="1" userDrawn="1">
  <p:cSld name="HEADLAND DESIGN 1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02B1C724-EFB9-4767-A9CE-1FB48C55C6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4000" cy="1369218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07" name="Google Shape;107;p11"/>
          <p:cNvSpPr/>
          <p:nvPr/>
        </p:nvSpPr>
        <p:spPr>
          <a:xfrm>
            <a:off x="267" y="0"/>
            <a:ext cx="24384000" cy="13716000"/>
          </a:xfrm>
          <a:prstGeom prst="rect">
            <a:avLst/>
          </a:prstGeom>
          <a:solidFill>
            <a:srgbClr val="FFFFFF">
              <a:alpha val="25380"/>
            </a:srgbClr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110" name="Google Shape;110;p11"/>
          <p:cNvSpPr txBox="1">
            <a:spLocks noGrp="1"/>
          </p:cNvSpPr>
          <p:nvPr>
            <p:ph type="ctrTitle"/>
          </p:nvPr>
        </p:nvSpPr>
        <p:spPr>
          <a:xfrm>
            <a:off x="11466659" y="6054336"/>
            <a:ext cx="5221600" cy="170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6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13867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13867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13867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13867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13867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13867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13867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13867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sp>
        <p:nvSpPr>
          <p:cNvPr id="111" name="Google Shape;111;p11"/>
          <p:cNvSpPr txBox="1">
            <a:spLocks noGrp="1"/>
          </p:cNvSpPr>
          <p:nvPr>
            <p:ph type="subTitle" idx="1"/>
          </p:nvPr>
        </p:nvSpPr>
        <p:spPr>
          <a:xfrm>
            <a:off x="11466659" y="7697667"/>
            <a:ext cx="7080800" cy="11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3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1"/>
          <p:cNvSpPr txBox="1">
            <a:spLocks noGrp="1"/>
          </p:cNvSpPr>
          <p:nvPr>
            <p:ph type="ctrTitle" idx="2"/>
          </p:nvPr>
        </p:nvSpPr>
        <p:spPr>
          <a:xfrm>
            <a:off x="623333" y="5658003"/>
            <a:ext cx="10512000" cy="35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EBCFB2"/>
              </a:buClr>
              <a:buSzPts val="6000"/>
              <a:buNone/>
              <a:defRPr sz="16000">
                <a:solidFill>
                  <a:srgbClr val="EBCFB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EBCFB2"/>
              </a:buClr>
              <a:buSzPts val="6000"/>
              <a:buNone/>
              <a:defRPr sz="16000">
                <a:solidFill>
                  <a:srgbClr val="EBCFB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EBCFB2"/>
              </a:buClr>
              <a:buSzPts val="6000"/>
              <a:buNone/>
              <a:defRPr sz="16000">
                <a:solidFill>
                  <a:srgbClr val="EBCFB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EBCFB2"/>
              </a:buClr>
              <a:buSzPts val="6000"/>
              <a:buNone/>
              <a:defRPr sz="16000">
                <a:solidFill>
                  <a:srgbClr val="EBCFB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EBCFB2"/>
              </a:buClr>
              <a:buSzPts val="6000"/>
              <a:buNone/>
              <a:defRPr sz="16000">
                <a:solidFill>
                  <a:srgbClr val="EBCFB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EBCFB2"/>
              </a:buClr>
              <a:buSzPts val="6000"/>
              <a:buNone/>
              <a:defRPr sz="16000">
                <a:solidFill>
                  <a:srgbClr val="EBCFB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EBCFB2"/>
              </a:buClr>
              <a:buSzPts val="6000"/>
              <a:buNone/>
              <a:defRPr sz="16000">
                <a:solidFill>
                  <a:srgbClr val="EBCFB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EBCFB2"/>
              </a:buClr>
              <a:buSzPts val="6000"/>
              <a:buNone/>
              <a:defRPr sz="16000">
                <a:solidFill>
                  <a:srgbClr val="EBCFB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EBCFB2"/>
              </a:buClr>
              <a:buSzPts val="6000"/>
              <a:buNone/>
              <a:defRPr sz="16000">
                <a:solidFill>
                  <a:srgbClr val="EBCFB2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3307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57">
          <p15:clr>
            <a:srgbClr val="FA7B17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/>
          <p:nvPr/>
        </p:nvSpPr>
        <p:spPr>
          <a:xfrm rot="10800000" flipH="1">
            <a:off x="1400" y="-47272"/>
            <a:ext cx="24384000" cy="13768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67" name="Google Shape;67;p8"/>
          <p:cNvSpPr/>
          <p:nvPr/>
        </p:nvSpPr>
        <p:spPr>
          <a:xfrm>
            <a:off x="0" y="7614533"/>
            <a:ext cx="24401600" cy="6119200"/>
          </a:xfrm>
          <a:prstGeom prst="rect">
            <a:avLst/>
          </a:prstGeom>
          <a:solidFill>
            <a:srgbClr val="EBCFB2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68" name="Google Shape;68;p8"/>
          <p:cNvSpPr txBox="1">
            <a:spLocks noGrp="1"/>
          </p:cNvSpPr>
          <p:nvPr>
            <p:ph type="ctrTitle"/>
          </p:nvPr>
        </p:nvSpPr>
        <p:spPr>
          <a:xfrm>
            <a:off x="2691501" y="7813933"/>
            <a:ext cx="5016800" cy="17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4267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4267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4267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4267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4267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4267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4267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4267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42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subTitle" idx="1"/>
          </p:nvPr>
        </p:nvSpPr>
        <p:spPr>
          <a:xfrm>
            <a:off x="2691501" y="9631667"/>
            <a:ext cx="5016800" cy="29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ctrTitle" idx="2"/>
          </p:nvPr>
        </p:nvSpPr>
        <p:spPr>
          <a:xfrm>
            <a:off x="9760768" y="7813933"/>
            <a:ext cx="5016800" cy="17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4267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4267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4267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4267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4267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4267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4267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4267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42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subTitle" idx="3"/>
          </p:nvPr>
        </p:nvSpPr>
        <p:spPr>
          <a:xfrm>
            <a:off x="9760768" y="9631667"/>
            <a:ext cx="5016800" cy="29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ctrTitle" idx="4"/>
          </p:nvPr>
        </p:nvSpPr>
        <p:spPr>
          <a:xfrm>
            <a:off x="16830035" y="7813933"/>
            <a:ext cx="5016800" cy="17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4267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4267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4267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4267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4267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4267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4267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4267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42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73" name="Google Shape;73;p8"/>
          <p:cNvCxnSpPr/>
          <p:nvPr/>
        </p:nvCxnSpPr>
        <p:spPr>
          <a:xfrm>
            <a:off x="22830333" y="12792867"/>
            <a:ext cx="15536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" name="Google Shape;74;p8"/>
          <p:cNvSpPr txBox="1">
            <a:spLocks noGrp="1"/>
          </p:cNvSpPr>
          <p:nvPr>
            <p:ph type="sldNum" idx="12"/>
          </p:nvPr>
        </p:nvSpPr>
        <p:spPr>
          <a:xfrm>
            <a:off x="21177253" y="12461739"/>
            <a:ext cx="1463200" cy="7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sp>
        <p:nvSpPr>
          <p:cNvPr id="75" name="Google Shape;75;p8"/>
          <p:cNvSpPr txBox="1">
            <a:spLocks noGrp="1"/>
          </p:cNvSpPr>
          <p:nvPr>
            <p:ph type="subTitle" idx="5"/>
          </p:nvPr>
        </p:nvSpPr>
        <p:spPr>
          <a:xfrm>
            <a:off x="16830035" y="9631667"/>
            <a:ext cx="5016800" cy="29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8"/>
          <p:cNvSpPr txBox="1">
            <a:spLocks noGrp="1"/>
          </p:cNvSpPr>
          <p:nvPr>
            <p:ph type="ctrTitle" idx="6"/>
          </p:nvPr>
        </p:nvSpPr>
        <p:spPr>
          <a:xfrm>
            <a:off x="16332733" y="1164000"/>
            <a:ext cx="6497600" cy="25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64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036237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HREE COLUMNS 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/>
          <p:nvPr/>
        </p:nvSpPr>
        <p:spPr>
          <a:xfrm rot="10800000" flipH="1">
            <a:off x="1400" y="-47272"/>
            <a:ext cx="24384000" cy="13768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79" name="Google Shape;79;p9"/>
          <p:cNvSpPr txBox="1">
            <a:spLocks noGrp="1"/>
          </p:cNvSpPr>
          <p:nvPr>
            <p:ph type="ctrTitle"/>
          </p:nvPr>
        </p:nvSpPr>
        <p:spPr>
          <a:xfrm>
            <a:off x="2691501" y="8308733"/>
            <a:ext cx="5016800" cy="17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4267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4267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4267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4267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4267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4267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4267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4267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42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ubTitle" idx="1"/>
          </p:nvPr>
        </p:nvSpPr>
        <p:spPr>
          <a:xfrm>
            <a:off x="2691501" y="10126467"/>
            <a:ext cx="5016800" cy="29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ctrTitle" idx="2"/>
          </p:nvPr>
        </p:nvSpPr>
        <p:spPr>
          <a:xfrm>
            <a:off x="9760768" y="8308733"/>
            <a:ext cx="5016800" cy="17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4267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4267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4267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4267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4267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4267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4267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4267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42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ubTitle" idx="3"/>
          </p:nvPr>
        </p:nvSpPr>
        <p:spPr>
          <a:xfrm>
            <a:off x="9760768" y="10126467"/>
            <a:ext cx="5016800" cy="29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ctrTitle" idx="4"/>
          </p:nvPr>
        </p:nvSpPr>
        <p:spPr>
          <a:xfrm>
            <a:off x="16830035" y="8308733"/>
            <a:ext cx="5016800" cy="17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4267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4267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4267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4267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4267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4267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4267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4267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42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subTitle" idx="5"/>
          </p:nvPr>
        </p:nvSpPr>
        <p:spPr>
          <a:xfrm>
            <a:off x="16830035" y="10126467"/>
            <a:ext cx="5016800" cy="29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ctrTitle" idx="6"/>
          </p:nvPr>
        </p:nvSpPr>
        <p:spPr>
          <a:xfrm>
            <a:off x="10062056" y="757600"/>
            <a:ext cx="11632000" cy="25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86" name="Google Shape;86;p9"/>
          <p:cNvCxnSpPr/>
          <p:nvPr/>
        </p:nvCxnSpPr>
        <p:spPr>
          <a:xfrm>
            <a:off x="22830333" y="12792867"/>
            <a:ext cx="15536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Google Shape;87;p9"/>
          <p:cNvSpPr txBox="1">
            <a:spLocks noGrp="1"/>
          </p:cNvSpPr>
          <p:nvPr>
            <p:ph type="sldNum" idx="12"/>
          </p:nvPr>
        </p:nvSpPr>
        <p:spPr>
          <a:xfrm>
            <a:off x="21177253" y="12461739"/>
            <a:ext cx="1463200" cy="7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6943812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HEDULE">
  <p:cSld name="SCHEDUL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0"/>
          <p:cNvSpPr/>
          <p:nvPr/>
        </p:nvSpPr>
        <p:spPr>
          <a:xfrm rot="10800000" flipH="1">
            <a:off x="1400" y="-47272"/>
            <a:ext cx="24384000" cy="13768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90" name="Google Shape;90;p10"/>
          <p:cNvSpPr txBox="1">
            <a:spLocks noGrp="1"/>
          </p:cNvSpPr>
          <p:nvPr>
            <p:ph type="ctrTitle"/>
          </p:nvPr>
        </p:nvSpPr>
        <p:spPr>
          <a:xfrm rot="-5400000">
            <a:off x="10647221" y="6066733"/>
            <a:ext cx="21060800" cy="15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1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16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16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16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16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16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16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16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1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91" name="Google Shape;91;p10"/>
          <p:cNvCxnSpPr>
            <a:stCxn id="89" idx="1"/>
          </p:cNvCxnSpPr>
          <p:nvPr/>
        </p:nvCxnSpPr>
        <p:spPr>
          <a:xfrm>
            <a:off x="1400" y="6837128"/>
            <a:ext cx="111088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0"/>
          <p:cNvSpPr txBox="1">
            <a:spLocks noGrp="1"/>
          </p:cNvSpPr>
          <p:nvPr>
            <p:ph type="ctrTitle" idx="2"/>
          </p:nvPr>
        </p:nvSpPr>
        <p:spPr>
          <a:xfrm>
            <a:off x="5475229" y="3657693"/>
            <a:ext cx="4784000" cy="15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3733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0"/>
          <p:cNvSpPr txBox="1">
            <a:spLocks noGrp="1"/>
          </p:cNvSpPr>
          <p:nvPr>
            <p:ph type="subTitle" idx="1"/>
          </p:nvPr>
        </p:nvSpPr>
        <p:spPr>
          <a:xfrm>
            <a:off x="5475229" y="5053072"/>
            <a:ext cx="4784000" cy="9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0"/>
          <p:cNvSpPr txBox="1">
            <a:spLocks noGrp="1"/>
          </p:cNvSpPr>
          <p:nvPr>
            <p:ph type="title" idx="3" hasCustomPrompt="1"/>
          </p:nvPr>
        </p:nvSpPr>
        <p:spPr>
          <a:xfrm>
            <a:off x="670696" y="4095803"/>
            <a:ext cx="4676800" cy="22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17334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17334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17334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17334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17334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17334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17334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17334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17334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5" name="Google Shape;95;p10"/>
          <p:cNvSpPr txBox="1">
            <a:spLocks noGrp="1"/>
          </p:cNvSpPr>
          <p:nvPr>
            <p:ph type="ctrTitle" idx="4"/>
          </p:nvPr>
        </p:nvSpPr>
        <p:spPr>
          <a:xfrm>
            <a:off x="5475229" y="7313048"/>
            <a:ext cx="4784000" cy="15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3733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0"/>
          <p:cNvSpPr txBox="1">
            <a:spLocks noGrp="1"/>
          </p:cNvSpPr>
          <p:nvPr>
            <p:ph type="subTitle" idx="5"/>
          </p:nvPr>
        </p:nvSpPr>
        <p:spPr>
          <a:xfrm>
            <a:off x="5475229" y="8708427"/>
            <a:ext cx="4784000" cy="9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0"/>
          <p:cNvSpPr txBox="1">
            <a:spLocks noGrp="1"/>
          </p:cNvSpPr>
          <p:nvPr>
            <p:ph type="title" idx="6" hasCustomPrompt="1"/>
          </p:nvPr>
        </p:nvSpPr>
        <p:spPr>
          <a:xfrm>
            <a:off x="670696" y="7751157"/>
            <a:ext cx="4676800" cy="22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17334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17334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17334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17334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17334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17334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17334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17334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17334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" name="Google Shape;98;p10"/>
          <p:cNvSpPr txBox="1">
            <a:spLocks noGrp="1"/>
          </p:cNvSpPr>
          <p:nvPr>
            <p:ph type="ctrTitle" idx="7"/>
          </p:nvPr>
        </p:nvSpPr>
        <p:spPr>
          <a:xfrm>
            <a:off x="14467963" y="3657693"/>
            <a:ext cx="4784000" cy="15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3733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0"/>
          <p:cNvSpPr txBox="1">
            <a:spLocks noGrp="1"/>
          </p:cNvSpPr>
          <p:nvPr>
            <p:ph type="subTitle" idx="8"/>
          </p:nvPr>
        </p:nvSpPr>
        <p:spPr>
          <a:xfrm>
            <a:off x="14467963" y="5053072"/>
            <a:ext cx="4784000" cy="9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0"/>
          <p:cNvSpPr txBox="1">
            <a:spLocks noGrp="1"/>
          </p:cNvSpPr>
          <p:nvPr>
            <p:ph type="title" idx="9" hasCustomPrompt="1"/>
          </p:nvPr>
        </p:nvSpPr>
        <p:spPr>
          <a:xfrm>
            <a:off x="9663429" y="4095803"/>
            <a:ext cx="4676800" cy="22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17334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17334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17334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17334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17334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17334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17334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17334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17334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" name="Google Shape;101;p10"/>
          <p:cNvSpPr txBox="1">
            <a:spLocks noGrp="1"/>
          </p:cNvSpPr>
          <p:nvPr>
            <p:ph type="ctrTitle" idx="13"/>
          </p:nvPr>
        </p:nvSpPr>
        <p:spPr>
          <a:xfrm>
            <a:off x="14467963" y="7313048"/>
            <a:ext cx="4784000" cy="15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3733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0"/>
          <p:cNvSpPr txBox="1">
            <a:spLocks noGrp="1"/>
          </p:cNvSpPr>
          <p:nvPr>
            <p:ph type="subTitle" idx="14"/>
          </p:nvPr>
        </p:nvSpPr>
        <p:spPr>
          <a:xfrm>
            <a:off x="14467963" y="8708427"/>
            <a:ext cx="4784000" cy="9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6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0"/>
          <p:cNvSpPr txBox="1">
            <a:spLocks noGrp="1"/>
          </p:cNvSpPr>
          <p:nvPr>
            <p:ph type="title" idx="15" hasCustomPrompt="1"/>
          </p:nvPr>
        </p:nvSpPr>
        <p:spPr>
          <a:xfrm>
            <a:off x="9663429" y="7751157"/>
            <a:ext cx="4676800" cy="22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17334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17334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17334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17334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17334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17334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17334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17334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17334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42895486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AND DESIGN 2">
  <p:cSld name="HEADLAND DESIGN 2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FFFFFF">
              <a:alpha val="25380"/>
            </a:srgbClr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115" name="Google Shape;115;p12"/>
          <p:cNvSpPr/>
          <p:nvPr/>
        </p:nvSpPr>
        <p:spPr>
          <a:xfrm flipH="1">
            <a:off x="0" y="4349000"/>
            <a:ext cx="17405600" cy="5707200"/>
          </a:xfrm>
          <a:prstGeom prst="rect">
            <a:avLst/>
          </a:prstGeom>
          <a:solidFill>
            <a:srgbClr val="434343">
              <a:alpha val="69230"/>
            </a:srgbClr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cxnSp>
        <p:nvCxnSpPr>
          <p:cNvPr id="116" name="Google Shape;116;p12"/>
          <p:cNvCxnSpPr/>
          <p:nvPr/>
        </p:nvCxnSpPr>
        <p:spPr>
          <a:xfrm>
            <a:off x="12191987" y="5206600"/>
            <a:ext cx="0" cy="39920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" name="Google Shape;117;p12"/>
          <p:cNvSpPr txBox="1">
            <a:spLocks noGrp="1"/>
          </p:cNvSpPr>
          <p:nvPr>
            <p:ph type="ctrTitle"/>
          </p:nvPr>
        </p:nvSpPr>
        <p:spPr>
          <a:xfrm flipH="1">
            <a:off x="6702131" y="5858835"/>
            <a:ext cx="5221600" cy="170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64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13867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13867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13867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13867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13867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13867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13867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138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12"/>
          <p:cNvSpPr txBox="1">
            <a:spLocks noGrp="1"/>
          </p:cNvSpPr>
          <p:nvPr>
            <p:ph type="subTitle" idx="1"/>
          </p:nvPr>
        </p:nvSpPr>
        <p:spPr>
          <a:xfrm flipH="1">
            <a:off x="4842933" y="7438352"/>
            <a:ext cx="7080800" cy="11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3200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2"/>
          <p:cNvSpPr txBox="1">
            <a:spLocks noGrp="1"/>
          </p:cNvSpPr>
          <p:nvPr>
            <p:ph type="ctrTitle" idx="2"/>
          </p:nvPr>
        </p:nvSpPr>
        <p:spPr>
          <a:xfrm flipH="1">
            <a:off x="12352331" y="6028224"/>
            <a:ext cx="10512000" cy="23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BCFB2"/>
              </a:buClr>
              <a:buSzPts val="6000"/>
              <a:buNone/>
              <a:defRPr sz="16000">
                <a:solidFill>
                  <a:srgbClr val="EBCFB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6000"/>
              <a:buNone/>
              <a:defRPr sz="16000">
                <a:solidFill>
                  <a:srgbClr val="66666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6000"/>
              <a:buNone/>
              <a:defRPr sz="16000">
                <a:solidFill>
                  <a:srgbClr val="66666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6000"/>
              <a:buNone/>
              <a:defRPr sz="16000">
                <a:solidFill>
                  <a:srgbClr val="66666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6000"/>
              <a:buNone/>
              <a:defRPr sz="16000">
                <a:solidFill>
                  <a:srgbClr val="66666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6000"/>
              <a:buNone/>
              <a:defRPr sz="16000">
                <a:solidFill>
                  <a:srgbClr val="66666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6000"/>
              <a:buNone/>
              <a:defRPr sz="16000">
                <a:solidFill>
                  <a:srgbClr val="66666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6000"/>
              <a:buNone/>
              <a:defRPr sz="16000">
                <a:solidFill>
                  <a:srgbClr val="66666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6000"/>
              <a:buNone/>
              <a:defRPr sz="160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26325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AND DESIGN 4">
  <p:cSld name="HEADLAND DESIGN 4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/>
          <p:nvPr/>
        </p:nvSpPr>
        <p:spPr>
          <a:xfrm flipH="1">
            <a:off x="3490867" y="0"/>
            <a:ext cx="17405600" cy="10993600"/>
          </a:xfrm>
          <a:prstGeom prst="rect">
            <a:avLst/>
          </a:prstGeom>
          <a:solidFill>
            <a:srgbClr val="434343">
              <a:alpha val="64620"/>
            </a:srgbClr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129" name="Google Shape;129;p14"/>
          <p:cNvSpPr/>
          <p:nvPr/>
        </p:nvSpPr>
        <p:spPr>
          <a:xfrm>
            <a:off x="-3600" y="0"/>
            <a:ext cx="24384000" cy="13751200"/>
          </a:xfrm>
          <a:prstGeom prst="rect">
            <a:avLst/>
          </a:prstGeom>
          <a:solidFill>
            <a:srgbClr val="FFFFFF">
              <a:alpha val="25380"/>
            </a:srgbClr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130" name="Google Shape;130;p14"/>
          <p:cNvSpPr/>
          <p:nvPr/>
        </p:nvSpPr>
        <p:spPr>
          <a:xfrm flipH="1">
            <a:off x="3490867" y="0"/>
            <a:ext cx="17405600" cy="10993600"/>
          </a:xfrm>
          <a:prstGeom prst="rect">
            <a:avLst/>
          </a:prstGeom>
          <a:solidFill>
            <a:srgbClr val="434343">
              <a:alpha val="64620"/>
            </a:srgbClr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131" name="Google Shape;131;p14"/>
          <p:cNvSpPr txBox="1">
            <a:spLocks noGrp="1"/>
          </p:cNvSpPr>
          <p:nvPr>
            <p:ph type="ctrTitle"/>
          </p:nvPr>
        </p:nvSpPr>
        <p:spPr>
          <a:xfrm>
            <a:off x="2509803" y="6855067"/>
            <a:ext cx="19367200" cy="23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BCFB2"/>
              </a:buClr>
              <a:buSzPts val="6000"/>
              <a:buNone/>
              <a:defRPr sz="16000">
                <a:solidFill>
                  <a:srgbClr val="EBCFB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6000"/>
              <a:buNone/>
              <a:defRPr sz="16000">
                <a:solidFill>
                  <a:srgbClr val="66666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6000"/>
              <a:buNone/>
              <a:defRPr sz="16000">
                <a:solidFill>
                  <a:srgbClr val="66666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6000"/>
              <a:buNone/>
              <a:defRPr sz="16000">
                <a:solidFill>
                  <a:srgbClr val="66666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6000"/>
              <a:buNone/>
              <a:defRPr sz="16000">
                <a:solidFill>
                  <a:srgbClr val="66666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6000"/>
              <a:buNone/>
              <a:defRPr sz="16000">
                <a:solidFill>
                  <a:srgbClr val="66666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6000"/>
              <a:buNone/>
              <a:defRPr sz="16000">
                <a:solidFill>
                  <a:srgbClr val="66666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6000"/>
              <a:buNone/>
              <a:defRPr sz="16000">
                <a:solidFill>
                  <a:srgbClr val="66666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6000"/>
              <a:buNone/>
              <a:defRPr sz="160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14"/>
          <p:cNvSpPr txBox="1">
            <a:spLocks noGrp="1"/>
          </p:cNvSpPr>
          <p:nvPr>
            <p:ph type="subTitle" idx="1"/>
          </p:nvPr>
        </p:nvSpPr>
        <p:spPr>
          <a:xfrm flipH="1">
            <a:off x="7493000" y="5301867"/>
            <a:ext cx="9401600" cy="9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32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14"/>
          <p:cNvSpPr txBox="1">
            <a:spLocks noGrp="1"/>
          </p:cNvSpPr>
          <p:nvPr>
            <p:ph type="ctrTitle" idx="2"/>
          </p:nvPr>
        </p:nvSpPr>
        <p:spPr>
          <a:xfrm flipH="1">
            <a:off x="1557267" y="4488333"/>
            <a:ext cx="21272800" cy="10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6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13867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13867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13867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13867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13867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13867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13867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138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134" name="Google Shape;134;p14"/>
          <p:cNvCxnSpPr/>
          <p:nvPr/>
        </p:nvCxnSpPr>
        <p:spPr>
          <a:xfrm>
            <a:off x="10177003" y="7030667"/>
            <a:ext cx="40336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327495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+ SUBTITLE">
  <p:cSld name="BIG TITLE + SUBTITLE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5"/>
          <p:cNvSpPr/>
          <p:nvPr/>
        </p:nvSpPr>
        <p:spPr>
          <a:xfrm rot="10800000" flipH="1">
            <a:off x="1400" y="-47272"/>
            <a:ext cx="24384000" cy="13768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137" name="Google Shape;137;p15"/>
          <p:cNvSpPr txBox="1">
            <a:spLocks noGrp="1"/>
          </p:cNvSpPr>
          <p:nvPr>
            <p:ph type="ctrTitle"/>
          </p:nvPr>
        </p:nvSpPr>
        <p:spPr>
          <a:xfrm>
            <a:off x="755333" y="5142701"/>
            <a:ext cx="22931200" cy="298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19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13867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13867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13867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13867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13867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13867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13867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138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15"/>
          <p:cNvSpPr txBox="1">
            <a:spLocks noGrp="1"/>
          </p:cNvSpPr>
          <p:nvPr>
            <p:ph type="subTitle" idx="1"/>
          </p:nvPr>
        </p:nvSpPr>
        <p:spPr>
          <a:xfrm>
            <a:off x="5071733" y="7786933"/>
            <a:ext cx="14298400" cy="7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882040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TITLE DESIGN 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/>
          <p:nvPr/>
        </p:nvSpPr>
        <p:spPr>
          <a:xfrm rot="10800000" flipH="1">
            <a:off x="1400" y="-47272"/>
            <a:ext cx="24384000" cy="13768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143" name="Google Shape;143;p16"/>
          <p:cNvSpPr txBox="1">
            <a:spLocks noGrp="1"/>
          </p:cNvSpPr>
          <p:nvPr>
            <p:ph type="ctrTitle"/>
          </p:nvPr>
        </p:nvSpPr>
        <p:spPr>
          <a:xfrm>
            <a:off x="5239603" y="757600"/>
            <a:ext cx="13904800" cy="25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56693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">
  <p:cSld name="TITLE DESIGN 2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/>
          <p:nvPr/>
        </p:nvSpPr>
        <p:spPr>
          <a:xfrm rot="10800000">
            <a:off x="0" y="-47272"/>
            <a:ext cx="24384000" cy="13768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148" name="Google Shape;148;p17"/>
          <p:cNvSpPr txBox="1">
            <a:spLocks noGrp="1"/>
          </p:cNvSpPr>
          <p:nvPr>
            <p:ph type="ctrTitle"/>
          </p:nvPr>
        </p:nvSpPr>
        <p:spPr>
          <a:xfrm>
            <a:off x="5239603" y="757600"/>
            <a:ext cx="13904800" cy="25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4800"/>
            </a:lvl9pPr>
          </a:lstStyle>
          <a:p>
            <a:endParaRPr/>
          </a:p>
        </p:txBody>
      </p:sp>
      <p:cxnSp>
        <p:nvCxnSpPr>
          <p:cNvPr id="149" name="Google Shape;149;p17"/>
          <p:cNvCxnSpPr/>
          <p:nvPr/>
        </p:nvCxnSpPr>
        <p:spPr>
          <a:xfrm>
            <a:off x="22830333" y="12792867"/>
            <a:ext cx="15536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0" name="Google Shape;150;p17"/>
          <p:cNvSpPr txBox="1">
            <a:spLocks noGrp="1"/>
          </p:cNvSpPr>
          <p:nvPr>
            <p:ph type="sldNum" idx="12"/>
          </p:nvPr>
        </p:nvSpPr>
        <p:spPr>
          <a:xfrm>
            <a:off x="21177253" y="12461739"/>
            <a:ext cx="1463200" cy="7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86082596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+ SUBTITLE">
  <p:cSld name="BIG NUMBER + SUBTITLE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/>
          <p:nvPr/>
        </p:nvSpPr>
        <p:spPr>
          <a:xfrm>
            <a:off x="-3600" y="-17600"/>
            <a:ext cx="24384000" cy="13751200"/>
          </a:xfrm>
          <a:prstGeom prst="rect">
            <a:avLst/>
          </a:prstGeom>
          <a:solidFill>
            <a:srgbClr val="FFFFFF">
              <a:alpha val="25380"/>
            </a:srgbClr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153" name="Google Shape;153;p18"/>
          <p:cNvSpPr/>
          <p:nvPr/>
        </p:nvSpPr>
        <p:spPr>
          <a:xfrm flipH="1">
            <a:off x="0" y="1726600"/>
            <a:ext cx="24384000" cy="10262400"/>
          </a:xfrm>
          <a:prstGeom prst="rect">
            <a:avLst/>
          </a:prstGeom>
          <a:solidFill>
            <a:srgbClr val="434343">
              <a:alpha val="64620"/>
            </a:srgbClr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154" name="Google Shape;154;p18"/>
          <p:cNvSpPr txBox="1">
            <a:spLocks noGrp="1"/>
          </p:cNvSpPr>
          <p:nvPr>
            <p:ph type="title" hasCustomPrompt="1"/>
          </p:nvPr>
        </p:nvSpPr>
        <p:spPr>
          <a:xfrm>
            <a:off x="472267" y="2833467"/>
            <a:ext cx="23439200" cy="52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BCFB2"/>
              </a:buClr>
              <a:buSzPts val="7200"/>
              <a:buNone/>
              <a:defRPr sz="19200">
                <a:solidFill>
                  <a:srgbClr val="EBCFB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0"/>
              <a:buNone/>
              <a:defRPr sz="32000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0"/>
              <a:buNone/>
              <a:defRPr sz="32000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0"/>
              <a:buNone/>
              <a:defRPr sz="32000"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0"/>
              <a:buNone/>
              <a:defRPr sz="32000"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0"/>
              <a:buNone/>
              <a:defRPr sz="32000"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0"/>
              <a:buNone/>
              <a:defRPr sz="32000"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0"/>
              <a:buNone/>
              <a:defRPr sz="32000"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0"/>
              <a:buNone/>
              <a:defRPr sz="32000">
                <a:solidFill>
                  <a:srgbClr val="66666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18"/>
          <p:cNvSpPr txBox="1">
            <a:spLocks noGrp="1"/>
          </p:cNvSpPr>
          <p:nvPr>
            <p:ph type="subTitle" idx="1"/>
          </p:nvPr>
        </p:nvSpPr>
        <p:spPr>
          <a:xfrm>
            <a:off x="3410533" y="7779933"/>
            <a:ext cx="17620800" cy="7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32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3200">
                <a:solidFill>
                  <a:srgbClr val="666666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3200">
                <a:solidFill>
                  <a:srgbClr val="666666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3200">
                <a:solidFill>
                  <a:srgbClr val="666666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3200">
                <a:solidFill>
                  <a:srgbClr val="666666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3200">
                <a:solidFill>
                  <a:srgbClr val="666666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3200">
                <a:solidFill>
                  <a:srgbClr val="666666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3200">
                <a:solidFill>
                  <a:srgbClr val="666666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32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842771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DESIGN 1">
  <p:cSld name="BACKGROUND DESIGN 1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/>
          <p:nvPr/>
        </p:nvSpPr>
        <p:spPr>
          <a:xfrm rot="10800000" flipH="1">
            <a:off x="1400" y="-47227"/>
            <a:ext cx="24384000" cy="13768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167" name="Google Shape;167;p20"/>
          <p:cNvSpPr txBox="1">
            <a:spLocks noGrp="1"/>
          </p:cNvSpPr>
          <p:nvPr>
            <p:ph type="ctrTitle"/>
          </p:nvPr>
        </p:nvSpPr>
        <p:spPr>
          <a:xfrm>
            <a:off x="2705693" y="2381200"/>
            <a:ext cx="6067200" cy="5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13867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13867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13867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13867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13867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13867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13867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138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subTitle" idx="1"/>
          </p:nvPr>
        </p:nvSpPr>
        <p:spPr>
          <a:xfrm>
            <a:off x="2705691" y="7953333"/>
            <a:ext cx="5838400" cy="21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29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603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 preserve="1" userDrawn="1">
  <p:cSld name="TITLE + IMAGE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/>
          <p:nvPr/>
        </p:nvSpPr>
        <p:spPr>
          <a:xfrm rot="10800000" flipH="1">
            <a:off x="1400" y="-14467"/>
            <a:ext cx="24384000" cy="13736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D1E017-F58F-4E6B-865D-9F357FF3B26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14468"/>
            <a:ext cx="12192000" cy="1373028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79" name="Google Shape;179;p22"/>
          <p:cNvSpPr/>
          <p:nvPr/>
        </p:nvSpPr>
        <p:spPr>
          <a:xfrm flipH="1">
            <a:off x="3560848" y="3835200"/>
            <a:ext cx="17405600" cy="6045600"/>
          </a:xfrm>
          <a:prstGeom prst="rect">
            <a:avLst/>
          </a:prstGeom>
          <a:solidFill>
            <a:srgbClr val="434343">
              <a:alpha val="64620"/>
            </a:srgbClr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180" name="Google Shape;180;p22"/>
          <p:cNvSpPr txBox="1">
            <a:spLocks noGrp="1"/>
          </p:cNvSpPr>
          <p:nvPr>
            <p:ph type="ctrTitle"/>
          </p:nvPr>
        </p:nvSpPr>
        <p:spPr>
          <a:xfrm>
            <a:off x="5057885" y="5596400"/>
            <a:ext cx="6690400" cy="25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8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4800"/>
            </a:lvl9pPr>
          </a:lstStyle>
          <a:p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subTitle" idx="1"/>
          </p:nvPr>
        </p:nvSpPr>
        <p:spPr>
          <a:xfrm>
            <a:off x="12982459" y="5780333"/>
            <a:ext cx="5838400" cy="211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29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458744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DESIGN 2" type="blank">
  <p:cSld name="BACKGROUND DESIGN 2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/>
          <p:nvPr/>
        </p:nvSpPr>
        <p:spPr>
          <a:xfrm rot="10800000">
            <a:off x="-144" y="-47272"/>
            <a:ext cx="24384000" cy="13768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173" name="Google Shape;173;p21"/>
          <p:cNvSpPr txBox="1">
            <a:spLocks noGrp="1"/>
          </p:cNvSpPr>
          <p:nvPr>
            <p:ph type="ctrTitle"/>
          </p:nvPr>
        </p:nvSpPr>
        <p:spPr>
          <a:xfrm>
            <a:off x="15575619" y="2381200"/>
            <a:ext cx="6067200" cy="5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13867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13867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13867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13867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13867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13867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13867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138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21"/>
          <p:cNvSpPr txBox="1">
            <a:spLocks noGrp="1"/>
          </p:cNvSpPr>
          <p:nvPr>
            <p:ph type="subTitle" idx="1"/>
          </p:nvPr>
        </p:nvSpPr>
        <p:spPr>
          <a:xfrm>
            <a:off x="15804419" y="7953333"/>
            <a:ext cx="5838400" cy="21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2933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872965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MAGE">
  <p:cSld name="BIG IMAGE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/>
          <p:nvPr/>
        </p:nvSpPr>
        <p:spPr>
          <a:xfrm>
            <a:off x="-1067" y="-17600"/>
            <a:ext cx="24384000" cy="13751200"/>
          </a:xfrm>
          <a:prstGeom prst="rect">
            <a:avLst/>
          </a:prstGeom>
          <a:solidFill>
            <a:srgbClr val="FFFFFF">
              <a:alpha val="14620"/>
            </a:srgbClr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186" name="Google Shape;186;p23"/>
          <p:cNvSpPr txBox="1">
            <a:spLocks noGrp="1"/>
          </p:cNvSpPr>
          <p:nvPr>
            <p:ph type="ctrTitle"/>
          </p:nvPr>
        </p:nvSpPr>
        <p:spPr>
          <a:xfrm>
            <a:off x="2057469" y="5596400"/>
            <a:ext cx="5844000" cy="25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6400"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64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64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64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64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64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64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64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6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699535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>
            <a:spLocks noGrp="1"/>
          </p:cNvSpPr>
          <p:nvPr>
            <p:ph type="sldNum" idx="12"/>
          </p:nvPr>
        </p:nvSpPr>
        <p:spPr>
          <a:xfrm>
            <a:off x="22818091" y="12666269"/>
            <a:ext cx="1463200" cy="1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Clr>
                <a:srgbClr val="000000"/>
              </a:buClr>
              <a:buSzPts val="1100"/>
              <a:buFont typeface="Arial"/>
              <a:buNone/>
              <a:defRPr/>
            </a:lvl1pPr>
            <a:lvl2pPr lvl="1">
              <a:buClr>
                <a:srgbClr val="000000"/>
              </a:buClr>
              <a:buSzPts val="1100"/>
              <a:buFont typeface="Arial"/>
              <a:buNone/>
              <a:defRPr/>
            </a:lvl2pPr>
            <a:lvl3pPr lvl="2">
              <a:buClr>
                <a:srgbClr val="000000"/>
              </a:buClr>
              <a:buSzPts val="1100"/>
              <a:buFont typeface="Arial"/>
              <a:buNone/>
              <a:defRPr/>
            </a:lvl3pPr>
            <a:lvl4pPr lvl="3">
              <a:buClr>
                <a:srgbClr val="000000"/>
              </a:buClr>
              <a:buSzPts val="1100"/>
              <a:buFont typeface="Arial"/>
              <a:buNone/>
              <a:defRPr/>
            </a:lvl4pPr>
            <a:lvl5pPr lvl="4">
              <a:buClr>
                <a:srgbClr val="000000"/>
              </a:buClr>
              <a:buSzPts val="1100"/>
              <a:buFont typeface="Arial"/>
              <a:buNone/>
              <a:defRPr/>
            </a:lvl5pPr>
            <a:lvl6pPr lvl="5">
              <a:buClr>
                <a:srgbClr val="000000"/>
              </a:buClr>
              <a:buSzPts val="1100"/>
              <a:buFont typeface="Arial"/>
              <a:buNone/>
              <a:defRPr/>
            </a:lvl6pPr>
            <a:lvl7pPr lvl="6">
              <a:buClr>
                <a:srgbClr val="000000"/>
              </a:buClr>
              <a:buSzPts val="1100"/>
              <a:buFont typeface="Arial"/>
              <a:buNone/>
              <a:defRPr/>
            </a:lvl7pPr>
            <a:lvl8pPr lvl="7">
              <a:buClr>
                <a:srgbClr val="000000"/>
              </a:buClr>
              <a:buSzPts val="1100"/>
              <a:buFont typeface="Arial"/>
              <a:buNone/>
              <a:defRPr/>
            </a:lvl8pPr>
            <a:lvl9pPr lvl="8">
              <a:buClr>
                <a:srgbClr val="000000"/>
              </a:buClr>
              <a:buSzPts val="1100"/>
              <a:buFont typeface="Arial"/>
              <a:buNone/>
              <a:defRPr/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sp>
        <p:nvSpPr>
          <p:cNvPr id="189" name="Google Shape;189;p24"/>
          <p:cNvSpPr/>
          <p:nvPr/>
        </p:nvSpPr>
        <p:spPr>
          <a:xfrm>
            <a:off x="0" y="-200"/>
            <a:ext cx="24384000" cy="13716000"/>
          </a:xfrm>
          <a:prstGeom prst="rect">
            <a:avLst/>
          </a:prstGeom>
          <a:solidFill>
            <a:srgbClr val="FFFFFF">
              <a:alpha val="25380"/>
            </a:srgbClr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190" name="Google Shape;190;p24"/>
          <p:cNvSpPr/>
          <p:nvPr/>
        </p:nvSpPr>
        <p:spPr>
          <a:xfrm>
            <a:off x="0" y="3201800"/>
            <a:ext cx="19660800" cy="7312000"/>
          </a:xfrm>
          <a:prstGeom prst="rect">
            <a:avLst/>
          </a:prstGeom>
          <a:solidFill>
            <a:srgbClr val="434343">
              <a:alpha val="70000"/>
            </a:srgbClr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cxnSp>
        <p:nvCxnSpPr>
          <p:cNvPr id="191" name="Google Shape;191;p24"/>
          <p:cNvCxnSpPr/>
          <p:nvPr/>
        </p:nvCxnSpPr>
        <p:spPr>
          <a:xfrm>
            <a:off x="12114043" y="4978800"/>
            <a:ext cx="0" cy="39920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2" name="Google Shape;192;p24"/>
          <p:cNvSpPr txBox="1">
            <a:spLocks noGrp="1"/>
          </p:cNvSpPr>
          <p:nvPr>
            <p:ph type="ctrTitle"/>
          </p:nvPr>
        </p:nvSpPr>
        <p:spPr>
          <a:xfrm flipH="1">
            <a:off x="12386163" y="6080800"/>
            <a:ext cx="17977600" cy="17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BCFB2"/>
              </a:buClr>
              <a:buSzPts val="6000"/>
              <a:buNone/>
              <a:defRPr sz="16000">
                <a:solidFill>
                  <a:srgbClr val="EBCFB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138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138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138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138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138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138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138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13867"/>
            </a:lvl9pPr>
          </a:lstStyle>
          <a:p>
            <a:endParaRPr/>
          </a:p>
        </p:txBody>
      </p:sp>
      <p:sp>
        <p:nvSpPr>
          <p:cNvPr id="193" name="Google Shape;193;p24"/>
          <p:cNvSpPr txBox="1">
            <a:spLocks noGrp="1"/>
          </p:cNvSpPr>
          <p:nvPr>
            <p:ph type="subTitle" idx="1"/>
          </p:nvPr>
        </p:nvSpPr>
        <p:spPr>
          <a:xfrm flipH="1">
            <a:off x="4268875" y="6346000"/>
            <a:ext cx="7455200" cy="12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007624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5" name="Google Shape;195;p25"/>
          <p:cNvCxnSpPr/>
          <p:nvPr/>
        </p:nvCxnSpPr>
        <p:spPr>
          <a:xfrm>
            <a:off x="22830333" y="12792867"/>
            <a:ext cx="15536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6" name="Google Shape;196;p25"/>
          <p:cNvSpPr txBox="1">
            <a:spLocks noGrp="1"/>
          </p:cNvSpPr>
          <p:nvPr>
            <p:ph type="sldNum" idx="12"/>
          </p:nvPr>
        </p:nvSpPr>
        <p:spPr>
          <a:xfrm>
            <a:off x="21177253" y="12461739"/>
            <a:ext cx="1463200" cy="7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231761928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rgbClr val="000000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4961400" y="2331600"/>
            <a:ext cx="5349600" cy="15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subTitle" idx="1"/>
          </p:nvPr>
        </p:nvSpPr>
        <p:spPr>
          <a:xfrm>
            <a:off x="4961400" y="3590000"/>
            <a:ext cx="5912000" cy="20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3733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2" hasCustomPrompt="1"/>
          </p:nvPr>
        </p:nvSpPr>
        <p:spPr>
          <a:xfrm>
            <a:off x="930867" y="2728571"/>
            <a:ext cx="3755200" cy="15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Josefin Sans Thin"/>
              <a:buNone/>
              <a:defRPr sz="160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Josefin Sans Thin"/>
              <a:buNone/>
              <a:defRPr sz="192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Josefin Sans Thin"/>
              <a:buNone/>
              <a:defRPr sz="192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Josefin Sans Thin"/>
              <a:buNone/>
              <a:defRPr sz="192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Josefin Sans Thin"/>
              <a:buNone/>
              <a:defRPr sz="192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Josefin Sans Thin"/>
              <a:buNone/>
              <a:defRPr sz="192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Josefin Sans Thin"/>
              <a:buNone/>
              <a:defRPr sz="192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Josefin Sans Thin"/>
              <a:buNone/>
              <a:defRPr sz="192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Josefin Sans Thin"/>
              <a:buNone/>
              <a:defRPr sz="192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 idx="3"/>
          </p:nvPr>
        </p:nvSpPr>
        <p:spPr>
          <a:xfrm>
            <a:off x="16348200" y="2331600"/>
            <a:ext cx="4808800" cy="15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ubTitle" idx="4"/>
          </p:nvPr>
        </p:nvSpPr>
        <p:spPr>
          <a:xfrm>
            <a:off x="16348200" y="3590000"/>
            <a:ext cx="5912000" cy="20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3733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title" idx="5" hasCustomPrompt="1"/>
          </p:nvPr>
        </p:nvSpPr>
        <p:spPr>
          <a:xfrm>
            <a:off x="12317667" y="2728571"/>
            <a:ext cx="3755200" cy="15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Josefin Sans Thin"/>
              <a:buNone/>
              <a:defRPr sz="160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Josefin Sans Thin"/>
              <a:buNone/>
              <a:defRPr sz="192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Josefin Sans Thin"/>
              <a:buNone/>
              <a:defRPr sz="192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Josefin Sans Thin"/>
              <a:buNone/>
              <a:defRPr sz="192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Josefin Sans Thin"/>
              <a:buNone/>
              <a:defRPr sz="192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Josefin Sans Thin"/>
              <a:buNone/>
              <a:defRPr sz="192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Josefin Sans Thin"/>
              <a:buNone/>
              <a:defRPr sz="192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Josefin Sans Thin"/>
              <a:buNone/>
              <a:defRPr sz="192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Josefin Sans Thin"/>
              <a:buNone/>
              <a:defRPr sz="192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4"/>
          <p:cNvSpPr txBox="1">
            <a:spLocks noGrp="1"/>
          </p:cNvSpPr>
          <p:nvPr>
            <p:ph type="title" idx="6"/>
          </p:nvPr>
        </p:nvSpPr>
        <p:spPr>
          <a:xfrm>
            <a:off x="4961400" y="5646000"/>
            <a:ext cx="5349600" cy="15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7"/>
          </p:nvPr>
        </p:nvSpPr>
        <p:spPr>
          <a:xfrm>
            <a:off x="4961400" y="6904400"/>
            <a:ext cx="5912000" cy="20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3733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title" idx="8" hasCustomPrompt="1"/>
          </p:nvPr>
        </p:nvSpPr>
        <p:spPr>
          <a:xfrm>
            <a:off x="930867" y="6042971"/>
            <a:ext cx="3755200" cy="15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Josefin Sans Thin"/>
              <a:buNone/>
              <a:defRPr sz="160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Josefin Sans Thin"/>
              <a:buNone/>
              <a:defRPr sz="192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Josefin Sans Thin"/>
              <a:buNone/>
              <a:defRPr sz="192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Josefin Sans Thin"/>
              <a:buNone/>
              <a:defRPr sz="192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Josefin Sans Thin"/>
              <a:buNone/>
              <a:defRPr sz="192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Josefin Sans Thin"/>
              <a:buNone/>
              <a:defRPr sz="192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Josefin Sans Thin"/>
              <a:buNone/>
              <a:defRPr sz="192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Josefin Sans Thin"/>
              <a:buNone/>
              <a:defRPr sz="192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Josefin Sans Thin"/>
              <a:buNone/>
              <a:defRPr sz="192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 idx="9"/>
          </p:nvPr>
        </p:nvSpPr>
        <p:spPr>
          <a:xfrm>
            <a:off x="16348200" y="5646000"/>
            <a:ext cx="4808800" cy="15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3"/>
          </p:nvPr>
        </p:nvSpPr>
        <p:spPr>
          <a:xfrm>
            <a:off x="16348200" y="6904400"/>
            <a:ext cx="5912000" cy="20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3733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 idx="14" hasCustomPrompt="1"/>
          </p:nvPr>
        </p:nvSpPr>
        <p:spPr>
          <a:xfrm>
            <a:off x="12317667" y="6042971"/>
            <a:ext cx="3755200" cy="15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Josefin Sans Thin"/>
              <a:buNone/>
              <a:defRPr sz="160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Josefin Sans Thin"/>
              <a:buNone/>
              <a:defRPr sz="192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Josefin Sans Thin"/>
              <a:buNone/>
              <a:defRPr sz="192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Josefin Sans Thin"/>
              <a:buNone/>
              <a:defRPr sz="192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Josefin Sans Thin"/>
              <a:buNone/>
              <a:defRPr sz="192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Josefin Sans Thin"/>
              <a:buNone/>
              <a:defRPr sz="192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Josefin Sans Thin"/>
              <a:buNone/>
              <a:defRPr sz="192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Josefin Sans Thin"/>
              <a:buNone/>
              <a:defRPr sz="192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Josefin Sans Thin"/>
              <a:buNone/>
              <a:defRPr sz="192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4"/>
          <p:cNvSpPr txBox="1">
            <a:spLocks noGrp="1"/>
          </p:cNvSpPr>
          <p:nvPr>
            <p:ph type="title" idx="15"/>
          </p:nvPr>
        </p:nvSpPr>
        <p:spPr>
          <a:xfrm>
            <a:off x="4961400" y="8960400"/>
            <a:ext cx="5349600" cy="15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6"/>
          </p:nvPr>
        </p:nvSpPr>
        <p:spPr>
          <a:xfrm>
            <a:off x="4961400" y="10218800"/>
            <a:ext cx="5912000" cy="20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3733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17" hasCustomPrompt="1"/>
          </p:nvPr>
        </p:nvSpPr>
        <p:spPr>
          <a:xfrm>
            <a:off x="930867" y="9357371"/>
            <a:ext cx="3755200" cy="15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Josefin Sans Thin"/>
              <a:buNone/>
              <a:defRPr sz="160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Josefin Sans Thin"/>
              <a:buNone/>
              <a:defRPr sz="192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Josefin Sans Thin"/>
              <a:buNone/>
              <a:defRPr sz="192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Josefin Sans Thin"/>
              <a:buNone/>
              <a:defRPr sz="192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Josefin Sans Thin"/>
              <a:buNone/>
              <a:defRPr sz="192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Josefin Sans Thin"/>
              <a:buNone/>
              <a:defRPr sz="192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Josefin Sans Thin"/>
              <a:buNone/>
              <a:defRPr sz="192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Josefin Sans Thin"/>
              <a:buNone/>
              <a:defRPr sz="192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Josefin Sans Thin"/>
              <a:buNone/>
              <a:defRPr sz="192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 idx="18"/>
          </p:nvPr>
        </p:nvSpPr>
        <p:spPr>
          <a:xfrm>
            <a:off x="16348200" y="8960400"/>
            <a:ext cx="4808800" cy="15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19"/>
          </p:nvPr>
        </p:nvSpPr>
        <p:spPr>
          <a:xfrm>
            <a:off x="16348200" y="10218800"/>
            <a:ext cx="5912000" cy="20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3733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20" hasCustomPrompt="1"/>
          </p:nvPr>
        </p:nvSpPr>
        <p:spPr>
          <a:xfrm>
            <a:off x="12317667" y="9357371"/>
            <a:ext cx="3755200" cy="15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Josefin Sans Thin"/>
              <a:buNone/>
              <a:defRPr sz="160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Josefin Sans Thin"/>
              <a:buNone/>
              <a:defRPr sz="192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Josefin Sans Thin"/>
              <a:buNone/>
              <a:defRPr sz="192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Josefin Sans Thin"/>
              <a:buNone/>
              <a:defRPr sz="192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Josefin Sans Thin"/>
              <a:buNone/>
              <a:defRPr sz="192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Josefin Sans Thin"/>
              <a:buNone/>
              <a:defRPr sz="192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Josefin Sans Thin"/>
              <a:buNone/>
              <a:defRPr sz="192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Josefin Sans Thin"/>
              <a:buNone/>
              <a:defRPr sz="192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Josefin Sans Thin"/>
              <a:buNone/>
              <a:defRPr sz="192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88777534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userDrawn="1">
  <p:cSld name="Section header">
    <p:bg>
      <p:bgPr>
        <a:solidFill>
          <a:srgbClr val="000000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ECAA5B-1721-46DF-A962-C3255C042F6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1263313" cy="13716000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14936667" y="7972600"/>
            <a:ext cx="8844000" cy="16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9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9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9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9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9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9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9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9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4936667" y="10128200"/>
            <a:ext cx="6848800" cy="21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Josefin Sans"/>
              <a:buNone/>
              <a:defRPr sz="3733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646552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 + Three Columns">
    <p:bg>
      <p:bgPr>
        <a:solidFill>
          <a:schemeClr val="dk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 rot="-5400000">
            <a:off x="17036267" y="5688000"/>
            <a:ext cx="10230400" cy="152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22064600" y="11794133"/>
            <a:ext cx="649600" cy="561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 idx="2"/>
          </p:nvPr>
        </p:nvSpPr>
        <p:spPr>
          <a:xfrm>
            <a:off x="2561933" y="7562101"/>
            <a:ext cx="5912000" cy="15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ubTitle" idx="1"/>
          </p:nvPr>
        </p:nvSpPr>
        <p:spPr>
          <a:xfrm>
            <a:off x="2561533" y="9023701"/>
            <a:ext cx="5912000" cy="20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37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title" idx="3"/>
          </p:nvPr>
        </p:nvSpPr>
        <p:spPr>
          <a:xfrm>
            <a:off x="8067533" y="2636301"/>
            <a:ext cx="5912000" cy="15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"/>
          </p:nvPr>
        </p:nvSpPr>
        <p:spPr>
          <a:xfrm>
            <a:off x="8067133" y="4097901"/>
            <a:ext cx="5912000" cy="20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37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title" idx="5"/>
          </p:nvPr>
        </p:nvSpPr>
        <p:spPr>
          <a:xfrm>
            <a:off x="13573533" y="7562101"/>
            <a:ext cx="5912000" cy="15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ubTitle" idx="6"/>
          </p:nvPr>
        </p:nvSpPr>
        <p:spPr>
          <a:xfrm>
            <a:off x="13573133" y="9023701"/>
            <a:ext cx="5912000" cy="20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37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799176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texts" userDrawn="1">
  <p:cSld name="Title + Two texts">
    <p:bg>
      <p:bgPr>
        <a:solidFill>
          <a:schemeClr val="dk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60C2985-6719-4EE1-A02F-E741FA6CE26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00921" y="-41275"/>
            <a:ext cx="8136799" cy="775241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642B88-27E2-42F3-8DCB-56C176FE4C9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41275"/>
            <a:ext cx="4892000" cy="1379855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 rot="-5400000">
            <a:off x="17036267" y="5688000"/>
            <a:ext cx="10230400" cy="152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5683800" y="8573467"/>
            <a:ext cx="7344800" cy="31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219215" lvl="0" indent="-84667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3733">
                <a:solidFill>
                  <a:schemeClr val="lt1"/>
                </a:solidFill>
              </a:defRPr>
            </a:lvl1pPr>
            <a:lvl2pPr marL="2438430" lvl="1" indent="-846677" rtl="0">
              <a:spcBef>
                <a:spcPts val="4267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3657646" lvl="2" indent="-846677" rtl="0">
              <a:spcBef>
                <a:spcPts val="4267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4876861" lvl="3" indent="-846677" rtl="0">
              <a:spcBef>
                <a:spcPts val="4267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6096076" lvl="4" indent="-846677" rtl="0">
              <a:spcBef>
                <a:spcPts val="4267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7315291" lvl="5" indent="-846677" rtl="0">
              <a:spcBef>
                <a:spcPts val="4267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8534507" lvl="6" indent="-846677" rtl="0">
              <a:spcBef>
                <a:spcPts val="4267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9753722" lvl="7" indent="-846677" rtl="0">
              <a:spcBef>
                <a:spcPts val="4267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10972937" lvl="8" indent="-846677" rtl="0">
              <a:spcBef>
                <a:spcPts val="4267"/>
              </a:spcBef>
              <a:spcAft>
                <a:spcPts val="4267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22064600" y="11794133"/>
            <a:ext cx="649600" cy="561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2"/>
          </p:nvPr>
        </p:nvSpPr>
        <p:spPr>
          <a:xfrm>
            <a:off x="14935456" y="1479400"/>
            <a:ext cx="5205600" cy="46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219215" lvl="0" indent="-84667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3733">
                <a:solidFill>
                  <a:schemeClr val="lt1"/>
                </a:solidFill>
              </a:defRPr>
            </a:lvl1pPr>
            <a:lvl2pPr marL="2438430" lvl="1" indent="-846677" rtl="0">
              <a:spcBef>
                <a:spcPts val="4267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3657646" lvl="2" indent="-846677" rtl="0">
              <a:spcBef>
                <a:spcPts val="4267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4876861" lvl="3" indent="-846677" rtl="0">
              <a:spcBef>
                <a:spcPts val="4267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6096076" lvl="4" indent="-846677" rtl="0">
              <a:spcBef>
                <a:spcPts val="4267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7315291" lvl="5" indent="-846677" rtl="0">
              <a:spcBef>
                <a:spcPts val="4267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8534507" lvl="6" indent="-846677" rtl="0">
              <a:spcBef>
                <a:spcPts val="4267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9753722" lvl="7" indent="-846677" rtl="0">
              <a:spcBef>
                <a:spcPts val="4267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10972937" lvl="8" indent="-846677" rtl="0">
              <a:spcBef>
                <a:spcPts val="4267"/>
              </a:spcBef>
              <a:spcAft>
                <a:spcPts val="4267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1301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">
  <p:cSld name="Title + Four Columns ">
    <p:bg>
      <p:bgPr>
        <a:solidFill>
          <a:schemeClr val="dk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 rot="-5400000">
            <a:off x="17036267" y="5688000"/>
            <a:ext cx="10230400" cy="152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/>
          <p:nvPr/>
        </p:nvSpPr>
        <p:spPr>
          <a:xfrm>
            <a:off x="22064600" y="11794133"/>
            <a:ext cx="649600" cy="561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91" name="Google Shape;91;p19"/>
          <p:cNvSpPr txBox="1">
            <a:spLocks noGrp="1"/>
          </p:cNvSpPr>
          <p:nvPr>
            <p:ph type="title" idx="2"/>
          </p:nvPr>
        </p:nvSpPr>
        <p:spPr>
          <a:xfrm>
            <a:off x="4502101" y="1484533"/>
            <a:ext cx="5919200" cy="15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subTitle" idx="1"/>
          </p:nvPr>
        </p:nvSpPr>
        <p:spPr>
          <a:xfrm>
            <a:off x="4501701" y="2946133"/>
            <a:ext cx="5919200" cy="20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3733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title" idx="3"/>
          </p:nvPr>
        </p:nvSpPr>
        <p:spPr>
          <a:xfrm>
            <a:off x="4502101" y="5089168"/>
            <a:ext cx="5919200" cy="15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ubTitle" idx="4"/>
          </p:nvPr>
        </p:nvSpPr>
        <p:spPr>
          <a:xfrm>
            <a:off x="4501701" y="6550768"/>
            <a:ext cx="5919200" cy="20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3733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title" idx="5"/>
          </p:nvPr>
        </p:nvSpPr>
        <p:spPr>
          <a:xfrm>
            <a:off x="13963101" y="5089168"/>
            <a:ext cx="5919200" cy="15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ubTitle" idx="6"/>
          </p:nvPr>
        </p:nvSpPr>
        <p:spPr>
          <a:xfrm>
            <a:off x="13962701" y="6550768"/>
            <a:ext cx="5919200" cy="20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3733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title" idx="7"/>
          </p:nvPr>
        </p:nvSpPr>
        <p:spPr>
          <a:xfrm>
            <a:off x="13963101" y="8713835"/>
            <a:ext cx="5919200" cy="15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8"/>
          </p:nvPr>
        </p:nvSpPr>
        <p:spPr>
          <a:xfrm>
            <a:off x="13962701" y="10175435"/>
            <a:ext cx="5919200" cy="20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3733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892552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userDrawn="1">
  <p:cSld name="Title only">
    <p:bg>
      <p:bgPr>
        <a:solidFill>
          <a:srgbClr val="000000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FEB48417-FD5E-4E14-AECB-6047FE202062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4778375" y="2919414"/>
            <a:ext cx="12690963" cy="659284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 rot="-5400000">
            <a:off x="17036267" y="5688000"/>
            <a:ext cx="10230400" cy="152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/>
          <p:nvPr/>
        </p:nvSpPr>
        <p:spPr>
          <a:xfrm>
            <a:off x="22064600" y="11794133"/>
            <a:ext cx="649600" cy="561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</p:spTree>
    <p:extLst>
      <p:ext uri="{BB962C8B-B14F-4D97-AF65-F5344CB8AC3E}">
        <p14:creationId xmlns:p14="http://schemas.microsoft.com/office/powerpoint/2010/main" val="398036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+ SUBTITLE" preserve="1">
  <p:cSld name="BIG TITLE + SUBTITLE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5"/>
          <p:cNvSpPr/>
          <p:nvPr/>
        </p:nvSpPr>
        <p:spPr>
          <a:xfrm rot="10800000" flipH="1">
            <a:off x="1400" y="-47272"/>
            <a:ext cx="24384000" cy="13768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137" name="Google Shape;137;p15"/>
          <p:cNvSpPr txBox="1">
            <a:spLocks noGrp="1"/>
          </p:cNvSpPr>
          <p:nvPr>
            <p:ph type="ctrTitle"/>
          </p:nvPr>
        </p:nvSpPr>
        <p:spPr>
          <a:xfrm>
            <a:off x="755333" y="5142701"/>
            <a:ext cx="22931200" cy="298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19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13867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13867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13867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13867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13867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13867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13867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138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15"/>
          <p:cNvSpPr txBox="1">
            <a:spLocks noGrp="1"/>
          </p:cNvSpPr>
          <p:nvPr>
            <p:ph type="subTitle" idx="1"/>
          </p:nvPr>
        </p:nvSpPr>
        <p:spPr>
          <a:xfrm>
            <a:off x="5071733" y="7786933"/>
            <a:ext cx="14298400" cy="7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754196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1_Title only">
    <p:bg>
      <p:bgPr>
        <a:solidFill>
          <a:srgbClr val="000000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 rot="-5400000">
            <a:off x="17036267" y="5688000"/>
            <a:ext cx="10230400" cy="152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/>
          <p:nvPr/>
        </p:nvSpPr>
        <p:spPr>
          <a:xfrm>
            <a:off x="22064600" y="11794133"/>
            <a:ext cx="649600" cy="561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</p:spTree>
    <p:extLst>
      <p:ext uri="{BB962C8B-B14F-4D97-AF65-F5344CB8AC3E}">
        <p14:creationId xmlns:p14="http://schemas.microsoft.com/office/powerpoint/2010/main" val="295185984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">
  <p:cSld name="Title + Two Columns ">
    <p:bg>
      <p:bgPr>
        <a:solidFill>
          <a:schemeClr val="dk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 rot="-5400000">
            <a:off x="17036267" y="5688000"/>
            <a:ext cx="10230400" cy="152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20"/>
          <p:cNvSpPr/>
          <p:nvPr/>
        </p:nvSpPr>
        <p:spPr>
          <a:xfrm>
            <a:off x="22064600" y="11794133"/>
            <a:ext cx="649600" cy="561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102" name="Google Shape;102;p20"/>
          <p:cNvSpPr txBox="1">
            <a:spLocks noGrp="1"/>
          </p:cNvSpPr>
          <p:nvPr>
            <p:ph type="title" idx="2"/>
          </p:nvPr>
        </p:nvSpPr>
        <p:spPr>
          <a:xfrm>
            <a:off x="3398349" y="7436099"/>
            <a:ext cx="6656800" cy="15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subTitle" idx="1"/>
          </p:nvPr>
        </p:nvSpPr>
        <p:spPr>
          <a:xfrm>
            <a:off x="3397901" y="8897699"/>
            <a:ext cx="6656800" cy="30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37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title" idx="3"/>
          </p:nvPr>
        </p:nvSpPr>
        <p:spPr>
          <a:xfrm>
            <a:off x="12010083" y="7436099"/>
            <a:ext cx="6656800" cy="15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subTitle" idx="4"/>
          </p:nvPr>
        </p:nvSpPr>
        <p:spPr>
          <a:xfrm>
            <a:off x="12009635" y="8897699"/>
            <a:ext cx="6656800" cy="30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37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270792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1">
  <p:cSld name="Title + Three Columns 1"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 rot="-5400000">
            <a:off x="17036267" y="5688000"/>
            <a:ext cx="10230400" cy="152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21"/>
          <p:cNvSpPr/>
          <p:nvPr/>
        </p:nvSpPr>
        <p:spPr>
          <a:xfrm>
            <a:off x="22064600" y="11794133"/>
            <a:ext cx="649600" cy="561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109" name="Google Shape;109;p21"/>
          <p:cNvSpPr txBox="1">
            <a:spLocks noGrp="1"/>
          </p:cNvSpPr>
          <p:nvPr>
            <p:ph type="title" idx="2"/>
          </p:nvPr>
        </p:nvSpPr>
        <p:spPr>
          <a:xfrm>
            <a:off x="2262584" y="6725333"/>
            <a:ext cx="5169600" cy="15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ubTitle" idx="1"/>
          </p:nvPr>
        </p:nvSpPr>
        <p:spPr>
          <a:xfrm>
            <a:off x="2262235" y="8186933"/>
            <a:ext cx="5169600" cy="20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37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title" idx="3"/>
          </p:nvPr>
        </p:nvSpPr>
        <p:spPr>
          <a:xfrm>
            <a:off x="8534184" y="6725333"/>
            <a:ext cx="5169600" cy="15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subTitle" idx="4"/>
          </p:nvPr>
        </p:nvSpPr>
        <p:spPr>
          <a:xfrm>
            <a:off x="8533835" y="8186933"/>
            <a:ext cx="5169600" cy="20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37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title" idx="5"/>
          </p:nvPr>
        </p:nvSpPr>
        <p:spPr>
          <a:xfrm>
            <a:off x="14805784" y="6725333"/>
            <a:ext cx="5169600" cy="15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subTitle" idx="6"/>
          </p:nvPr>
        </p:nvSpPr>
        <p:spPr>
          <a:xfrm>
            <a:off x="14805435" y="8186933"/>
            <a:ext cx="5169600" cy="20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37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630548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 ">
  <p:cSld name="Title + Six Columns ">
    <p:bg>
      <p:bgPr>
        <a:solidFill>
          <a:schemeClr val="dk1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 rot="-5400000">
            <a:off x="17036267" y="5688000"/>
            <a:ext cx="10230400" cy="152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267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22064600" y="11794133"/>
            <a:ext cx="649600" cy="561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118" name="Google Shape;118;p22"/>
          <p:cNvSpPr txBox="1">
            <a:spLocks noGrp="1"/>
          </p:cNvSpPr>
          <p:nvPr>
            <p:ph type="title" idx="2"/>
          </p:nvPr>
        </p:nvSpPr>
        <p:spPr>
          <a:xfrm>
            <a:off x="2262584" y="3270933"/>
            <a:ext cx="5169600" cy="15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subTitle" idx="1"/>
          </p:nvPr>
        </p:nvSpPr>
        <p:spPr>
          <a:xfrm>
            <a:off x="2262235" y="4732533"/>
            <a:ext cx="5169600" cy="20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37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title" idx="3"/>
          </p:nvPr>
        </p:nvSpPr>
        <p:spPr>
          <a:xfrm>
            <a:off x="8534184" y="3270933"/>
            <a:ext cx="5169600" cy="15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subTitle" idx="4"/>
          </p:nvPr>
        </p:nvSpPr>
        <p:spPr>
          <a:xfrm>
            <a:off x="8533835" y="4732533"/>
            <a:ext cx="5169600" cy="20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37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title" idx="5"/>
          </p:nvPr>
        </p:nvSpPr>
        <p:spPr>
          <a:xfrm>
            <a:off x="14805784" y="3270933"/>
            <a:ext cx="5169600" cy="15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subTitle" idx="6"/>
          </p:nvPr>
        </p:nvSpPr>
        <p:spPr>
          <a:xfrm>
            <a:off x="14805435" y="4732533"/>
            <a:ext cx="5169600" cy="20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37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title" idx="7"/>
          </p:nvPr>
        </p:nvSpPr>
        <p:spPr>
          <a:xfrm>
            <a:off x="2262584" y="8838133"/>
            <a:ext cx="5169600" cy="15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subTitle" idx="8"/>
          </p:nvPr>
        </p:nvSpPr>
        <p:spPr>
          <a:xfrm>
            <a:off x="2262235" y="10299733"/>
            <a:ext cx="5169600" cy="20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37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title" idx="9"/>
          </p:nvPr>
        </p:nvSpPr>
        <p:spPr>
          <a:xfrm>
            <a:off x="8534184" y="8838133"/>
            <a:ext cx="5169600" cy="15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13"/>
          </p:nvPr>
        </p:nvSpPr>
        <p:spPr>
          <a:xfrm>
            <a:off x="8533835" y="10299733"/>
            <a:ext cx="5169600" cy="20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37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title" idx="14"/>
          </p:nvPr>
        </p:nvSpPr>
        <p:spPr>
          <a:xfrm>
            <a:off x="14805784" y="8838133"/>
            <a:ext cx="5169600" cy="15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subTitle" idx="15"/>
          </p:nvPr>
        </p:nvSpPr>
        <p:spPr>
          <a:xfrm>
            <a:off x="14805435" y="10299733"/>
            <a:ext cx="5169600" cy="20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37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9495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AND DESIGN 3" preserve="1" userDrawn="1">
  <p:cSld name="HEADLAND DESIGN 3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A93DAC-FF0D-4923-8961-ED91EAA3E51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4000" cy="13716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21" name="Google Shape;121;p13"/>
          <p:cNvSpPr/>
          <p:nvPr/>
        </p:nvSpPr>
        <p:spPr>
          <a:xfrm>
            <a:off x="267" y="0"/>
            <a:ext cx="24384000" cy="13716000"/>
          </a:xfrm>
          <a:prstGeom prst="rect">
            <a:avLst/>
          </a:prstGeom>
          <a:solidFill>
            <a:srgbClr val="FFFFFF">
              <a:alpha val="25380"/>
            </a:srgbClr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122" name="Google Shape;122;p13"/>
          <p:cNvSpPr/>
          <p:nvPr/>
        </p:nvSpPr>
        <p:spPr>
          <a:xfrm flipH="1">
            <a:off x="3490867" y="0"/>
            <a:ext cx="17405600" cy="10993600"/>
          </a:xfrm>
          <a:prstGeom prst="rect">
            <a:avLst/>
          </a:prstGeom>
          <a:solidFill>
            <a:srgbClr val="434343">
              <a:alpha val="77690"/>
            </a:srgbClr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123" name="Google Shape;123;p13"/>
          <p:cNvSpPr txBox="1">
            <a:spLocks noGrp="1"/>
          </p:cNvSpPr>
          <p:nvPr>
            <p:ph type="subTitle" idx="1"/>
          </p:nvPr>
        </p:nvSpPr>
        <p:spPr>
          <a:xfrm>
            <a:off x="7492733" y="8279067"/>
            <a:ext cx="9401600" cy="9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32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ctrTitle"/>
          </p:nvPr>
        </p:nvSpPr>
        <p:spPr>
          <a:xfrm>
            <a:off x="2509803" y="4488333"/>
            <a:ext cx="19367200" cy="23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BCFB2"/>
              </a:buClr>
              <a:buSzPts val="6000"/>
              <a:buNone/>
              <a:defRPr sz="16000">
                <a:solidFill>
                  <a:srgbClr val="EBCFB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6000"/>
              <a:buNone/>
              <a:defRPr sz="16000">
                <a:solidFill>
                  <a:srgbClr val="66666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6000"/>
              <a:buNone/>
              <a:defRPr sz="16000">
                <a:solidFill>
                  <a:srgbClr val="66666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6000"/>
              <a:buNone/>
              <a:defRPr sz="16000">
                <a:solidFill>
                  <a:srgbClr val="66666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6000"/>
              <a:buNone/>
              <a:defRPr sz="16000">
                <a:solidFill>
                  <a:srgbClr val="66666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6000"/>
              <a:buNone/>
              <a:defRPr sz="16000">
                <a:solidFill>
                  <a:srgbClr val="66666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6000"/>
              <a:buNone/>
              <a:defRPr sz="16000">
                <a:solidFill>
                  <a:srgbClr val="66666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6000"/>
              <a:buNone/>
              <a:defRPr sz="16000">
                <a:solidFill>
                  <a:srgbClr val="66666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6000"/>
              <a:buNone/>
              <a:defRPr sz="16000">
                <a:solidFill>
                  <a:srgbClr val="666666"/>
                </a:solidFill>
              </a:defRPr>
            </a:lvl9pPr>
          </a:lstStyle>
          <a:p>
            <a:endParaRPr dirty="0"/>
          </a:p>
        </p:txBody>
      </p:sp>
      <p:sp>
        <p:nvSpPr>
          <p:cNvPr id="125" name="Google Shape;125;p13"/>
          <p:cNvSpPr txBox="1">
            <a:spLocks noGrp="1"/>
          </p:cNvSpPr>
          <p:nvPr>
            <p:ph type="ctrTitle" idx="2"/>
          </p:nvPr>
        </p:nvSpPr>
        <p:spPr>
          <a:xfrm>
            <a:off x="1557267" y="7465533"/>
            <a:ext cx="21272800" cy="10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6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13867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13867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13867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13867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13867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13867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13867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138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126" name="Google Shape;126;p13"/>
          <p:cNvCxnSpPr/>
          <p:nvPr/>
        </p:nvCxnSpPr>
        <p:spPr>
          <a:xfrm>
            <a:off x="10177003" y="7030667"/>
            <a:ext cx="40336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78504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 preserve="1">
  <p:cSld name="TITLE DESIGN 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/>
          <p:nvPr/>
        </p:nvSpPr>
        <p:spPr>
          <a:xfrm rot="10800000" flipH="1">
            <a:off x="1400" y="-47272"/>
            <a:ext cx="24384000" cy="13768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143" name="Google Shape;143;p16"/>
          <p:cNvSpPr txBox="1">
            <a:spLocks noGrp="1"/>
          </p:cNvSpPr>
          <p:nvPr>
            <p:ph type="ctrTitle"/>
          </p:nvPr>
        </p:nvSpPr>
        <p:spPr>
          <a:xfrm>
            <a:off x="5239603" y="757600"/>
            <a:ext cx="13904800" cy="25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18105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DESIGN 1" preserve="1">
  <p:cSld name="BACKGROUND DESIGN 1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/>
          <p:nvPr/>
        </p:nvSpPr>
        <p:spPr>
          <a:xfrm rot="10800000" flipH="1">
            <a:off x="1400" y="-47227"/>
            <a:ext cx="24384000" cy="13768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167" name="Google Shape;167;p20"/>
          <p:cNvSpPr txBox="1">
            <a:spLocks noGrp="1"/>
          </p:cNvSpPr>
          <p:nvPr>
            <p:ph type="ctrTitle"/>
          </p:nvPr>
        </p:nvSpPr>
        <p:spPr>
          <a:xfrm>
            <a:off x="2705693" y="2381200"/>
            <a:ext cx="6067200" cy="5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13867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13867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13867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13867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13867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13867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13867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138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subTitle" idx="1"/>
          </p:nvPr>
        </p:nvSpPr>
        <p:spPr>
          <a:xfrm>
            <a:off x="2705691" y="7953333"/>
            <a:ext cx="5838400" cy="21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29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8666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DESIGN 2" type="blank" preserve="1">
  <p:cSld name="BACKGROUND DESIGN 2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/>
          <p:nvPr/>
        </p:nvSpPr>
        <p:spPr>
          <a:xfrm rot="10800000">
            <a:off x="-144" y="-47272"/>
            <a:ext cx="24384000" cy="13768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173" name="Google Shape;173;p21"/>
          <p:cNvSpPr txBox="1">
            <a:spLocks noGrp="1"/>
          </p:cNvSpPr>
          <p:nvPr>
            <p:ph type="ctrTitle"/>
          </p:nvPr>
        </p:nvSpPr>
        <p:spPr>
          <a:xfrm>
            <a:off x="15575619" y="2381200"/>
            <a:ext cx="6067200" cy="5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4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13867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13867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13867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13867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13867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13867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13867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138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21"/>
          <p:cNvSpPr txBox="1">
            <a:spLocks noGrp="1"/>
          </p:cNvSpPr>
          <p:nvPr>
            <p:ph type="subTitle" idx="1"/>
          </p:nvPr>
        </p:nvSpPr>
        <p:spPr>
          <a:xfrm>
            <a:off x="15804419" y="7953333"/>
            <a:ext cx="5838400" cy="21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2933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2380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slideLayout" Target="../slideLayouts/slideLayout51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1A2E9-0A58-4CD8-B9CB-2A5E9A0BC469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F497E-EEEB-4D0F-8C2E-A2AA7485E8AD}" type="slidenum">
              <a:rPr lang="en-US" smtClean="0"/>
              <a:t>‹#›</a:t>
            </a:fld>
            <a:endParaRPr lang="en-US"/>
          </a:p>
        </p:txBody>
      </p:sp>
    </p:spTree>
    <p:custDataLst>
      <p:tags r:id="rId27"/>
    </p:custDataLst>
    <p:extLst>
      <p:ext uri="{BB962C8B-B14F-4D97-AF65-F5344CB8AC3E}">
        <p14:creationId xmlns:p14="http://schemas.microsoft.com/office/powerpoint/2010/main" val="612793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23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  <p:sldLayoutId id="2147483777" r:id="rId18"/>
    <p:sldLayoutId id="2147483778" r:id="rId19"/>
    <p:sldLayoutId id="2147483779" r:id="rId20"/>
    <p:sldLayoutId id="2147483781" r:id="rId21"/>
    <p:sldLayoutId id="2147483782" r:id="rId22"/>
    <p:sldLayoutId id="2147483783" r:id="rId23"/>
    <p:sldLayoutId id="2147483784" r:id="rId24"/>
    <p:sldLayoutId id="2147483786" r:id="rId25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1200" y="1186733"/>
            <a:ext cx="22721600" cy="1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1200" y="3073267"/>
            <a:ext cx="22721600" cy="9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Regular"/>
              <a:buChar char="●"/>
              <a:defRPr sz="12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Regular"/>
              <a:buChar char="○"/>
              <a:defRPr sz="12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Regular"/>
              <a:buChar char="■"/>
              <a:defRPr sz="12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Regular"/>
              <a:buChar char="●"/>
              <a:defRPr sz="12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Regular"/>
              <a:buChar char="○"/>
              <a:defRPr sz="12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Regular"/>
              <a:buChar char="■"/>
              <a:defRPr sz="12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Regular"/>
              <a:buChar char="●"/>
              <a:defRPr sz="12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Regular"/>
              <a:buChar char="○"/>
              <a:defRPr sz="12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Font typeface="Roboto Slab Regular"/>
              <a:buChar char="■"/>
              <a:defRPr sz="12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2818091" y="12666269"/>
            <a:ext cx="1463200" cy="10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3467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algn="r">
              <a:buNone/>
              <a:defRPr sz="3467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algn="r">
              <a:buNone/>
              <a:defRPr sz="3467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algn="r">
              <a:buNone/>
              <a:defRPr sz="3467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algn="r">
              <a:buNone/>
              <a:defRPr sz="3467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algn="r">
              <a:buNone/>
              <a:defRPr sz="3467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algn="r">
              <a:buNone/>
              <a:defRPr sz="3467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algn="r">
              <a:buNone/>
              <a:defRPr sz="3467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algn="r">
              <a:buNone/>
              <a:defRPr sz="3467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143916961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3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1" r:id="rId14"/>
    <p:sldLayoutId id="2147483742" r:id="rId15"/>
    <p:sldLayoutId id="2147483744" r:id="rId16"/>
    <p:sldLayoutId id="2147483745" r:id="rId17"/>
    <p:sldLayoutId id="2147483746" r:id="rId18"/>
    <p:sldLayoutId id="2147483756" r:id="rId19"/>
    <p:sldLayoutId id="2147483757" r:id="rId20"/>
    <p:sldLayoutId id="2147483758" r:id="rId21"/>
    <p:sldLayoutId id="2147483759" r:id="rId22"/>
    <p:sldLayoutId id="2147483761" r:id="rId23"/>
    <p:sldLayoutId id="2147483762" r:id="rId24"/>
    <p:sldLayoutId id="2147483785" r:id="rId25"/>
    <p:sldLayoutId id="2147483763" r:id="rId26"/>
    <p:sldLayoutId id="2147483767" r:id="rId27"/>
    <p:sldLayoutId id="2147483768" r:id="rId2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886801E2-A91C-4D93-BE95-DD409A302C4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Google Shape;26;p3">
            <a:extLst>
              <a:ext uri="{FF2B5EF4-FFF2-40B4-BE49-F238E27FC236}">
                <a16:creationId xmlns:a16="http://schemas.microsoft.com/office/drawing/2014/main" id="{9A44B4AA-DEB0-401F-8A85-573AE13EC745}"/>
              </a:ext>
            </a:extLst>
          </p:cNvPr>
          <p:cNvSpPr/>
          <p:nvPr/>
        </p:nvSpPr>
        <p:spPr>
          <a:xfrm>
            <a:off x="0" y="3201800"/>
            <a:ext cx="20352774" cy="7312000"/>
          </a:xfrm>
          <a:prstGeom prst="rect">
            <a:avLst/>
          </a:prstGeom>
          <a:solidFill>
            <a:srgbClr val="434343">
              <a:alpha val="70000"/>
            </a:srgbClr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CFD88E-899C-4186-8E2E-75ED04D31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" dirty="0"/>
              <a:t>WHOA!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10C5B04-4436-4B29-9DB0-7DA28B74C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2678800" y="6229000"/>
            <a:ext cx="7455200" cy="12576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7BAFC13-38B7-4931-9EFC-FFD365030856}"/>
              </a:ext>
            </a:extLst>
          </p:cNvPr>
          <p:cNvCxnSpPr>
            <a:cxnSpLocks/>
          </p:cNvCxnSpPr>
          <p:nvPr/>
        </p:nvCxnSpPr>
        <p:spPr>
          <a:xfrm>
            <a:off x="11592232" y="5319065"/>
            <a:ext cx="0" cy="286190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188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" name="Google Shape;491;p45"/>
          <p:cNvGraphicFramePr/>
          <p:nvPr>
            <p:extLst>
              <p:ext uri="{D42A27DB-BD31-4B8C-83A1-F6EECF244321}">
                <p14:modId xmlns:p14="http://schemas.microsoft.com/office/powerpoint/2010/main" val="643101808"/>
              </p:ext>
            </p:extLst>
          </p:nvPr>
        </p:nvGraphicFramePr>
        <p:xfrm>
          <a:off x="5168133" y="5192360"/>
          <a:ext cx="14047667" cy="497237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41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3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12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1917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rgbClr val="4E48AB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243800" marR="243800" marT="182867" marB="182867" anchor="ctr">
                    <a:lnL w="9525" cap="flat" cmpd="sng">
                      <a:solidFill>
                        <a:srgbClr val="4E48AB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E48AB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dirty="0">
                          <a:solidFill>
                            <a:srgbClr val="FFFFFF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LORUM</a:t>
                      </a:r>
                    </a:p>
                  </a:txBody>
                  <a:tcPr marL="243800" marR="243800" marT="182867" marB="182867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dirty="0">
                          <a:solidFill>
                            <a:srgbClr val="FFFFFF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LORUM</a:t>
                      </a:r>
                    </a:p>
                  </a:txBody>
                  <a:tcPr marL="243800" marR="243800" marT="182867" marB="182867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dirty="0">
                          <a:solidFill>
                            <a:srgbClr val="FFFFFF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LORUM</a:t>
                      </a:r>
                    </a:p>
                  </a:txBody>
                  <a:tcPr marL="243800" marR="243800" marT="182867" marB="182867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10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dirty="0">
                          <a:solidFill>
                            <a:srgbClr val="FFFFFF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LORUM</a:t>
                      </a:r>
                      <a:endParaRPr sz="3200" dirty="0">
                        <a:solidFill>
                          <a:srgbClr val="FFFFFF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243800" marR="243800" marT="182867" marB="182867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CFB2">
                        <a:alpha val="615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3200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  <a:cs typeface="Roboto Slab Regular"/>
                          <a:sym typeface="Roboto Slab Regular"/>
                        </a:rPr>
                        <a:t>0,06</a:t>
                      </a:r>
                      <a:endParaRPr sz="3200">
                        <a:solidFill>
                          <a:srgbClr val="FFFFFF"/>
                        </a:solidFill>
                        <a:latin typeface="Roboto Slab Regular"/>
                        <a:ea typeface="Roboto Slab Regular"/>
                        <a:cs typeface="Roboto Slab Regular"/>
                        <a:sym typeface="Roboto Slab Regular"/>
                      </a:endParaRPr>
                    </a:p>
                  </a:txBody>
                  <a:tcPr marL="243800" marR="243800" marT="182867" marB="182867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3200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  <a:cs typeface="Roboto Slab Regular"/>
                          <a:sym typeface="Roboto Slab Regular"/>
                        </a:rPr>
                        <a:t>0,38</a:t>
                      </a:r>
                      <a:endParaRPr sz="3200">
                        <a:solidFill>
                          <a:srgbClr val="FFFFFF"/>
                        </a:solidFill>
                        <a:latin typeface="Roboto Slab Regular"/>
                        <a:ea typeface="Roboto Slab Regular"/>
                        <a:cs typeface="Roboto Slab Regular"/>
                        <a:sym typeface="Roboto Slab Regular"/>
                      </a:endParaRPr>
                    </a:p>
                  </a:txBody>
                  <a:tcPr marL="243800" marR="243800" marT="182867" marB="182867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3200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  <a:cs typeface="Roboto Slab Regular"/>
                          <a:sym typeface="Roboto Slab Regular"/>
                        </a:rPr>
                        <a:t>0,38</a:t>
                      </a:r>
                      <a:endParaRPr sz="3200">
                        <a:solidFill>
                          <a:srgbClr val="FFFFFF"/>
                        </a:solidFill>
                        <a:latin typeface="Roboto Slab Regular"/>
                        <a:ea typeface="Roboto Slab Regular"/>
                        <a:cs typeface="Roboto Slab Regular"/>
                        <a:sym typeface="Roboto Slab Regular"/>
                      </a:endParaRPr>
                    </a:p>
                  </a:txBody>
                  <a:tcPr marL="243800" marR="243800" marT="182867" marB="182867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10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dirty="0">
                          <a:solidFill>
                            <a:srgbClr val="FFFFFF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LORUM</a:t>
                      </a:r>
                    </a:p>
                  </a:txBody>
                  <a:tcPr marL="243800" marR="243800" marT="182867" marB="182867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BAA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3200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  <a:cs typeface="Roboto Slab Regular"/>
                          <a:sym typeface="Roboto Slab Regular"/>
                        </a:rPr>
                        <a:t>0,11</a:t>
                      </a:r>
                      <a:endParaRPr sz="3200">
                        <a:solidFill>
                          <a:srgbClr val="FFFFFF"/>
                        </a:solidFill>
                        <a:latin typeface="Roboto Slab Regular"/>
                        <a:ea typeface="Roboto Slab Regular"/>
                        <a:cs typeface="Roboto Slab Regular"/>
                        <a:sym typeface="Roboto Slab Regular"/>
                      </a:endParaRPr>
                    </a:p>
                  </a:txBody>
                  <a:tcPr marL="243800" marR="243800" marT="182867" marB="182867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3200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  <a:cs typeface="Roboto Slab Regular"/>
                          <a:sym typeface="Roboto Slab Regular"/>
                        </a:rPr>
                        <a:t>0,53</a:t>
                      </a:r>
                      <a:endParaRPr sz="3200">
                        <a:solidFill>
                          <a:srgbClr val="FFFFFF"/>
                        </a:solidFill>
                        <a:latin typeface="Roboto Slab Regular"/>
                        <a:ea typeface="Roboto Slab Regular"/>
                        <a:cs typeface="Roboto Slab Regular"/>
                        <a:sym typeface="Roboto Slab Regular"/>
                      </a:endParaRPr>
                    </a:p>
                  </a:txBody>
                  <a:tcPr marL="243800" marR="243800" marT="182867" marB="182867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3200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  <a:cs typeface="Roboto Slab Regular"/>
                          <a:sym typeface="Roboto Slab Regular"/>
                        </a:rPr>
                        <a:t>0,38</a:t>
                      </a:r>
                      <a:endParaRPr sz="3200">
                        <a:solidFill>
                          <a:srgbClr val="FFFFFF"/>
                        </a:solidFill>
                        <a:latin typeface="Roboto Slab Regular"/>
                        <a:ea typeface="Roboto Slab Regular"/>
                        <a:cs typeface="Roboto Slab Regular"/>
                        <a:sym typeface="Roboto Slab Regular"/>
                      </a:endParaRPr>
                    </a:p>
                  </a:txBody>
                  <a:tcPr marL="243800" marR="243800" marT="182867" marB="182867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10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dirty="0">
                          <a:solidFill>
                            <a:srgbClr val="FFFFFF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LORUM</a:t>
                      </a:r>
                    </a:p>
                  </a:txBody>
                  <a:tcPr marL="243800" marR="243800" marT="182867" marB="182867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888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3200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  <a:cs typeface="Roboto Slab Regular"/>
                          <a:sym typeface="Roboto Slab Regular"/>
                        </a:rPr>
                        <a:t>95,2</a:t>
                      </a:r>
                      <a:endParaRPr sz="3200">
                        <a:solidFill>
                          <a:srgbClr val="FFFFFF"/>
                        </a:solidFill>
                        <a:latin typeface="Roboto Slab Regular"/>
                        <a:ea typeface="Roboto Slab Regular"/>
                        <a:cs typeface="Roboto Slab Regular"/>
                        <a:sym typeface="Roboto Slab Regular"/>
                      </a:endParaRPr>
                    </a:p>
                  </a:txBody>
                  <a:tcPr marL="243800" marR="243800" marT="182867" marB="182867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3200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  <a:cs typeface="Roboto Slab Regular"/>
                          <a:sym typeface="Roboto Slab Regular"/>
                        </a:rPr>
                        <a:t>9,4</a:t>
                      </a:r>
                      <a:endParaRPr sz="3200">
                        <a:solidFill>
                          <a:srgbClr val="FFFFFF"/>
                        </a:solidFill>
                        <a:latin typeface="Roboto Slab Regular"/>
                        <a:ea typeface="Roboto Slab Regular"/>
                        <a:cs typeface="Roboto Slab Regular"/>
                        <a:sym typeface="Roboto Slab Regular"/>
                      </a:endParaRPr>
                    </a:p>
                  </a:txBody>
                  <a:tcPr marL="243800" marR="243800" marT="182867" marB="182867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3200" dirty="0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  <a:cs typeface="Roboto Slab Regular"/>
                          <a:sym typeface="Roboto Slab Regular"/>
                        </a:rPr>
                        <a:t>1,16</a:t>
                      </a:r>
                      <a:endParaRPr sz="3200" dirty="0">
                        <a:solidFill>
                          <a:srgbClr val="FFFFFF"/>
                        </a:solidFill>
                        <a:latin typeface="Roboto Slab Regular"/>
                        <a:ea typeface="Roboto Slab Regular"/>
                        <a:cs typeface="Roboto Slab Regular"/>
                        <a:sym typeface="Roboto Slab Regular"/>
                      </a:endParaRPr>
                    </a:p>
                  </a:txBody>
                  <a:tcPr marL="243800" marR="243800" marT="182867" marB="182867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92" name="Google Shape;492;p4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r>
              <a:rPr lang="en-US" dirty="0"/>
              <a:t>YOUR AWESOME </a:t>
            </a:r>
            <a:r>
              <a:rPr lang="en-US" dirty="0">
                <a:solidFill>
                  <a:srgbClr val="EBCFB2"/>
                </a:solidFill>
              </a:rPr>
              <a:t>TITLE HERE </a:t>
            </a:r>
            <a:endParaRPr dirty="0">
              <a:solidFill>
                <a:srgbClr val="EBCFB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r>
              <a:rPr lang="es"/>
              <a:t>THIS IS A </a:t>
            </a:r>
            <a:r>
              <a:rPr lang="es">
                <a:solidFill>
                  <a:srgbClr val="EBCFB2"/>
                </a:solidFill>
              </a:rPr>
              <a:t>MAP</a:t>
            </a:r>
            <a:endParaRPr>
              <a:solidFill>
                <a:srgbClr val="EBCFB2"/>
              </a:solidFill>
            </a:endParaRPr>
          </a:p>
        </p:txBody>
      </p:sp>
      <p:grpSp>
        <p:nvGrpSpPr>
          <p:cNvPr id="502" name="Google Shape;502;p46"/>
          <p:cNvGrpSpPr/>
          <p:nvPr/>
        </p:nvGrpSpPr>
        <p:grpSpPr>
          <a:xfrm>
            <a:off x="2990141" y="4688756"/>
            <a:ext cx="9781248" cy="5941832"/>
            <a:chOff x="2529950" y="4155175"/>
            <a:chExt cx="1137425" cy="690975"/>
          </a:xfrm>
        </p:grpSpPr>
        <p:sp>
          <p:nvSpPr>
            <p:cNvPr id="503" name="Google Shape;503;p46"/>
            <p:cNvSpPr/>
            <p:nvPr/>
          </p:nvSpPr>
          <p:spPr>
            <a:xfrm>
              <a:off x="2798800" y="41551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61"/>
                    <a:pt x="72" y="333"/>
                    <a:pt x="166" y="333"/>
                  </a:cubicBezTo>
                  <a:cubicBezTo>
                    <a:pt x="260" y="333"/>
                    <a:pt x="332" y="261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04" name="Google Shape;504;p46"/>
            <p:cNvSpPr/>
            <p:nvPr/>
          </p:nvSpPr>
          <p:spPr>
            <a:xfrm>
              <a:off x="2816650" y="41551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80" y="1"/>
                    <a:pt x="0" y="73"/>
                    <a:pt x="0" y="167"/>
                  </a:cubicBezTo>
                  <a:cubicBezTo>
                    <a:pt x="0" y="261"/>
                    <a:pt x="80" y="333"/>
                    <a:pt x="166" y="333"/>
                  </a:cubicBezTo>
                  <a:cubicBezTo>
                    <a:pt x="260" y="333"/>
                    <a:pt x="332" y="261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05" name="Google Shape;505;p46"/>
            <p:cNvSpPr/>
            <p:nvPr/>
          </p:nvSpPr>
          <p:spPr>
            <a:xfrm>
              <a:off x="2834675" y="41551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1"/>
                    <a:pt x="73" y="333"/>
                    <a:pt x="167" y="333"/>
                  </a:cubicBezTo>
                  <a:cubicBezTo>
                    <a:pt x="253" y="333"/>
                    <a:pt x="332" y="261"/>
                    <a:pt x="332" y="167"/>
                  </a:cubicBezTo>
                  <a:cubicBezTo>
                    <a:pt x="332" y="73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06" name="Google Shape;506;p46"/>
            <p:cNvSpPr/>
            <p:nvPr/>
          </p:nvSpPr>
          <p:spPr>
            <a:xfrm>
              <a:off x="2852525" y="41551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1"/>
                    <a:pt x="73" y="333"/>
                    <a:pt x="167" y="333"/>
                  </a:cubicBezTo>
                  <a:cubicBezTo>
                    <a:pt x="260" y="333"/>
                    <a:pt x="332" y="261"/>
                    <a:pt x="332" y="167"/>
                  </a:cubicBezTo>
                  <a:cubicBezTo>
                    <a:pt x="332" y="73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07" name="Google Shape;507;p46"/>
            <p:cNvSpPr/>
            <p:nvPr/>
          </p:nvSpPr>
          <p:spPr>
            <a:xfrm>
              <a:off x="2870375" y="41551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73"/>
                    <a:pt x="1" y="167"/>
                  </a:cubicBezTo>
                  <a:cubicBezTo>
                    <a:pt x="1" y="261"/>
                    <a:pt x="80" y="333"/>
                    <a:pt x="167" y="333"/>
                  </a:cubicBezTo>
                  <a:cubicBezTo>
                    <a:pt x="260" y="333"/>
                    <a:pt x="332" y="261"/>
                    <a:pt x="332" y="167"/>
                  </a:cubicBezTo>
                  <a:cubicBezTo>
                    <a:pt x="332" y="73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08" name="Google Shape;508;p46"/>
            <p:cNvSpPr/>
            <p:nvPr/>
          </p:nvSpPr>
          <p:spPr>
            <a:xfrm>
              <a:off x="2942150" y="415517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61"/>
                    <a:pt x="72" y="333"/>
                    <a:pt x="166" y="333"/>
                  </a:cubicBezTo>
                  <a:cubicBezTo>
                    <a:pt x="260" y="333"/>
                    <a:pt x="332" y="261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09" name="Google Shape;509;p46"/>
            <p:cNvSpPr/>
            <p:nvPr/>
          </p:nvSpPr>
          <p:spPr>
            <a:xfrm>
              <a:off x="2960000" y="41551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80" y="1"/>
                    <a:pt x="0" y="73"/>
                    <a:pt x="0" y="167"/>
                  </a:cubicBezTo>
                  <a:cubicBezTo>
                    <a:pt x="0" y="261"/>
                    <a:pt x="80" y="333"/>
                    <a:pt x="166" y="333"/>
                  </a:cubicBezTo>
                  <a:cubicBezTo>
                    <a:pt x="260" y="333"/>
                    <a:pt x="332" y="261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0" name="Google Shape;510;p46"/>
            <p:cNvSpPr/>
            <p:nvPr/>
          </p:nvSpPr>
          <p:spPr>
            <a:xfrm>
              <a:off x="2798800" y="41732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1" name="Google Shape;511;p46"/>
            <p:cNvSpPr/>
            <p:nvPr/>
          </p:nvSpPr>
          <p:spPr>
            <a:xfrm>
              <a:off x="2816650" y="41732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80" y="0"/>
                    <a:pt x="0" y="72"/>
                    <a:pt x="0" y="166"/>
                  </a:cubicBezTo>
                  <a:cubicBezTo>
                    <a:pt x="0" y="253"/>
                    <a:pt x="80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2" name="Google Shape;512;p46"/>
            <p:cNvSpPr/>
            <p:nvPr/>
          </p:nvSpPr>
          <p:spPr>
            <a:xfrm>
              <a:off x="2834675" y="41732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53" y="332"/>
                    <a:pt x="332" y="253"/>
                    <a:pt x="332" y="166"/>
                  </a:cubicBezTo>
                  <a:cubicBezTo>
                    <a:pt x="332" y="72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3" name="Google Shape;513;p46"/>
            <p:cNvSpPr/>
            <p:nvPr/>
          </p:nvSpPr>
          <p:spPr>
            <a:xfrm>
              <a:off x="2852525" y="41732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4" name="Google Shape;514;p46"/>
            <p:cNvSpPr/>
            <p:nvPr/>
          </p:nvSpPr>
          <p:spPr>
            <a:xfrm>
              <a:off x="2888400" y="41732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61" y="332"/>
                    <a:pt x="333" y="253"/>
                    <a:pt x="333" y="166"/>
                  </a:cubicBezTo>
                  <a:cubicBezTo>
                    <a:pt x="333" y="72"/>
                    <a:pt x="261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5" name="Google Shape;515;p46"/>
            <p:cNvSpPr/>
            <p:nvPr/>
          </p:nvSpPr>
          <p:spPr>
            <a:xfrm>
              <a:off x="2906250" y="41732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80" y="0"/>
                    <a:pt x="1" y="72"/>
                    <a:pt x="1" y="166"/>
                  </a:cubicBezTo>
                  <a:cubicBezTo>
                    <a:pt x="1" y="253"/>
                    <a:pt x="80" y="332"/>
                    <a:pt x="167" y="332"/>
                  </a:cubicBezTo>
                  <a:cubicBezTo>
                    <a:pt x="261" y="332"/>
                    <a:pt x="333" y="253"/>
                    <a:pt x="333" y="166"/>
                  </a:cubicBezTo>
                  <a:cubicBezTo>
                    <a:pt x="333" y="72"/>
                    <a:pt x="261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6" name="Google Shape;516;p46"/>
            <p:cNvSpPr/>
            <p:nvPr/>
          </p:nvSpPr>
          <p:spPr>
            <a:xfrm>
              <a:off x="2924300" y="4173225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53" y="332"/>
                    <a:pt x="332" y="253"/>
                    <a:pt x="332" y="166"/>
                  </a:cubicBezTo>
                  <a:cubicBezTo>
                    <a:pt x="332" y="72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7" name="Google Shape;517;p46"/>
            <p:cNvSpPr/>
            <p:nvPr/>
          </p:nvSpPr>
          <p:spPr>
            <a:xfrm>
              <a:off x="2942150" y="4173225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8" name="Google Shape;518;p46"/>
            <p:cNvSpPr/>
            <p:nvPr/>
          </p:nvSpPr>
          <p:spPr>
            <a:xfrm>
              <a:off x="2960000" y="41732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80" y="0"/>
                    <a:pt x="0" y="72"/>
                    <a:pt x="0" y="166"/>
                  </a:cubicBezTo>
                  <a:cubicBezTo>
                    <a:pt x="0" y="253"/>
                    <a:pt x="80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9" name="Google Shape;519;p46"/>
            <p:cNvSpPr/>
            <p:nvPr/>
          </p:nvSpPr>
          <p:spPr>
            <a:xfrm>
              <a:off x="2978025" y="41732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3" y="0"/>
                    <a:pt x="0" y="72"/>
                    <a:pt x="0" y="166"/>
                  </a:cubicBezTo>
                  <a:cubicBezTo>
                    <a:pt x="0" y="253"/>
                    <a:pt x="73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0" name="Google Shape;520;p46"/>
            <p:cNvSpPr/>
            <p:nvPr/>
          </p:nvSpPr>
          <p:spPr>
            <a:xfrm>
              <a:off x="2995875" y="41732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80" y="0"/>
                    <a:pt x="1" y="72"/>
                    <a:pt x="1" y="166"/>
                  </a:cubicBezTo>
                  <a:cubicBezTo>
                    <a:pt x="1" y="253"/>
                    <a:pt x="80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1" name="Google Shape;521;p46"/>
            <p:cNvSpPr/>
            <p:nvPr/>
          </p:nvSpPr>
          <p:spPr>
            <a:xfrm>
              <a:off x="3013900" y="41732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53" y="332"/>
                    <a:pt x="333" y="253"/>
                    <a:pt x="333" y="166"/>
                  </a:cubicBezTo>
                  <a:cubicBezTo>
                    <a:pt x="333" y="72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2" name="Google Shape;522;p46"/>
            <p:cNvSpPr/>
            <p:nvPr/>
          </p:nvSpPr>
          <p:spPr>
            <a:xfrm>
              <a:off x="3031750" y="41732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60" y="332"/>
                    <a:pt x="333" y="253"/>
                    <a:pt x="333" y="166"/>
                  </a:cubicBezTo>
                  <a:cubicBezTo>
                    <a:pt x="333" y="72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3" name="Google Shape;523;p46"/>
            <p:cNvSpPr/>
            <p:nvPr/>
          </p:nvSpPr>
          <p:spPr>
            <a:xfrm>
              <a:off x="3085500" y="4173225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9" y="0"/>
                    <a:pt x="0" y="72"/>
                    <a:pt x="0" y="166"/>
                  </a:cubicBezTo>
                  <a:cubicBezTo>
                    <a:pt x="0" y="253"/>
                    <a:pt x="79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4" name="Google Shape;524;p46"/>
            <p:cNvSpPr/>
            <p:nvPr/>
          </p:nvSpPr>
          <p:spPr>
            <a:xfrm>
              <a:off x="3103525" y="41732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53" y="332"/>
                    <a:pt x="332" y="253"/>
                    <a:pt x="332" y="166"/>
                  </a:cubicBezTo>
                  <a:cubicBezTo>
                    <a:pt x="332" y="72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5" name="Google Shape;525;p46"/>
            <p:cNvSpPr/>
            <p:nvPr/>
          </p:nvSpPr>
          <p:spPr>
            <a:xfrm>
              <a:off x="3121375" y="41732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6" name="Google Shape;526;p46"/>
            <p:cNvSpPr/>
            <p:nvPr/>
          </p:nvSpPr>
          <p:spPr>
            <a:xfrm>
              <a:off x="3139225" y="41732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80" y="0"/>
                    <a:pt x="0" y="72"/>
                    <a:pt x="0" y="166"/>
                  </a:cubicBezTo>
                  <a:cubicBezTo>
                    <a:pt x="0" y="253"/>
                    <a:pt x="80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7" name="Google Shape;527;p46"/>
            <p:cNvSpPr/>
            <p:nvPr/>
          </p:nvSpPr>
          <p:spPr>
            <a:xfrm>
              <a:off x="3157250" y="41732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53" y="332"/>
                    <a:pt x="332" y="253"/>
                    <a:pt x="332" y="166"/>
                  </a:cubicBezTo>
                  <a:cubicBezTo>
                    <a:pt x="332" y="72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8" name="Google Shape;528;p46"/>
            <p:cNvSpPr/>
            <p:nvPr/>
          </p:nvSpPr>
          <p:spPr>
            <a:xfrm>
              <a:off x="3228825" y="41732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80" y="0"/>
                    <a:pt x="1" y="72"/>
                    <a:pt x="1" y="166"/>
                  </a:cubicBezTo>
                  <a:cubicBezTo>
                    <a:pt x="1" y="253"/>
                    <a:pt x="80" y="332"/>
                    <a:pt x="167" y="332"/>
                  </a:cubicBezTo>
                  <a:cubicBezTo>
                    <a:pt x="261" y="332"/>
                    <a:pt x="333" y="253"/>
                    <a:pt x="333" y="166"/>
                  </a:cubicBezTo>
                  <a:cubicBezTo>
                    <a:pt x="333" y="72"/>
                    <a:pt x="261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9" name="Google Shape;529;p46"/>
            <p:cNvSpPr/>
            <p:nvPr/>
          </p:nvSpPr>
          <p:spPr>
            <a:xfrm>
              <a:off x="3336475" y="41732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53" y="332"/>
                    <a:pt x="333" y="253"/>
                    <a:pt x="333" y="166"/>
                  </a:cubicBezTo>
                  <a:cubicBezTo>
                    <a:pt x="333" y="72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0" name="Google Shape;530;p46"/>
            <p:cNvSpPr/>
            <p:nvPr/>
          </p:nvSpPr>
          <p:spPr>
            <a:xfrm>
              <a:off x="3354325" y="41732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60" y="332"/>
                    <a:pt x="333" y="253"/>
                    <a:pt x="333" y="166"/>
                  </a:cubicBezTo>
                  <a:cubicBezTo>
                    <a:pt x="333" y="72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1" name="Google Shape;531;p46"/>
            <p:cNvSpPr/>
            <p:nvPr/>
          </p:nvSpPr>
          <p:spPr>
            <a:xfrm>
              <a:off x="2745075" y="4191075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2" y="0"/>
                    <a:pt x="0" y="79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9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2" name="Google Shape;532;p46"/>
            <p:cNvSpPr/>
            <p:nvPr/>
          </p:nvSpPr>
          <p:spPr>
            <a:xfrm>
              <a:off x="2798800" y="419107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2" y="0"/>
                    <a:pt x="0" y="79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9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3" name="Google Shape;533;p46"/>
            <p:cNvSpPr/>
            <p:nvPr/>
          </p:nvSpPr>
          <p:spPr>
            <a:xfrm>
              <a:off x="2816650" y="419107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80" y="0"/>
                    <a:pt x="0" y="79"/>
                    <a:pt x="0" y="166"/>
                  </a:cubicBezTo>
                  <a:cubicBezTo>
                    <a:pt x="0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9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4" name="Google Shape;534;p46"/>
            <p:cNvSpPr/>
            <p:nvPr/>
          </p:nvSpPr>
          <p:spPr>
            <a:xfrm>
              <a:off x="2834675" y="419107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9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9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5" name="Google Shape;535;p46"/>
            <p:cNvSpPr/>
            <p:nvPr/>
          </p:nvSpPr>
          <p:spPr>
            <a:xfrm>
              <a:off x="2870375" y="419107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80" y="0"/>
                    <a:pt x="1" y="79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9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6" name="Google Shape;536;p46"/>
            <p:cNvSpPr/>
            <p:nvPr/>
          </p:nvSpPr>
          <p:spPr>
            <a:xfrm>
              <a:off x="2888400" y="419107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9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1" y="332"/>
                    <a:pt x="333" y="260"/>
                    <a:pt x="333" y="166"/>
                  </a:cubicBezTo>
                  <a:cubicBezTo>
                    <a:pt x="333" y="79"/>
                    <a:pt x="261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7" name="Google Shape;537;p46"/>
            <p:cNvSpPr/>
            <p:nvPr/>
          </p:nvSpPr>
          <p:spPr>
            <a:xfrm>
              <a:off x="2906250" y="419107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80" y="0"/>
                    <a:pt x="1" y="79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1" y="332"/>
                    <a:pt x="333" y="260"/>
                    <a:pt x="333" y="166"/>
                  </a:cubicBezTo>
                  <a:cubicBezTo>
                    <a:pt x="333" y="79"/>
                    <a:pt x="261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8" name="Google Shape;538;p46"/>
            <p:cNvSpPr/>
            <p:nvPr/>
          </p:nvSpPr>
          <p:spPr>
            <a:xfrm>
              <a:off x="2924300" y="4191075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2" y="0"/>
                    <a:pt x="0" y="79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9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9" name="Google Shape;539;p46"/>
            <p:cNvSpPr/>
            <p:nvPr/>
          </p:nvSpPr>
          <p:spPr>
            <a:xfrm>
              <a:off x="2942150" y="4191075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2" y="0"/>
                    <a:pt x="0" y="79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9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40" name="Google Shape;540;p46"/>
            <p:cNvSpPr/>
            <p:nvPr/>
          </p:nvSpPr>
          <p:spPr>
            <a:xfrm>
              <a:off x="2960000" y="419107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80" y="0"/>
                    <a:pt x="0" y="79"/>
                    <a:pt x="0" y="166"/>
                  </a:cubicBezTo>
                  <a:cubicBezTo>
                    <a:pt x="0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9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41" name="Google Shape;541;p46"/>
            <p:cNvSpPr/>
            <p:nvPr/>
          </p:nvSpPr>
          <p:spPr>
            <a:xfrm>
              <a:off x="2978025" y="419107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3" y="0"/>
                    <a:pt x="0" y="79"/>
                    <a:pt x="0" y="166"/>
                  </a:cubicBezTo>
                  <a:cubicBezTo>
                    <a:pt x="0" y="260"/>
                    <a:pt x="73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9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42" name="Google Shape;542;p46"/>
            <p:cNvSpPr/>
            <p:nvPr/>
          </p:nvSpPr>
          <p:spPr>
            <a:xfrm>
              <a:off x="2995875" y="419107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80" y="0"/>
                    <a:pt x="1" y="79"/>
                    <a:pt x="1" y="166"/>
                  </a:cubicBezTo>
                  <a:cubicBezTo>
                    <a:pt x="1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9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43" name="Google Shape;543;p46"/>
            <p:cNvSpPr/>
            <p:nvPr/>
          </p:nvSpPr>
          <p:spPr>
            <a:xfrm>
              <a:off x="3103525" y="419107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2" y="0"/>
                    <a:pt x="0" y="79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9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44" name="Google Shape;544;p46"/>
            <p:cNvSpPr/>
            <p:nvPr/>
          </p:nvSpPr>
          <p:spPr>
            <a:xfrm>
              <a:off x="3121375" y="419107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2" y="0"/>
                    <a:pt x="0" y="79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9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45" name="Google Shape;545;p46"/>
            <p:cNvSpPr/>
            <p:nvPr/>
          </p:nvSpPr>
          <p:spPr>
            <a:xfrm>
              <a:off x="2691150" y="42091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80" y="0"/>
                    <a:pt x="1" y="73"/>
                    <a:pt x="1" y="166"/>
                  </a:cubicBezTo>
                  <a:cubicBezTo>
                    <a:pt x="1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3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46" name="Google Shape;546;p46"/>
            <p:cNvSpPr/>
            <p:nvPr/>
          </p:nvSpPr>
          <p:spPr>
            <a:xfrm>
              <a:off x="2709175" y="42091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73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0" y="332"/>
                    <a:pt x="333" y="260"/>
                    <a:pt x="333" y="166"/>
                  </a:cubicBezTo>
                  <a:cubicBezTo>
                    <a:pt x="333" y="73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47" name="Google Shape;547;p46"/>
            <p:cNvSpPr/>
            <p:nvPr/>
          </p:nvSpPr>
          <p:spPr>
            <a:xfrm>
              <a:off x="2727025" y="42091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80" y="0"/>
                    <a:pt x="1" y="73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0" y="332"/>
                    <a:pt x="333" y="260"/>
                    <a:pt x="333" y="166"/>
                  </a:cubicBezTo>
                  <a:cubicBezTo>
                    <a:pt x="333" y="73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48" name="Google Shape;548;p46"/>
            <p:cNvSpPr/>
            <p:nvPr/>
          </p:nvSpPr>
          <p:spPr>
            <a:xfrm>
              <a:off x="2745075" y="420910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2" y="0"/>
                    <a:pt x="0" y="73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3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49" name="Google Shape;549;p46"/>
            <p:cNvSpPr/>
            <p:nvPr/>
          </p:nvSpPr>
          <p:spPr>
            <a:xfrm>
              <a:off x="2762925" y="420910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2" y="0"/>
                    <a:pt x="0" y="73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3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50" name="Google Shape;550;p46"/>
            <p:cNvSpPr/>
            <p:nvPr/>
          </p:nvSpPr>
          <p:spPr>
            <a:xfrm>
              <a:off x="2798800" y="42091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72" y="0"/>
                    <a:pt x="0" y="73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3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51" name="Google Shape;551;p46"/>
            <p:cNvSpPr/>
            <p:nvPr/>
          </p:nvSpPr>
          <p:spPr>
            <a:xfrm>
              <a:off x="2816650" y="42091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80" y="0"/>
                    <a:pt x="0" y="73"/>
                    <a:pt x="0" y="166"/>
                  </a:cubicBezTo>
                  <a:cubicBezTo>
                    <a:pt x="0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3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52" name="Google Shape;552;p46"/>
            <p:cNvSpPr/>
            <p:nvPr/>
          </p:nvSpPr>
          <p:spPr>
            <a:xfrm>
              <a:off x="2888400" y="42091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73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1" y="332"/>
                    <a:pt x="333" y="260"/>
                    <a:pt x="333" y="166"/>
                  </a:cubicBezTo>
                  <a:cubicBezTo>
                    <a:pt x="333" y="73"/>
                    <a:pt x="261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53" name="Google Shape;553;p46"/>
            <p:cNvSpPr/>
            <p:nvPr/>
          </p:nvSpPr>
          <p:spPr>
            <a:xfrm>
              <a:off x="2906250" y="42091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80" y="0"/>
                    <a:pt x="1" y="73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1" y="332"/>
                    <a:pt x="333" y="260"/>
                    <a:pt x="333" y="166"/>
                  </a:cubicBezTo>
                  <a:cubicBezTo>
                    <a:pt x="333" y="73"/>
                    <a:pt x="261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54" name="Google Shape;554;p46"/>
            <p:cNvSpPr/>
            <p:nvPr/>
          </p:nvSpPr>
          <p:spPr>
            <a:xfrm>
              <a:off x="2924300" y="420910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2" y="0"/>
                    <a:pt x="0" y="73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3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55" name="Google Shape;555;p46"/>
            <p:cNvSpPr/>
            <p:nvPr/>
          </p:nvSpPr>
          <p:spPr>
            <a:xfrm>
              <a:off x="2942150" y="420910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2" y="0"/>
                    <a:pt x="0" y="73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3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56" name="Google Shape;556;p46"/>
            <p:cNvSpPr/>
            <p:nvPr/>
          </p:nvSpPr>
          <p:spPr>
            <a:xfrm>
              <a:off x="2960000" y="42091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80" y="0"/>
                    <a:pt x="0" y="73"/>
                    <a:pt x="0" y="166"/>
                  </a:cubicBezTo>
                  <a:cubicBezTo>
                    <a:pt x="0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3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57" name="Google Shape;557;p46"/>
            <p:cNvSpPr/>
            <p:nvPr/>
          </p:nvSpPr>
          <p:spPr>
            <a:xfrm>
              <a:off x="2978025" y="42091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73" y="0"/>
                    <a:pt x="0" y="73"/>
                    <a:pt x="0" y="166"/>
                  </a:cubicBezTo>
                  <a:cubicBezTo>
                    <a:pt x="0" y="260"/>
                    <a:pt x="73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3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58" name="Google Shape;558;p46"/>
            <p:cNvSpPr/>
            <p:nvPr/>
          </p:nvSpPr>
          <p:spPr>
            <a:xfrm>
              <a:off x="2995875" y="42091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80" y="0"/>
                    <a:pt x="1" y="73"/>
                    <a:pt x="1" y="166"/>
                  </a:cubicBezTo>
                  <a:cubicBezTo>
                    <a:pt x="1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3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59" name="Google Shape;559;p46"/>
            <p:cNvSpPr/>
            <p:nvPr/>
          </p:nvSpPr>
          <p:spPr>
            <a:xfrm>
              <a:off x="3228825" y="42091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80" y="0"/>
                    <a:pt x="1" y="73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1" y="332"/>
                    <a:pt x="333" y="260"/>
                    <a:pt x="333" y="166"/>
                  </a:cubicBezTo>
                  <a:cubicBezTo>
                    <a:pt x="333" y="73"/>
                    <a:pt x="261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60" name="Google Shape;560;p46"/>
            <p:cNvSpPr/>
            <p:nvPr/>
          </p:nvSpPr>
          <p:spPr>
            <a:xfrm>
              <a:off x="3246875" y="420910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2" y="0"/>
                    <a:pt x="0" y="73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3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61" name="Google Shape;561;p46"/>
            <p:cNvSpPr/>
            <p:nvPr/>
          </p:nvSpPr>
          <p:spPr>
            <a:xfrm>
              <a:off x="3264725" y="420910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2" y="0"/>
                    <a:pt x="0" y="73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3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62" name="Google Shape;562;p46"/>
            <p:cNvSpPr/>
            <p:nvPr/>
          </p:nvSpPr>
          <p:spPr>
            <a:xfrm>
              <a:off x="3282750" y="42091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73" y="0"/>
                    <a:pt x="0" y="73"/>
                    <a:pt x="0" y="166"/>
                  </a:cubicBezTo>
                  <a:cubicBezTo>
                    <a:pt x="0" y="260"/>
                    <a:pt x="73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3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63" name="Google Shape;563;p46"/>
            <p:cNvSpPr/>
            <p:nvPr/>
          </p:nvSpPr>
          <p:spPr>
            <a:xfrm>
              <a:off x="3300600" y="42091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73" y="0"/>
                    <a:pt x="0" y="73"/>
                    <a:pt x="0" y="166"/>
                  </a:cubicBezTo>
                  <a:cubicBezTo>
                    <a:pt x="0" y="260"/>
                    <a:pt x="73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3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64" name="Google Shape;564;p46"/>
            <p:cNvSpPr/>
            <p:nvPr/>
          </p:nvSpPr>
          <p:spPr>
            <a:xfrm>
              <a:off x="3318450" y="42091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80" y="0"/>
                    <a:pt x="1" y="73"/>
                    <a:pt x="1" y="166"/>
                  </a:cubicBezTo>
                  <a:cubicBezTo>
                    <a:pt x="1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3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65" name="Google Shape;565;p46"/>
            <p:cNvSpPr/>
            <p:nvPr/>
          </p:nvSpPr>
          <p:spPr>
            <a:xfrm>
              <a:off x="3336475" y="42091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73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3" y="260"/>
                    <a:pt x="333" y="166"/>
                  </a:cubicBezTo>
                  <a:cubicBezTo>
                    <a:pt x="333" y="73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66" name="Google Shape;566;p46"/>
            <p:cNvSpPr/>
            <p:nvPr/>
          </p:nvSpPr>
          <p:spPr>
            <a:xfrm>
              <a:off x="3354325" y="42091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73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0" y="332"/>
                    <a:pt x="333" y="260"/>
                    <a:pt x="333" y="166"/>
                  </a:cubicBezTo>
                  <a:cubicBezTo>
                    <a:pt x="333" y="73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67" name="Google Shape;567;p46"/>
            <p:cNvSpPr/>
            <p:nvPr/>
          </p:nvSpPr>
          <p:spPr>
            <a:xfrm>
              <a:off x="3372375" y="420910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2" y="0"/>
                    <a:pt x="0" y="73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2" y="332"/>
                    <a:pt x="332" y="260"/>
                    <a:pt x="332" y="166"/>
                  </a:cubicBezTo>
                  <a:cubicBezTo>
                    <a:pt x="332" y="73"/>
                    <a:pt x="252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68" name="Google Shape;568;p46"/>
            <p:cNvSpPr/>
            <p:nvPr/>
          </p:nvSpPr>
          <p:spPr>
            <a:xfrm>
              <a:off x="3390225" y="420910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2" y="0"/>
                    <a:pt x="0" y="73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3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69" name="Google Shape;569;p46"/>
            <p:cNvSpPr/>
            <p:nvPr/>
          </p:nvSpPr>
          <p:spPr>
            <a:xfrm>
              <a:off x="3461975" y="42091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73" y="0"/>
                    <a:pt x="1" y="73"/>
                    <a:pt x="1" y="166"/>
                  </a:cubicBezTo>
                  <a:cubicBezTo>
                    <a:pt x="1" y="260"/>
                    <a:pt x="73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3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70" name="Google Shape;570;p46"/>
            <p:cNvSpPr/>
            <p:nvPr/>
          </p:nvSpPr>
          <p:spPr>
            <a:xfrm>
              <a:off x="3479825" y="42091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73" y="0"/>
                    <a:pt x="1" y="73"/>
                    <a:pt x="1" y="166"/>
                  </a:cubicBezTo>
                  <a:cubicBezTo>
                    <a:pt x="1" y="260"/>
                    <a:pt x="73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3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71" name="Google Shape;571;p46"/>
            <p:cNvSpPr/>
            <p:nvPr/>
          </p:nvSpPr>
          <p:spPr>
            <a:xfrm>
              <a:off x="2691150" y="42271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80" y="1"/>
                    <a:pt x="1" y="73"/>
                    <a:pt x="1" y="167"/>
                  </a:cubicBezTo>
                  <a:cubicBezTo>
                    <a:pt x="1" y="253"/>
                    <a:pt x="80" y="332"/>
                    <a:pt x="166" y="332"/>
                  </a:cubicBezTo>
                  <a:cubicBezTo>
                    <a:pt x="260" y="332"/>
                    <a:pt x="332" y="253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72" name="Google Shape;572;p46"/>
            <p:cNvSpPr/>
            <p:nvPr/>
          </p:nvSpPr>
          <p:spPr>
            <a:xfrm>
              <a:off x="2709175" y="42271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60" y="332"/>
                    <a:pt x="333" y="253"/>
                    <a:pt x="333" y="167"/>
                  </a:cubicBezTo>
                  <a:cubicBezTo>
                    <a:pt x="333" y="73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73" name="Google Shape;573;p46"/>
            <p:cNvSpPr/>
            <p:nvPr/>
          </p:nvSpPr>
          <p:spPr>
            <a:xfrm>
              <a:off x="2727025" y="42271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73"/>
                    <a:pt x="1" y="167"/>
                  </a:cubicBezTo>
                  <a:cubicBezTo>
                    <a:pt x="1" y="253"/>
                    <a:pt x="80" y="332"/>
                    <a:pt x="167" y="332"/>
                  </a:cubicBezTo>
                  <a:cubicBezTo>
                    <a:pt x="260" y="332"/>
                    <a:pt x="333" y="253"/>
                    <a:pt x="333" y="167"/>
                  </a:cubicBezTo>
                  <a:cubicBezTo>
                    <a:pt x="333" y="73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74" name="Google Shape;574;p46"/>
            <p:cNvSpPr/>
            <p:nvPr/>
          </p:nvSpPr>
          <p:spPr>
            <a:xfrm>
              <a:off x="2745075" y="422712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53" y="332"/>
                    <a:pt x="332" y="253"/>
                    <a:pt x="332" y="167"/>
                  </a:cubicBezTo>
                  <a:cubicBezTo>
                    <a:pt x="332" y="73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75" name="Google Shape;575;p46"/>
            <p:cNvSpPr/>
            <p:nvPr/>
          </p:nvSpPr>
          <p:spPr>
            <a:xfrm>
              <a:off x="2762925" y="422712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60" y="332"/>
                    <a:pt x="332" y="253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76" name="Google Shape;576;p46"/>
            <p:cNvSpPr/>
            <p:nvPr/>
          </p:nvSpPr>
          <p:spPr>
            <a:xfrm>
              <a:off x="2798800" y="42271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60" y="332"/>
                    <a:pt x="332" y="253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77" name="Google Shape;577;p46"/>
            <p:cNvSpPr/>
            <p:nvPr/>
          </p:nvSpPr>
          <p:spPr>
            <a:xfrm>
              <a:off x="2816650" y="42271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80" y="1"/>
                    <a:pt x="0" y="73"/>
                    <a:pt x="0" y="167"/>
                  </a:cubicBezTo>
                  <a:cubicBezTo>
                    <a:pt x="0" y="253"/>
                    <a:pt x="80" y="332"/>
                    <a:pt x="166" y="332"/>
                  </a:cubicBezTo>
                  <a:cubicBezTo>
                    <a:pt x="260" y="332"/>
                    <a:pt x="332" y="253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78" name="Google Shape;578;p46"/>
            <p:cNvSpPr/>
            <p:nvPr/>
          </p:nvSpPr>
          <p:spPr>
            <a:xfrm>
              <a:off x="2834675" y="42271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53" y="332"/>
                    <a:pt x="332" y="253"/>
                    <a:pt x="332" y="167"/>
                  </a:cubicBezTo>
                  <a:cubicBezTo>
                    <a:pt x="332" y="73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79" name="Google Shape;579;p46"/>
            <p:cNvSpPr/>
            <p:nvPr/>
          </p:nvSpPr>
          <p:spPr>
            <a:xfrm>
              <a:off x="2888400" y="42271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61" y="332"/>
                    <a:pt x="333" y="253"/>
                    <a:pt x="333" y="167"/>
                  </a:cubicBezTo>
                  <a:cubicBezTo>
                    <a:pt x="333" y="73"/>
                    <a:pt x="261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80" name="Google Shape;580;p46"/>
            <p:cNvSpPr/>
            <p:nvPr/>
          </p:nvSpPr>
          <p:spPr>
            <a:xfrm>
              <a:off x="2906250" y="42271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73"/>
                    <a:pt x="1" y="167"/>
                  </a:cubicBezTo>
                  <a:cubicBezTo>
                    <a:pt x="1" y="253"/>
                    <a:pt x="80" y="332"/>
                    <a:pt x="167" y="332"/>
                  </a:cubicBezTo>
                  <a:cubicBezTo>
                    <a:pt x="261" y="332"/>
                    <a:pt x="333" y="253"/>
                    <a:pt x="333" y="167"/>
                  </a:cubicBezTo>
                  <a:cubicBezTo>
                    <a:pt x="333" y="73"/>
                    <a:pt x="261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81" name="Google Shape;581;p46"/>
            <p:cNvSpPr/>
            <p:nvPr/>
          </p:nvSpPr>
          <p:spPr>
            <a:xfrm>
              <a:off x="2924300" y="422712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53" y="332"/>
                    <a:pt x="332" y="253"/>
                    <a:pt x="332" y="167"/>
                  </a:cubicBezTo>
                  <a:cubicBezTo>
                    <a:pt x="332" y="73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82" name="Google Shape;582;p46"/>
            <p:cNvSpPr/>
            <p:nvPr/>
          </p:nvSpPr>
          <p:spPr>
            <a:xfrm>
              <a:off x="2942150" y="422712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60" y="332"/>
                    <a:pt x="332" y="253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83" name="Google Shape;583;p46"/>
            <p:cNvSpPr/>
            <p:nvPr/>
          </p:nvSpPr>
          <p:spPr>
            <a:xfrm>
              <a:off x="2960000" y="42271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80" y="1"/>
                    <a:pt x="0" y="73"/>
                    <a:pt x="0" y="167"/>
                  </a:cubicBezTo>
                  <a:cubicBezTo>
                    <a:pt x="0" y="253"/>
                    <a:pt x="80" y="332"/>
                    <a:pt x="166" y="332"/>
                  </a:cubicBezTo>
                  <a:cubicBezTo>
                    <a:pt x="260" y="332"/>
                    <a:pt x="332" y="253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84" name="Google Shape;584;p46"/>
            <p:cNvSpPr/>
            <p:nvPr/>
          </p:nvSpPr>
          <p:spPr>
            <a:xfrm>
              <a:off x="2995875" y="42271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80" y="1"/>
                    <a:pt x="1" y="73"/>
                    <a:pt x="1" y="167"/>
                  </a:cubicBezTo>
                  <a:cubicBezTo>
                    <a:pt x="1" y="253"/>
                    <a:pt x="80" y="332"/>
                    <a:pt x="166" y="332"/>
                  </a:cubicBezTo>
                  <a:cubicBezTo>
                    <a:pt x="260" y="332"/>
                    <a:pt x="332" y="253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85" name="Google Shape;585;p46"/>
            <p:cNvSpPr/>
            <p:nvPr/>
          </p:nvSpPr>
          <p:spPr>
            <a:xfrm>
              <a:off x="3228825" y="42271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73"/>
                    <a:pt x="1" y="167"/>
                  </a:cubicBezTo>
                  <a:cubicBezTo>
                    <a:pt x="1" y="253"/>
                    <a:pt x="80" y="332"/>
                    <a:pt x="167" y="332"/>
                  </a:cubicBezTo>
                  <a:cubicBezTo>
                    <a:pt x="261" y="332"/>
                    <a:pt x="333" y="253"/>
                    <a:pt x="333" y="167"/>
                  </a:cubicBezTo>
                  <a:cubicBezTo>
                    <a:pt x="333" y="73"/>
                    <a:pt x="261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86" name="Google Shape;586;p46"/>
            <p:cNvSpPr/>
            <p:nvPr/>
          </p:nvSpPr>
          <p:spPr>
            <a:xfrm>
              <a:off x="3246875" y="422712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53" y="332"/>
                    <a:pt x="332" y="253"/>
                    <a:pt x="332" y="167"/>
                  </a:cubicBezTo>
                  <a:cubicBezTo>
                    <a:pt x="332" y="73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87" name="Google Shape;587;p46"/>
            <p:cNvSpPr/>
            <p:nvPr/>
          </p:nvSpPr>
          <p:spPr>
            <a:xfrm>
              <a:off x="3264725" y="422712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60" y="332"/>
                    <a:pt x="332" y="253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88" name="Google Shape;588;p46"/>
            <p:cNvSpPr/>
            <p:nvPr/>
          </p:nvSpPr>
          <p:spPr>
            <a:xfrm>
              <a:off x="3282750" y="42271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0" y="73"/>
                    <a:pt x="0" y="167"/>
                  </a:cubicBezTo>
                  <a:cubicBezTo>
                    <a:pt x="0" y="253"/>
                    <a:pt x="73" y="332"/>
                    <a:pt x="166" y="332"/>
                  </a:cubicBezTo>
                  <a:cubicBezTo>
                    <a:pt x="253" y="332"/>
                    <a:pt x="332" y="253"/>
                    <a:pt x="332" y="167"/>
                  </a:cubicBezTo>
                  <a:cubicBezTo>
                    <a:pt x="332" y="73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89" name="Google Shape;589;p46"/>
            <p:cNvSpPr/>
            <p:nvPr/>
          </p:nvSpPr>
          <p:spPr>
            <a:xfrm>
              <a:off x="3300600" y="42271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0" y="73"/>
                    <a:pt x="0" y="167"/>
                  </a:cubicBezTo>
                  <a:cubicBezTo>
                    <a:pt x="0" y="253"/>
                    <a:pt x="73" y="332"/>
                    <a:pt x="166" y="332"/>
                  </a:cubicBezTo>
                  <a:cubicBezTo>
                    <a:pt x="260" y="332"/>
                    <a:pt x="332" y="253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90" name="Google Shape;590;p46"/>
            <p:cNvSpPr/>
            <p:nvPr/>
          </p:nvSpPr>
          <p:spPr>
            <a:xfrm>
              <a:off x="3318450" y="42271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80" y="1"/>
                    <a:pt x="1" y="73"/>
                    <a:pt x="1" y="167"/>
                  </a:cubicBezTo>
                  <a:cubicBezTo>
                    <a:pt x="1" y="253"/>
                    <a:pt x="80" y="332"/>
                    <a:pt x="166" y="332"/>
                  </a:cubicBezTo>
                  <a:cubicBezTo>
                    <a:pt x="260" y="332"/>
                    <a:pt x="332" y="253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91" name="Google Shape;591;p46"/>
            <p:cNvSpPr/>
            <p:nvPr/>
          </p:nvSpPr>
          <p:spPr>
            <a:xfrm>
              <a:off x="3336475" y="42271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53" y="332"/>
                    <a:pt x="333" y="253"/>
                    <a:pt x="333" y="167"/>
                  </a:cubicBezTo>
                  <a:cubicBezTo>
                    <a:pt x="333" y="73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92" name="Google Shape;592;p46"/>
            <p:cNvSpPr/>
            <p:nvPr/>
          </p:nvSpPr>
          <p:spPr>
            <a:xfrm>
              <a:off x="3354325" y="42271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60" y="332"/>
                    <a:pt x="333" y="253"/>
                    <a:pt x="333" y="167"/>
                  </a:cubicBezTo>
                  <a:cubicBezTo>
                    <a:pt x="333" y="73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93" name="Google Shape;593;p46"/>
            <p:cNvSpPr/>
            <p:nvPr/>
          </p:nvSpPr>
          <p:spPr>
            <a:xfrm>
              <a:off x="3372375" y="422712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52" y="332"/>
                    <a:pt x="332" y="253"/>
                    <a:pt x="332" y="167"/>
                  </a:cubicBezTo>
                  <a:cubicBezTo>
                    <a:pt x="332" y="73"/>
                    <a:pt x="252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94" name="Google Shape;594;p46"/>
            <p:cNvSpPr/>
            <p:nvPr/>
          </p:nvSpPr>
          <p:spPr>
            <a:xfrm>
              <a:off x="3390225" y="422712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60" y="332"/>
                    <a:pt x="332" y="253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95" name="Google Shape;595;p46"/>
            <p:cNvSpPr/>
            <p:nvPr/>
          </p:nvSpPr>
          <p:spPr>
            <a:xfrm>
              <a:off x="3408075" y="422712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9" y="1"/>
                    <a:pt x="0" y="73"/>
                    <a:pt x="0" y="167"/>
                  </a:cubicBezTo>
                  <a:cubicBezTo>
                    <a:pt x="0" y="253"/>
                    <a:pt x="79" y="332"/>
                    <a:pt x="166" y="332"/>
                  </a:cubicBezTo>
                  <a:cubicBezTo>
                    <a:pt x="260" y="332"/>
                    <a:pt x="332" y="253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96" name="Google Shape;596;p46"/>
            <p:cNvSpPr/>
            <p:nvPr/>
          </p:nvSpPr>
          <p:spPr>
            <a:xfrm>
              <a:off x="3426100" y="42271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53" y="332"/>
                    <a:pt x="332" y="253"/>
                    <a:pt x="332" y="167"/>
                  </a:cubicBezTo>
                  <a:cubicBezTo>
                    <a:pt x="332" y="73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97" name="Google Shape;597;p46"/>
            <p:cNvSpPr/>
            <p:nvPr/>
          </p:nvSpPr>
          <p:spPr>
            <a:xfrm>
              <a:off x="3443950" y="42271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60" y="332"/>
                    <a:pt x="332" y="253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98" name="Google Shape;598;p46"/>
            <p:cNvSpPr/>
            <p:nvPr/>
          </p:nvSpPr>
          <p:spPr>
            <a:xfrm>
              <a:off x="3461975" y="42271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53"/>
                    <a:pt x="73" y="332"/>
                    <a:pt x="166" y="332"/>
                  </a:cubicBezTo>
                  <a:cubicBezTo>
                    <a:pt x="253" y="332"/>
                    <a:pt x="332" y="253"/>
                    <a:pt x="332" y="167"/>
                  </a:cubicBezTo>
                  <a:cubicBezTo>
                    <a:pt x="332" y="73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99" name="Google Shape;599;p46"/>
            <p:cNvSpPr/>
            <p:nvPr/>
          </p:nvSpPr>
          <p:spPr>
            <a:xfrm>
              <a:off x="3479825" y="42271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53"/>
                    <a:pt x="73" y="332"/>
                    <a:pt x="166" y="332"/>
                  </a:cubicBezTo>
                  <a:cubicBezTo>
                    <a:pt x="260" y="332"/>
                    <a:pt x="332" y="253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00" name="Google Shape;600;p46"/>
            <p:cNvSpPr/>
            <p:nvPr/>
          </p:nvSpPr>
          <p:spPr>
            <a:xfrm>
              <a:off x="3497675" y="42271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73"/>
                    <a:pt x="1" y="167"/>
                  </a:cubicBezTo>
                  <a:cubicBezTo>
                    <a:pt x="1" y="253"/>
                    <a:pt x="80" y="332"/>
                    <a:pt x="167" y="332"/>
                  </a:cubicBezTo>
                  <a:cubicBezTo>
                    <a:pt x="260" y="332"/>
                    <a:pt x="332" y="253"/>
                    <a:pt x="332" y="167"/>
                  </a:cubicBezTo>
                  <a:cubicBezTo>
                    <a:pt x="332" y="73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01" name="Google Shape;601;p46"/>
            <p:cNvSpPr/>
            <p:nvPr/>
          </p:nvSpPr>
          <p:spPr>
            <a:xfrm>
              <a:off x="3515700" y="42271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53" y="332"/>
                    <a:pt x="333" y="253"/>
                    <a:pt x="333" y="167"/>
                  </a:cubicBezTo>
                  <a:cubicBezTo>
                    <a:pt x="333" y="73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02" name="Google Shape;602;p46"/>
            <p:cNvSpPr/>
            <p:nvPr/>
          </p:nvSpPr>
          <p:spPr>
            <a:xfrm>
              <a:off x="2565825" y="42449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80"/>
                    <a:pt x="1" y="167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3" y="260"/>
                    <a:pt x="333" y="167"/>
                  </a:cubicBezTo>
                  <a:cubicBezTo>
                    <a:pt x="333" y="80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03" name="Google Shape;603;p46"/>
            <p:cNvSpPr/>
            <p:nvPr/>
          </p:nvSpPr>
          <p:spPr>
            <a:xfrm>
              <a:off x="2583675" y="42449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80"/>
                    <a:pt x="1" y="167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1" y="332"/>
                    <a:pt x="333" y="260"/>
                    <a:pt x="333" y="167"/>
                  </a:cubicBezTo>
                  <a:cubicBezTo>
                    <a:pt x="333" y="80"/>
                    <a:pt x="261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04" name="Google Shape;604;p46"/>
            <p:cNvSpPr/>
            <p:nvPr/>
          </p:nvSpPr>
          <p:spPr>
            <a:xfrm>
              <a:off x="2601550" y="424497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9" y="1"/>
                    <a:pt x="0" y="80"/>
                    <a:pt x="0" y="167"/>
                  </a:cubicBezTo>
                  <a:cubicBezTo>
                    <a:pt x="0" y="260"/>
                    <a:pt x="79" y="332"/>
                    <a:pt x="166" y="332"/>
                  </a:cubicBezTo>
                  <a:cubicBezTo>
                    <a:pt x="260" y="332"/>
                    <a:pt x="332" y="260"/>
                    <a:pt x="332" y="167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05" name="Google Shape;605;p46"/>
            <p:cNvSpPr/>
            <p:nvPr/>
          </p:nvSpPr>
          <p:spPr>
            <a:xfrm>
              <a:off x="2619575" y="42449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80"/>
                    <a:pt x="0" y="167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7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06" name="Google Shape;606;p46"/>
            <p:cNvSpPr/>
            <p:nvPr/>
          </p:nvSpPr>
          <p:spPr>
            <a:xfrm>
              <a:off x="2637425" y="42449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80" y="1"/>
                    <a:pt x="0" y="80"/>
                    <a:pt x="0" y="167"/>
                  </a:cubicBezTo>
                  <a:cubicBezTo>
                    <a:pt x="0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7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07" name="Google Shape;607;p46"/>
            <p:cNvSpPr/>
            <p:nvPr/>
          </p:nvSpPr>
          <p:spPr>
            <a:xfrm>
              <a:off x="2655450" y="42449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1" y="80"/>
                    <a:pt x="1" y="167"/>
                  </a:cubicBezTo>
                  <a:cubicBezTo>
                    <a:pt x="1" y="260"/>
                    <a:pt x="73" y="332"/>
                    <a:pt x="166" y="332"/>
                  </a:cubicBezTo>
                  <a:cubicBezTo>
                    <a:pt x="253" y="332"/>
                    <a:pt x="332" y="260"/>
                    <a:pt x="332" y="167"/>
                  </a:cubicBezTo>
                  <a:cubicBezTo>
                    <a:pt x="332" y="80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08" name="Google Shape;608;p46"/>
            <p:cNvSpPr/>
            <p:nvPr/>
          </p:nvSpPr>
          <p:spPr>
            <a:xfrm>
              <a:off x="2673300" y="42449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1" y="80"/>
                    <a:pt x="1" y="167"/>
                  </a:cubicBezTo>
                  <a:cubicBezTo>
                    <a:pt x="1" y="260"/>
                    <a:pt x="73" y="332"/>
                    <a:pt x="166" y="332"/>
                  </a:cubicBezTo>
                  <a:cubicBezTo>
                    <a:pt x="260" y="332"/>
                    <a:pt x="332" y="260"/>
                    <a:pt x="332" y="167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09" name="Google Shape;609;p46"/>
            <p:cNvSpPr/>
            <p:nvPr/>
          </p:nvSpPr>
          <p:spPr>
            <a:xfrm>
              <a:off x="2727025" y="42449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80"/>
                    <a:pt x="1" y="167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0" y="332"/>
                    <a:pt x="333" y="260"/>
                    <a:pt x="333" y="167"/>
                  </a:cubicBezTo>
                  <a:cubicBezTo>
                    <a:pt x="333" y="80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10" name="Google Shape;610;p46"/>
            <p:cNvSpPr/>
            <p:nvPr/>
          </p:nvSpPr>
          <p:spPr>
            <a:xfrm>
              <a:off x="2745075" y="424497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80"/>
                    <a:pt x="0" y="167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3" y="332"/>
                    <a:pt x="332" y="260"/>
                    <a:pt x="332" y="167"/>
                  </a:cubicBezTo>
                  <a:cubicBezTo>
                    <a:pt x="332" y="80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11" name="Google Shape;611;p46"/>
            <p:cNvSpPr/>
            <p:nvPr/>
          </p:nvSpPr>
          <p:spPr>
            <a:xfrm>
              <a:off x="2780775" y="424497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9" y="1"/>
                    <a:pt x="0" y="80"/>
                    <a:pt x="0" y="167"/>
                  </a:cubicBezTo>
                  <a:cubicBezTo>
                    <a:pt x="0" y="260"/>
                    <a:pt x="79" y="332"/>
                    <a:pt x="166" y="332"/>
                  </a:cubicBezTo>
                  <a:cubicBezTo>
                    <a:pt x="260" y="332"/>
                    <a:pt x="332" y="260"/>
                    <a:pt x="332" y="167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12" name="Google Shape;612;p46"/>
            <p:cNvSpPr/>
            <p:nvPr/>
          </p:nvSpPr>
          <p:spPr>
            <a:xfrm>
              <a:off x="2798800" y="42449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80"/>
                    <a:pt x="0" y="167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7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13" name="Google Shape;613;p46"/>
            <p:cNvSpPr/>
            <p:nvPr/>
          </p:nvSpPr>
          <p:spPr>
            <a:xfrm>
              <a:off x="2834675" y="42449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80"/>
                    <a:pt x="1" y="167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2" y="260"/>
                    <a:pt x="332" y="167"/>
                  </a:cubicBezTo>
                  <a:cubicBezTo>
                    <a:pt x="332" y="80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14" name="Google Shape;614;p46"/>
            <p:cNvSpPr/>
            <p:nvPr/>
          </p:nvSpPr>
          <p:spPr>
            <a:xfrm>
              <a:off x="2852525" y="42449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80"/>
                    <a:pt x="1" y="167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0" y="332"/>
                    <a:pt x="332" y="260"/>
                    <a:pt x="332" y="167"/>
                  </a:cubicBezTo>
                  <a:cubicBezTo>
                    <a:pt x="332" y="80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15" name="Google Shape;615;p46"/>
            <p:cNvSpPr/>
            <p:nvPr/>
          </p:nvSpPr>
          <p:spPr>
            <a:xfrm>
              <a:off x="2906250" y="42449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80"/>
                    <a:pt x="1" y="167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1" y="332"/>
                    <a:pt x="333" y="260"/>
                    <a:pt x="333" y="167"/>
                  </a:cubicBezTo>
                  <a:cubicBezTo>
                    <a:pt x="333" y="80"/>
                    <a:pt x="261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16" name="Google Shape;616;p46"/>
            <p:cNvSpPr/>
            <p:nvPr/>
          </p:nvSpPr>
          <p:spPr>
            <a:xfrm>
              <a:off x="2924300" y="424497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80"/>
                    <a:pt x="0" y="167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3" y="332"/>
                    <a:pt x="332" y="260"/>
                    <a:pt x="332" y="167"/>
                  </a:cubicBezTo>
                  <a:cubicBezTo>
                    <a:pt x="332" y="80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17" name="Google Shape;617;p46"/>
            <p:cNvSpPr/>
            <p:nvPr/>
          </p:nvSpPr>
          <p:spPr>
            <a:xfrm>
              <a:off x="2942150" y="424497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80"/>
                    <a:pt x="0" y="167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7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18" name="Google Shape;618;p46"/>
            <p:cNvSpPr/>
            <p:nvPr/>
          </p:nvSpPr>
          <p:spPr>
            <a:xfrm>
              <a:off x="2960000" y="42449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80" y="1"/>
                    <a:pt x="0" y="80"/>
                    <a:pt x="0" y="167"/>
                  </a:cubicBezTo>
                  <a:cubicBezTo>
                    <a:pt x="0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7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19" name="Google Shape;619;p46"/>
            <p:cNvSpPr/>
            <p:nvPr/>
          </p:nvSpPr>
          <p:spPr>
            <a:xfrm>
              <a:off x="2978025" y="42449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0" y="80"/>
                    <a:pt x="0" y="167"/>
                  </a:cubicBezTo>
                  <a:cubicBezTo>
                    <a:pt x="0" y="260"/>
                    <a:pt x="73" y="332"/>
                    <a:pt x="166" y="332"/>
                  </a:cubicBezTo>
                  <a:cubicBezTo>
                    <a:pt x="260" y="332"/>
                    <a:pt x="332" y="260"/>
                    <a:pt x="332" y="167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20" name="Google Shape;620;p46"/>
            <p:cNvSpPr/>
            <p:nvPr/>
          </p:nvSpPr>
          <p:spPr>
            <a:xfrm>
              <a:off x="3121375" y="42449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80"/>
                    <a:pt x="0" y="167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7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21" name="Google Shape;621;p46"/>
            <p:cNvSpPr/>
            <p:nvPr/>
          </p:nvSpPr>
          <p:spPr>
            <a:xfrm>
              <a:off x="3139225" y="42449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80" y="1"/>
                    <a:pt x="0" y="80"/>
                    <a:pt x="0" y="167"/>
                  </a:cubicBezTo>
                  <a:cubicBezTo>
                    <a:pt x="0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7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22" name="Google Shape;622;p46"/>
            <p:cNvSpPr/>
            <p:nvPr/>
          </p:nvSpPr>
          <p:spPr>
            <a:xfrm>
              <a:off x="3157250" y="42449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80"/>
                    <a:pt x="1" y="167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2" y="260"/>
                    <a:pt x="332" y="167"/>
                  </a:cubicBezTo>
                  <a:cubicBezTo>
                    <a:pt x="332" y="80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23" name="Google Shape;623;p46"/>
            <p:cNvSpPr/>
            <p:nvPr/>
          </p:nvSpPr>
          <p:spPr>
            <a:xfrm>
              <a:off x="3175100" y="42449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80"/>
                    <a:pt x="1" y="167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0" y="332"/>
                    <a:pt x="332" y="260"/>
                    <a:pt x="332" y="167"/>
                  </a:cubicBezTo>
                  <a:cubicBezTo>
                    <a:pt x="332" y="80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24" name="Google Shape;624;p46"/>
            <p:cNvSpPr/>
            <p:nvPr/>
          </p:nvSpPr>
          <p:spPr>
            <a:xfrm>
              <a:off x="3193125" y="42449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80"/>
                    <a:pt x="1" y="167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3" y="260"/>
                    <a:pt x="333" y="167"/>
                  </a:cubicBezTo>
                  <a:cubicBezTo>
                    <a:pt x="333" y="80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25" name="Google Shape;625;p46"/>
            <p:cNvSpPr/>
            <p:nvPr/>
          </p:nvSpPr>
          <p:spPr>
            <a:xfrm>
              <a:off x="3210975" y="42449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80"/>
                    <a:pt x="1" y="167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1" y="332"/>
                    <a:pt x="333" y="260"/>
                    <a:pt x="333" y="167"/>
                  </a:cubicBezTo>
                  <a:cubicBezTo>
                    <a:pt x="333" y="80"/>
                    <a:pt x="261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26" name="Google Shape;626;p46"/>
            <p:cNvSpPr/>
            <p:nvPr/>
          </p:nvSpPr>
          <p:spPr>
            <a:xfrm>
              <a:off x="3228825" y="42449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80"/>
                    <a:pt x="1" y="167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1" y="332"/>
                    <a:pt x="333" y="260"/>
                    <a:pt x="333" y="167"/>
                  </a:cubicBezTo>
                  <a:cubicBezTo>
                    <a:pt x="333" y="80"/>
                    <a:pt x="261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27" name="Google Shape;627;p46"/>
            <p:cNvSpPr/>
            <p:nvPr/>
          </p:nvSpPr>
          <p:spPr>
            <a:xfrm>
              <a:off x="3246875" y="424497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80"/>
                    <a:pt x="0" y="167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3" y="332"/>
                    <a:pt x="332" y="260"/>
                    <a:pt x="332" y="167"/>
                  </a:cubicBezTo>
                  <a:cubicBezTo>
                    <a:pt x="332" y="80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28" name="Google Shape;628;p46"/>
            <p:cNvSpPr/>
            <p:nvPr/>
          </p:nvSpPr>
          <p:spPr>
            <a:xfrm>
              <a:off x="3264725" y="424497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80"/>
                    <a:pt x="0" y="167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7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29" name="Google Shape;629;p46"/>
            <p:cNvSpPr/>
            <p:nvPr/>
          </p:nvSpPr>
          <p:spPr>
            <a:xfrm>
              <a:off x="3282750" y="42449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0" y="80"/>
                    <a:pt x="0" y="167"/>
                  </a:cubicBezTo>
                  <a:cubicBezTo>
                    <a:pt x="0" y="260"/>
                    <a:pt x="73" y="332"/>
                    <a:pt x="166" y="332"/>
                  </a:cubicBezTo>
                  <a:cubicBezTo>
                    <a:pt x="253" y="332"/>
                    <a:pt x="332" y="260"/>
                    <a:pt x="332" y="167"/>
                  </a:cubicBezTo>
                  <a:cubicBezTo>
                    <a:pt x="332" y="80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30" name="Google Shape;630;p46"/>
            <p:cNvSpPr/>
            <p:nvPr/>
          </p:nvSpPr>
          <p:spPr>
            <a:xfrm>
              <a:off x="3300600" y="42449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0" y="80"/>
                    <a:pt x="0" y="167"/>
                  </a:cubicBezTo>
                  <a:cubicBezTo>
                    <a:pt x="0" y="260"/>
                    <a:pt x="73" y="332"/>
                    <a:pt x="166" y="332"/>
                  </a:cubicBezTo>
                  <a:cubicBezTo>
                    <a:pt x="260" y="332"/>
                    <a:pt x="332" y="260"/>
                    <a:pt x="332" y="167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31" name="Google Shape;631;p46"/>
            <p:cNvSpPr/>
            <p:nvPr/>
          </p:nvSpPr>
          <p:spPr>
            <a:xfrm>
              <a:off x="3318450" y="42449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80" y="1"/>
                    <a:pt x="1" y="80"/>
                    <a:pt x="1" y="167"/>
                  </a:cubicBezTo>
                  <a:cubicBezTo>
                    <a:pt x="1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7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32" name="Google Shape;632;p46"/>
            <p:cNvSpPr/>
            <p:nvPr/>
          </p:nvSpPr>
          <p:spPr>
            <a:xfrm>
              <a:off x="3336475" y="42449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80"/>
                    <a:pt x="1" y="167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3" y="260"/>
                    <a:pt x="333" y="167"/>
                  </a:cubicBezTo>
                  <a:cubicBezTo>
                    <a:pt x="333" y="80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33" name="Google Shape;633;p46"/>
            <p:cNvSpPr/>
            <p:nvPr/>
          </p:nvSpPr>
          <p:spPr>
            <a:xfrm>
              <a:off x="3354325" y="42449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80"/>
                    <a:pt x="1" y="167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0" y="332"/>
                    <a:pt x="333" y="260"/>
                    <a:pt x="333" y="167"/>
                  </a:cubicBezTo>
                  <a:cubicBezTo>
                    <a:pt x="333" y="80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34" name="Google Shape;634;p46"/>
            <p:cNvSpPr/>
            <p:nvPr/>
          </p:nvSpPr>
          <p:spPr>
            <a:xfrm>
              <a:off x="3372375" y="424497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80"/>
                    <a:pt x="0" y="167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2" y="332"/>
                    <a:pt x="332" y="260"/>
                    <a:pt x="332" y="167"/>
                  </a:cubicBezTo>
                  <a:cubicBezTo>
                    <a:pt x="332" y="80"/>
                    <a:pt x="252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35" name="Google Shape;635;p46"/>
            <p:cNvSpPr/>
            <p:nvPr/>
          </p:nvSpPr>
          <p:spPr>
            <a:xfrm>
              <a:off x="3390225" y="424497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80"/>
                    <a:pt x="0" y="167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7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36" name="Google Shape;636;p46"/>
            <p:cNvSpPr/>
            <p:nvPr/>
          </p:nvSpPr>
          <p:spPr>
            <a:xfrm>
              <a:off x="3408075" y="424497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9" y="1"/>
                    <a:pt x="0" y="80"/>
                    <a:pt x="0" y="167"/>
                  </a:cubicBezTo>
                  <a:cubicBezTo>
                    <a:pt x="0" y="260"/>
                    <a:pt x="79" y="332"/>
                    <a:pt x="166" y="332"/>
                  </a:cubicBezTo>
                  <a:cubicBezTo>
                    <a:pt x="260" y="332"/>
                    <a:pt x="332" y="260"/>
                    <a:pt x="332" y="167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37" name="Google Shape;637;p46"/>
            <p:cNvSpPr/>
            <p:nvPr/>
          </p:nvSpPr>
          <p:spPr>
            <a:xfrm>
              <a:off x="3426100" y="42449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80"/>
                    <a:pt x="0" y="167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3" y="332"/>
                    <a:pt x="332" y="260"/>
                    <a:pt x="332" y="167"/>
                  </a:cubicBezTo>
                  <a:cubicBezTo>
                    <a:pt x="332" y="80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38" name="Google Shape;638;p46"/>
            <p:cNvSpPr/>
            <p:nvPr/>
          </p:nvSpPr>
          <p:spPr>
            <a:xfrm>
              <a:off x="3443950" y="42449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80"/>
                    <a:pt x="0" y="167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7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39" name="Google Shape;639;p46"/>
            <p:cNvSpPr/>
            <p:nvPr/>
          </p:nvSpPr>
          <p:spPr>
            <a:xfrm>
              <a:off x="3461975" y="42449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1" y="80"/>
                    <a:pt x="1" y="167"/>
                  </a:cubicBezTo>
                  <a:cubicBezTo>
                    <a:pt x="1" y="260"/>
                    <a:pt x="73" y="332"/>
                    <a:pt x="166" y="332"/>
                  </a:cubicBezTo>
                  <a:cubicBezTo>
                    <a:pt x="253" y="332"/>
                    <a:pt x="332" y="260"/>
                    <a:pt x="332" y="167"/>
                  </a:cubicBezTo>
                  <a:cubicBezTo>
                    <a:pt x="332" y="80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40" name="Google Shape;640;p46"/>
            <p:cNvSpPr/>
            <p:nvPr/>
          </p:nvSpPr>
          <p:spPr>
            <a:xfrm>
              <a:off x="3479825" y="42449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1" y="80"/>
                    <a:pt x="1" y="167"/>
                  </a:cubicBezTo>
                  <a:cubicBezTo>
                    <a:pt x="1" y="260"/>
                    <a:pt x="73" y="332"/>
                    <a:pt x="166" y="332"/>
                  </a:cubicBezTo>
                  <a:cubicBezTo>
                    <a:pt x="260" y="332"/>
                    <a:pt x="332" y="260"/>
                    <a:pt x="332" y="167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41" name="Google Shape;641;p46"/>
            <p:cNvSpPr/>
            <p:nvPr/>
          </p:nvSpPr>
          <p:spPr>
            <a:xfrm>
              <a:off x="3497675" y="42449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80"/>
                    <a:pt x="1" y="167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0" y="332"/>
                    <a:pt x="332" y="260"/>
                    <a:pt x="332" y="167"/>
                  </a:cubicBezTo>
                  <a:cubicBezTo>
                    <a:pt x="332" y="80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42" name="Google Shape;642;p46"/>
            <p:cNvSpPr/>
            <p:nvPr/>
          </p:nvSpPr>
          <p:spPr>
            <a:xfrm>
              <a:off x="3515700" y="42449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80"/>
                    <a:pt x="1" y="167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3" y="260"/>
                    <a:pt x="333" y="167"/>
                  </a:cubicBezTo>
                  <a:cubicBezTo>
                    <a:pt x="333" y="80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43" name="Google Shape;643;p46"/>
            <p:cNvSpPr/>
            <p:nvPr/>
          </p:nvSpPr>
          <p:spPr>
            <a:xfrm>
              <a:off x="3533550" y="42449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80"/>
                    <a:pt x="1" y="167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1" y="332"/>
                    <a:pt x="333" y="260"/>
                    <a:pt x="333" y="167"/>
                  </a:cubicBezTo>
                  <a:cubicBezTo>
                    <a:pt x="333" y="80"/>
                    <a:pt x="261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44" name="Google Shape;644;p46"/>
            <p:cNvSpPr/>
            <p:nvPr/>
          </p:nvSpPr>
          <p:spPr>
            <a:xfrm>
              <a:off x="3551600" y="424497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80"/>
                    <a:pt x="0" y="167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3" y="332"/>
                    <a:pt x="332" y="260"/>
                    <a:pt x="332" y="167"/>
                  </a:cubicBezTo>
                  <a:cubicBezTo>
                    <a:pt x="332" y="80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45" name="Google Shape;645;p46"/>
            <p:cNvSpPr/>
            <p:nvPr/>
          </p:nvSpPr>
          <p:spPr>
            <a:xfrm>
              <a:off x="3569450" y="424497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80"/>
                    <a:pt x="0" y="167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7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46" name="Google Shape;646;p46"/>
            <p:cNvSpPr/>
            <p:nvPr/>
          </p:nvSpPr>
          <p:spPr>
            <a:xfrm>
              <a:off x="3587300" y="424497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80" y="1"/>
                    <a:pt x="0" y="80"/>
                    <a:pt x="0" y="167"/>
                  </a:cubicBezTo>
                  <a:cubicBezTo>
                    <a:pt x="0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7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47" name="Google Shape;647;p46"/>
            <p:cNvSpPr/>
            <p:nvPr/>
          </p:nvSpPr>
          <p:spPr>
            <a:xfrm>
              <a:off x="3605325" y="42449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0" y="80"/>
                    <a:pt x="0" y="167"/>
                  </a:cubicBezTo>
                  <a:cubicBezTo>
                    <a:pt x="0" y="260"/>
                    <a:pt x="73" y="332"/>
                    <a:pt x="166" y="332"/>
                  </a:cubicBezTo>
                  <a:cubicBezTo>
                    <a:pt x="253" y="332"/>
                    <a:pt x="332" y="260"/>
                    <a:pt x="332" y="167"/>
                  </a:cubicBezTo>
                  <a:cubicBezTo>
                    <a:pt x="332" y="80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48" name="Google Shape;648;p46"/>
            <p:cNvSpPr/>
            <p:nvPr/>
          </p:nvSpPr>
          <p:spPr>
            <a:xfrm>
              <a:off x="2547800" y="42630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73"/>
                    <a:pt x="1" y="167"/>
                  </a:cubicBezTo>
                  <a:cubicBezTo>
                    <a:pt x="1" y="261"/>
                    <a:pt x="80" y="333"/>
                    <a:pt x="167" y="333"/>
                  </a:cubicBezTo>
                  <a:cubicBezTo>
                    <a:pt x="260" y="333"/>
                    <a:pt x="332" y="261"/>
                    <a:pt x="332" y="167"/>
                  </a:cubicBezTo>
                  <a:cubicBezTo>
                    <a:pt x="332" y="73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49" name="Google Shape;649;p46"/>
            <p:cNvSpPr/>
            <p:nvPr/>
          </p:nvSpPr>
          <p:spPr>
            <a:xfrm>
              <a:off x="2565825" y="42630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1"/>
                    <a:pt x="73" y="333"/>
                    <a:pt x="167" y="333"/>
                  </a:cubicBezTo>
                  <a:cubicBezTo>
                    <a:pt x="253" y="333"/>
                    <a:pt x="333" y="261"/>
                    <a:pt x="333" y="167"/>
                  </a:cubicBezTo>
                  <a:cubicBezTo>
                    <a:pt x="333" y="73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50" name="Google Shape;650;p46"/>
            <p:cNvSpPr/>
            <p:nvPr/>
          </p:nvSpPr>
          <p:spPr>
            <a:xfrm>
              <a:off x="2583675" y="42630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1"/>
                    <a:pt x="73" y="333"/>
                    <a:pt x="167" y="333"/>
                  </a:cubicBezTo>
                  <a:cubicBezTo>
                    <a:pt x="261" y="333"/>
                    <a:pt x="333" y="261"/>
                    <a:pt x="333" y="167"/>
                  </a:cubicBezTo>
                  <a:cubicBezTo>
                    <a:pt x="333" y="73"/>
                    <a:pt x="261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51" name="Google Shape;651;p46"/>
            <p:cNvSpPr/>
            <p:nvPr/>
          </p:nvSpPr>
          <p:spPr>
            <a:xfrm>
              <a:off x="2601550" y="426300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9" y="1"/>
                    <a:pt x="0" y="73"/>
                    <a:pt x="0" y="167"/>
                  </a:cubicBezTo>
                  <a:cubicBezTo>
                    <a:pt x="0" y="261"/>
                    <a:pt x="79" y="333"/>
                    <a:pt x="166" y="333"/>
                  </a:cubicBezTo>
                  <a:cubicBezTo>
                    <a:pt x="260" y="333"/>
                    <a:pt x="332" y="261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52" name="Google Shape;652;p46"/>
            <p:cNvSpPr/>
            <p:nvPr/>
          </p:nvSpPr>
          <p:spPr>
            <a:xfrm>
              <a:off x="2619575" y="42630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61"/>
                    <a:pt x="72" y="333"/>
                    <a:pt x="166" y="333"/>
                  </a:cubicBezTo>
                  <a:cubicBezTo>
                    <a:pt x="260" y="333"/>
                    <a:pt x="332" y="261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53" name="Google Shape;653;p46"/>
            <p:cNvSpPr/>
            <p:nvPr/>
          </p:nvSpPr>
          <p:spPr>
            <a:xfrm>
              <a:off x="2637425" y="42630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80" y="1"/>
                    <a:pt x="0" y="73"/>
                    <a:pt x="0" y="167"/>
                  </a:cubicBezTo>
                  <a:cubicBezTo>
                    <a:pt x="0" y="261"/>
                    <a:pt x="80" y="333"/>
                    <a:pt x="166" y="333"/>
                  </a:cubicBezTo>
                  <a:cubicBezTo>
                    <a:pt x="260" y="333"/>
                    <a:pt x="332" y="261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54" name="Google Shape;654;p46"/>
            <p:cNvSpPr/>
            <p:nvPr/>
          </p:nvSpPr>
          <p:spPr>
            <a:xfrm>
              <a:off x="2655450" y="42630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1"/>
                    <a:pt x="73" y="333"/>
                    <a:pt x="166" y="333"/>
                  </a:cubicBezTo>
                  <a:cubicBezTo>
                    <a:pt x="253" y="333"/>
                    <a:pt x="332" y="261"/>
                    <a:pt x="332" y="167"/>
                  </a:cubicBezTo>
                  <a:cubicBezTo>
                    <a:pt x="332" y="73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55" name="Google Shape;655;p46"/>
            <p:cNvSpPr/>
            <p:nvPr/>
          </p:nvSpPr>
          <p:spPr>
            <a:xfrm>
              <a:off x="2673300" y="42630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1"/>
                    <a:pt x="73" y="333"/>
                    <a:pt x="166" y="333"/>
                  </a:cubicBezTo>
                  <a:cubicBezTo>
                    <a:pt x="260" y="333"/>
                    <a:pt x="332" y="261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56" name="Google Shape;656;p46"/>
            <p:cNvSpPr/>
            <p:nvPr/>
          </p:nvSpPr>
          <p:spPr>
            <a:xfrm>
              <a:off x="2691150" y="42630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80" y="1"/>
                    <a:pt x="1" y="73"/>
                    <a:pt x="1" y="167"/>
                  </a:cubicBezTo>
                  <a:cubicBezTo>
                    <a:pt x="1" y="261"/>
                    <a:pt x="80" y="333"/>
                    <a:pt x="166" y="333"/>
                  </a:cubicBezTo>
                  <a:cubicBezTo>
                    <a:pt x="260" y="333"/>
                    <a:pt x="332" y="261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57" name="Google Shape;657;p46"/>
            <p:cNvSpPr/>
            <p:nvPr/>
          </p:nvSpPr>
          <p:spPr>
            <a:xfrm>
              <a:off x="2709175" y="42630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1"/>
                    <a:pt x="73" y="333"/>
                    <a:pt x="167" y="333"/>
                  </a:cubicBezTo>
                  <a:cubicBezTo>
                    <a:pt x="260" y="333"/>
                    <a:pt x="333" y="261"/>
                    <a:pt x="333" y="167"/>
                  </a:cubicBezTo>
                  <a:cubicBezTo>
                    <a:pt x="333" y="73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58" name="Google Shape;658;p46"/>
            <p:cNvSpPr/>
            <p:nvPr/>
          </p:nvSpPr>
          <p:spPr>
            <a:xfrm>
              <a:off x="2727025" y="42630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73"/>
                    <a:pt x="1" y="167"/>
                  </a:cubicBezTo>
                  <a:cubicBezTo>
                    <a:pt x="1" y="261"/>
                    <a:pt x="80" y="333"/>
                    <a:pt x="167" y="333"/>
                  </a:cubicBezTo>
                  <a:cubicBezTo>
                    <a:pt x="260" y="333"/>
                    <a:pt x="333" y="261"/>
                    <a:pt x="333" y="167"/>
                  </a:cubicBezTo>
                  <a:cubicBezTo>
                    <a:pt x="333" y="73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59" name="Google Shape;659;p46"/>
            <p:cNvSpPr/>
            <p:nvPr/>
          </p:nvSpPr>
          <p:spPr>
            <a:xfrm>
              <a:off x="2745075" y="426300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61"/>
                    <a:pt x="72" y="333"/>
                    <a:pt x="166" y="333"/>
                  </a:cubicBezTo>
                  <a:cubicBezTo>
                    <a:pt x="253" y="333"/>
                    <a:pt x="332" y="261"/>
                    <a:pt x="332" y="167"/>
                  </a:cubicBezTo>
                  <a:cubicBezTo>
                    <a:pt x="332" y="73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60" name="Google Shape;660;p46"/>
            <p:cNvSpPr/>
            <p:nvPr/>
          </p:nvSpPr>
          <p:spPr>
            <a:xfrm>
              <a:off x="2762925" y="426300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61"/>
                    <a:pt x="72" y="333"/>
                    <a:pt x="166" y="333"/>
                  </a:cubicBezTo>
                  <a:cubicBezTo>
                    <a:pt x="260" y="333"/>
                    <a:pt x="332" y="261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61" name="Google Shape;661;p46"/>
            <p:cNvSpPr/>
            <p:nvPr/>
          </p:nvSpPr>
          <p:spPr>
            <a:xfrm>
              <a:off x="2780775" y="426300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9" y="1"/>
                    <a:pt x="0" y="73"/>
                    <a:pt x="0" y="167"/>
                  </a:cubicBezTo>
                  <a:cubicBezTo>
                    <a:pt x="0" y="261"/>
                    <a:pt x="79" y="333"/>
                    <a:pt x="166" y="333"/>
                  </a:cubicBezTo>
                  <a:cubicBezTo>
                    <a:pt x="260" y="333"/>
                    <a:pt x="332" y="261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62" name="Google Shape;662;p46"/>
            <p:cNvSpPr/>
            <p:nvPr/>
          </p:nvSpPr>
          <p:spPr>
            <a:xfrm>
              <a:off x="2798800" y="42630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61"/>
                    <a:pt x="72" y="333"/>
                    <a:pt x="166" y="333"/>
                  </a:cubicBezTo>
                  <a:cubicBezTo>
                    <a:pt x="260" y="333"/>
                    <a:pt x="332" y="261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63" name="Google Shape;663;p46"/>
            <p:cNvSpPr/>
            <p:nvPr/>
          </p:nvSpPr>
          <p:spPr>
            <a:xfrm>
              <a:off x="2834675" y="42630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1"/>
                    <a:pt x="73" y="333"/>
                    <a:pt x="167" y="333"/>
                  </a:cubicBezTo>
                  <a:cubicBezTo>
                    <a:pt x="253" y="333"/>
                    <a:pt x="332" y="261"/>
                    <a:pt x="332" y="167"/>
                  </a:cubicBezTo>
                  <a:cubicBezTo>
                    <a:pt x="332" y="73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64" name="Google Shape;664;p46"/>
            <p:cNvSpPr/>
            <p:nvPr/>
          </p:nvSpPr>
          <p:spPr>
            <a:xfrm>
              <a:off x="2852525" y="42630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1"/>
                    <a:pt x="73" y="333"/>
                    <a:pt x="167" y="333"/>
                  </a:cubicBezTo>
                  <a:cubicBezTo>
                    <a:pt x="260" y="333"/>
                    <a:pt x="332" y="261"/>
                    <a:pt x="332" y="167"/>
                  </a:cubicBezTo>
                  <a:cubicBezTo>
                    <a:pt x="332" y="73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65" name="Google Shape;665;p46"/>
            <p:cNvSpPr/>
            <p:nvPr/>
          </p:nvSpPr>
          <p:spPr>
            <a:xfrm>
              <a:off x="2870375" y="42630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73"/>
                    <a:pt x="1" y="167"/>
                  </a:cubicBezTo>
                  <a:cubicBezTo>
                    <a:pt x="1" y="261"/>
                    <a:pt x="80" y="333"/>
                    <a:pt x="167" y="333"/>
                  </a:cubicBezTo>
                  <a:cubicBezTo>
                    <a:pt x="260" y="333"/>
                    <a:pt x="332" y="261"/>
                    <a:pt x="332" y="167"/>
                  </a:cubicBezTo>
                  <a:cubicBezTo>
                    <a:pt x="332" y="73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66" name="Google Shape;666;p46"/>
            <p:cNvSpPr/>
            <p:nvPr/>
          </p:nvSpPr>
          <p:spPr>
            <a:xfrm>
              <a:off x="2906250" y="42630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73"/>
                    <a:pt x="1" y="167"/>
                  </a:cubicBezTo>
                  <a:cubicBezTo>
                    <a:pt x="1" y="261"/>
                    <a:pt x="80" y="333"/>
                    <a:pt x="167" y="333"/>
                  </a:cubicBezTo>
                  <a:cubicBezTo>
                    <a:pt x="261" y="333"/>
                    <a:pt x="333" y="261"/>
                    <a:pt x="333" y="167"/>
                  </a:cubicBezTo>
                  <a:cubicBezTo>
                    <a:pt x="333" y="73"/>
                    <a:pt x="261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67" name="Google Shape;667;p46"/>
            <p:cNvSpPr/>
            <p:nvPr/>
          </p:nvSpPr>
          <p:spPr>
            <a:xfrm>
              <a:off x="2924300" y="426300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61"/>
                    <a:pt x="72" y="333"/>
                    <a:pt x="166" y="333"/>
                  </a:cubicBezTo>
                  <a:cubicBezTo>
                    <a:pt x="253" y="333"/>
                    <a:pt x="332" y="261"/>
                    <a:pt x="332" y="167"/>
                  </a:cubicBezTo>
                  <a:cubicBezTo>
                    <a:pt x="332" y="73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68" name="Google Shape;668;p46"/>
            <p:cNvSpPr/>
            <p:nvPr/>
          </p:nvSpPr>
          <p:spPr>
            <a:xfrm>
              <a:off x="2942150" y="426300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61"/>
                    <a:pt x="72" y="333"/>
                    <a:pt x="166" y="333"/>
                  </a:cubicBezTo>
                  <a:cubicBezTo>
                    <a:pt x="260" y="333"/>
                    <a:pt x="332" y="261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69" name="Google Shape;669;p46"/>
            <p:cNvSpPr/>
            <p:nvPr/>
          </p:nvSpPr>
          <p:spPr>
            <a:xfrm>
              <a:off x="2995875" y="42630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80" y="1"/>
                    <a:pt x="1" y="73"/>
                    <a:pt x="1" y="167"/>
                  </a:cubicBezTo>
                  <a:cubicBezTo>
                    <a:pt x="1" y="261"/>
                    <a:pt x="80" y="333"/>
                    <a:pt x="166" y="333"/>
                  </a:cubicBezTo>
                  <a:cubicBezTo>
                    <a:pt x="260" y="333"/>
                    <a:pt x="332" y="261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70" name="Google Shape;670;p46"/>
            <p:cNvSpPr/>
            <p:nvPr/>
          </p:nvSpPr>
          <p:spPr>
            <a:xfrm>
              <a:off x="3013900" y="42630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1"/>
                    <a:pt x="73" y="333"/>
                    <a:pt x="167" y="333"/>
                  </a:cubicBezTo>
                  <a:cubicBezTo>
                    <a:pt x="253" y="333"/>
                    <a:pt x="333" y="261"/>
                    <a:pt x="333" y="167"/>
                  </a:cubicBezTo>
                  <a:cubicBezTo>
                    <a:pt x="333" y="73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71" name="Google Shape;671;p46"/>
            <p:cNvSpPr/>
            <p:nvPr/>
          </p:nvSpPr>
          <p:spPr>
            <a:xfrm>
              <a:off x="3103525" y="42630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61"/>
                    <a:pt x="72" y="333"/>
                    <a:pt x="166" y="333"/>
                  </a:cubicBezTo>
                  <a:cubicBezTo>
                    <a:pt x="253" y="333"/>
                    <a:pt x="332" y="261"/>
                    <a:pt x="332" y="167"/>
                  </a:cubicBezTo>
                  <a:cubicBezTo>
                    <a:pt x="332" y="73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72" name="Google Shape;672;p46"/>
            <p:cNvSpPr/>
            <p:nvPr/>
          </p:nvSpPr>
          <p:spPr>
            <a:xfrm>
              <a:off x="3121375" y="42630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61"/>
                    <a:pt x="72" y="333"/>
                    <a:pt x="166" y="333"/>
                  </a:cubicBezTo>
                  <a:cubicBezTo>
                    <a:pt x="260" y="333"/>
                    <a:pt x="332" y="261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73" name="Google Shape;673;p46"/>
            <p:cNvSpPr/>
            <p:nvPr/>
          </p:nvSpPr>
          <p:spPr>
            <a:xfrm>
              <a:off x="3139225" y="42630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80" y="1"/>
                    <a:pt x="0" y="73"/>
                    <a:pt x="0" y="167"/>
                  </a:cubicBezTo>
                  <a:cubicBezTo>
                    <a:pt x="0" y="261"/>
                    <a:pt x="80" y="333"/>
                    <a:pt x="166" y="333"/>
                  </a:cubicBezTo>
                  <a:cubicBezTo>
                    <a:pt x="260" y="333"/>
                    <a:pt x="332" y="261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74" name="Google Shape;674;p46"/>
            <p:cNvSpPr/>
            <p:nvPr/>
          </p:nvSpPr>
          <p:spPr>
            <a:xfrm>
              <a:off x="3157250" y="42630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1"/>
                    <a:pt x="73" y="333"/>
                    <a:pt x="167" y="333"/>
                  </a:cubicBezTo>
                  <a:cubicBezTo>
                    <a:pt x="253" y="333"/>
                    <a:pt x="332" y="261"/>
                    <a:pt x="332" y="167"/>
                  </a:cubicBezTo>
                  <a:cubicBezTo>
                    <a:pt x="332" y="73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75" name="Google Shape;675;p46"/>
            <p:cNvSpPr/>
            <p:nvPr/>
          </p:nvSpPr>
          <p:spPr>
            <a:xfrm>
              <a:off x="3193125" y="42630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1"/>
                    <a:pt x="73" y="333"/>
                    <a:pt x="167" y="333"/>
                  </a:cubicBezTo>
                  <a:cubicBezTo>
                    <a:pt x="253" y="333"/>
                    <a:pt x="333" y="261"/>
                    <a:pt x="333" y="167"/>
                  </a:cubicBezTo>
                  <a:cubicBezTo>
                    <a:pt x="333" y="73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76" name="Google Shape;676;p46"/>
            <p:cNvSpPr/>
            <p:nvPr/>
          </p:nvSpPr>
          <p:spPr>
            <a:xfrm>
              <a:off x="3210975" y="42630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1"/>
                    <a:pt x="73" y="333"/>
                    <a:pt x="167" y="333"/>
                  </a:cubicBezTo>
                  <a:cubicBezTo>
                    <a:pt x="261" y="333"/>
                    <a:pt x="333" y="261"/>
                    <a:pt x="333" y="167"/>
                  </a:cubicBezTo>
                  <a:cubicBezTo>
                    <a:pt x="333" y="73"/>
                    <a:pt x="261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77" name="Google Shape;677;p46"/>
            <p:cNvSpPr/>
            <p:nvPr/>
          </p:nvSpPr>
          <p:spPr>
            <a:xfrm>
              <a:off x="3228825" y="42630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73"/>
                    <a:pt x="1" y="167"/>
                  </a:cubicBezTo>
                  <a:cubicBezTo>
                    <a:pt x="1" y="261"/>
                    <a:pt x="80" y="333"/>
                    <a:pt x="167" y="333"/>
                  </a:cubicBezTo>
                  <a:cubicBezTo>
                    <a:pt x="261" y="333"/>
                    <a:pt x="333" y="261"/>
                    <a:pt x="333" y="167"/>
                  </a:cubicBezTo>
                  <a:cubicBezTo>
                    <a:pt x="333" y="73"/>
                    <a:pt x="261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78" name="Google Shape;678;p46"/>
            <p:cNvSpPr/>
            <p:nvPr/>
          </p:nvSpPr>
          <p:spPr>
            <a:xfrm>
              <a:off x="3246875" y="426300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61"/>
                    <a:pt x="72" y="333"/>
                    <a:pt x="166" y="333"/>
                  </a:cubicBezTo>
                  <a:cubicBezTo>
                    <a:pt x="253" y="333"/>
                    <a:pt x="332" y="261"/>
                    <a:pt x="332" y="167"/>
                  </a:cubicBezTo>
                  <a:cubicBezTo>
                    <a:pt x="332" y="73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79" name="Google Shape;679;p46"/>
            <p:cNvSpPr/>
            <p:nvPr/>
          </p:nvSpPr>
          <p:spPr>
            <a:xfrm>
              <a:off x="3264725" y="426300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61"/>
                    <a:pt x="72" y="333"/>
                    <a:pt x="166" y="333"/>
                  </a:cubicBezTo>
                  <a:cubicBezTo>
                    <a:pt x="260" y="333"/>
                    <a:pt x="332" y="261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80" name="Google Shape;680;p46"/>
            <p:cNvSpPr/>
            <p:nvPr/>
          </p:nvSpPr>
          <p:spPr>
            <a:xfrm>
              <a:off x="3282750" y="42630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0" y="73"/>
                    <a:pt x="0" y="167"/>
                  </a:cubicBezTo>
                  <a:cubicBezTo>
                    <a:pt x="0" y="261"/>
                    <a:pt x="73" y="333"/>
                    <a:pt x="166" y="333"/>
                  </a:cubicBezTo>
                  <a:cubicBezTo>
                    <a:pt x="253" y="333"/>
                    <a:pt x="332" y="261"/>
                    <a:pt x="332" y="167"/>
                  </a:cubicBezTo>
                  <a:cubicBezTo>
                    <a:pt x="332" y="73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81" name="Google Shape;681;p46"/>
            <p:cNvSpPr/>
            <p:nvPr/>
          </p:nvSpPr>
          <p:spPr>
            <a:xfrm>
              <a:off x="3300600" y="42630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0" y="73"/>
                    <a:pt x="0" y="167"/>
                  </a:cubicBezTo>
                  <a:cubicBezTo>
                    <a:pt x="0" y="261"/>
                    <a:pt x="73" y="333"/>
                    <a:pt x="166" y="333"/>
                  </a:cubicBezTo>
                  <a:cubicBezTo>
                    <a:pt x="260" y="333"/>
                    <a:pt x="332" y="261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82" name="Google Shape;682;p46"/>
            <p:cNvSpPr/>
            <p:nvPr/>
          </p:nvSpPr>
          <p:spPr>
            <a:xfrm>
              <a:off x="3318450" y="42630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80" y="1"/>
                    <a:pt x="1" y="73"/>
                    <a:pt x="1" y="167"/>
                  </a:cubicBezTo>
                  <a:cubicBezTo>
                    <a:pt x="1" y="261"/>
                    <a:pt x="80" y="333"/>
                    <a:pt x="166" y="333"/>
                  </a:cubicBezTo>
                  <a:cubicBezTo>
                    <a:pt x="260" y="333"/>
                    <a:pt x="332" y="261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83" name="Google Shape;683;p46"/>
            <p:cNvSpPr/>
            <p:nvPr/>
          </p:nvSpPr>
          <p:spPr>
            <a:xfrm>
              <a:off x="3336475" y="42630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1"/>
                    <a:pt x="73" y="333"/>
                    <a:pt x="167" y="333"/>
                  </a:cubicBezTo>
                  <a:cubicBezTo>
                    <a:pt x="253" y="333"/>
                    <a:pt x="333" y="261"/>
                    <a:pt x="333" y="167"/>
                  </a:cubicBezTo>
                  <a:cubicBezTo>
                    <a:pt x="333" y="73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84" name="Google Shape;684;p46"/>
            <p:cNvSpPr/>
            <p:nvPr/>
          </p:nvSpPr>
          <p:spPr>
            <a:xfrm>
              <a:off x="3354325" y="42630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1"/>
                    <a:pt x="73" y="333"/>
                    <a:pt x="167" y="333"/>
                  </a:cubicBezTo>
                  <a:cubicBezTo>
                    <a:pt x="260" y="333"/>
                    <a:pt x="333" y="261"/>
                    <a:pt x="333" y="167"/>
                  </a:cubicBezTo>
                  <a:cubicBezTo>
                    <a:pt x="333" y="73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85" name="Google Shape;685;p46"/>
            <p:cNvSpPr/>
            <p:nvPr/>
          </p:nvSpPr>
          <p:spPr>
            <a:xfrm>
              <a:off x="3372375" y="426300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61"/>
                    <a:pt x="72" y="333"/>
                    <a:pt x="166" y="333"/>
                  </a:cubicBezTo>
                  <a:cubicBezTo>
                    <a:pt x="252" y="333"/>
                    <a:pt x="332" y="261"/>
                    <a:pt x="332" y="167"/>
                  </a:cubicBezTo>
                  <a:cubicBezTo>
                    <a:pt x="332" y="73"/>
                    <a:pt x="252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86" name="Google Shape;686;p46"/>
            <p:cNvSpPr/>
            <p:nvPr/>
          </p:nvSpPr>
          <p:spPr>
            <a:xfrm>
              <a:off x="3390225" y="426300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61"/>
                    <a:pt x="72" y="333"/>
                    <a:pt x="166" y="333"/>
                  </a:cubicBezTo>
                  <a:cubicBezTo>
                    <a:pt x="260" y="333"/>
                    <a:pt x="332" y="261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87" name="Google Shape;687;p46"/>
            <p:cNvSpPr/>
            <p:nvPr/>
          </p:nvSpPr>
          <p:spPr>
            <a:xfrm>
              <a:off x="3408075" y="426300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9" y="1"/>
                    <a:pt x="0" y="73"/>
                    <a:pt x="0" y="167"/>
                  </a:cubicBezTo>
                  <a:cubicBezTo>
                    <a:pt x="0" y="261"/>
                    <a:pt x="79" y="333"/>
                    <a:pt x="166" y="333"/>
                  </a:cubicBezTo>
                  <a:cubicBezTo>
                    <a:pt x="260" y="333"/>
                    <a:pt x="332" y="261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88" name="Google Shape;688;p46"/>
            <p:cNvSpPr/>
            <p:nvPr/>
          </p:nvSpPr>
          <p:spPr>
            <a:xfrm>
              <a:off x="3426100" y="42630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61"/>
                    <a:pt x="72" y="333"/>
                    <a:pt x="166" y="333"/>
                  </a:cubicBezTo>
                  <a:cubicBezTo>
                    <a:pt x="253" y="333"/>
                    <a:pt x="332" y="261"/>
                    <a:pt x="332" y="167"/>
                  </a:cubicBezTo>
                  <a:cubicBezTo>
                    <a:pt x="332" y="73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89" name="Google Shape;689;p46"/>
            <p:cNvSpPr/>
            <p:nvPr/>
          </p:nvSpPr>
          <p:spPr>
            <a:xfrm>
              <a:off x="3443950" y="42630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61"/>
                    <a:pt x="72" y="333"/>
                    <a:pt x="166" y="333"/>
                  </a:cubicBezTo>
                  <a:cubicBezTo>
                    <a:pt x="260" y="333"/>
                    <a:pt x="332" y="261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90" name="Google Shape;690;p46"/>
            <p:cNvSpPr/>
            <p:nvPr/>
          </p:nvSpPr>
          <p:spPr>
            <a:xfrm>
              <a:off x="3461975" y="42630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1"/>
                    <a:pt x="73" y="333"/>
                    <a:pt x="166" y="333"/>
                  </a:cubicBezTo>
                  <a:cubicBezTo>
                    <a:pt x="253" y="333"/>
                    <a:pt x="332" y="261"/>
                    <a:pt x="332" y="167"/>
                  </a:cubicBezTo>
                  <a:cubicBezTo>
                    <a:pt x="332" y="73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91" name="Google Shape;691;p46"/>
            <p:cNvSpPr/>
            <p:nvPr/>
          </p:nvSpPr>
          <p:spPr>
            <a:xfrm>
              <a:off x="3479825" y="42630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1"/>
                    <a:pt x="73" y="333"/>
                    <a:pt x="166" y="333"/>
                  </a:cubicBezTo>
                  <a:cubicBezTo>
                    <a:pt x="260" y="333"/>
                    <a:pt x="332" y="261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92" name="Google Shape;692;p46"/>
            <p:cNvSpPr/>
            <p:nvPr/>
          </p:nvSpPr>
          <p:spPr>
            <a:xfrm>
              <a:off x="3497675" y="42630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73"/>
                    <a:pt x="1" y="167"/>
                  </a:cubicBezTo>
                  <a:cubicBezTo>
                    <a:pt x="1" y="261"/>
                    <a:pt x="80" y="333"/>
                    <a:pt x="167" y="333"/>
                  </a:cubicBezTo>
                  <a:cubicBezTo>
                    <a:pt x="260" y="333"/>
                    <a:pt x="332" y="261"/>
                    <a:pt x="332" y="167"/>
                  </a:cubicBezTo>
                  <a:cubicBezTo>
                    <a:pt x="332" y="73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93" name="Google Shape;693;p46"/>
            <p:cNvSpPr/>
            <p:nvPr/>
          </p:nvSpPr>
          <p:spPr>
            <a:xfrm>
              <a:off x="3515700" y="42630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1"/>
                    <a:pt x="73" y="333"/>
                    <a:pt x="167" y="333"/>
                  </a:cubicBezTo>
                  <a:cubicBezTo>
                    <a:pt x="253" y="333"/>
                    <a:pt x="333" y="261"/>
                    <a:pt x="333" y="167"/>
                  </a:cubicBezTo>
                  <a:cubicBezTo>
                    <a:pt x="333" y="73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94" name="Google Shape;694;p46"/>
            <p:cNvSpPr/>
            <p:nvPr/>
          </p:nvSpPr>
          <p:spPr>
            <a:xfrm>
              <a:off x="3533550" y="42630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1"/>
                    <a:pt x="73" y="333"/>
                    <a:pt x="167" y="333"/>
                  </a:cubicBezTo>
                  <a:cubicBezTo>
                    <a:pt x="261" y="333"/>
                    <a:pt x="333" y="261"/>
                    <a:pt x="333" y="167"/>
                  </a:cubicBezTo>
                  <a:cubicBezTo>
                    <a:pt x="333" y="73"/>
                    <a:pt x="261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95" name="Google Shape;695;p46"/>
            <p:cNvSpPr/>
            <p:nvPr/>
          </p:nvSpPr>
          <p:spPr>
            <a:xfrm>
              <a:off x="3551600" y="426300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61"/>
                    <a:pt x="72" y="333"/>
                    <a:pt x="166" y="333"/>
                  </a:cubicBezTo>
                  <a:cubicBezTo>
                    <a:pt x="253" y="333"/>
                    <a:pt x="332" y="261"/>
                    <a:pt x="332" y="167"/>
                  </a:cubicBezTo>
                  <a:cubicBezTo>
                    <a:pt x="332" y="73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96" name="Google Shape;696;p46"/>
            <p:cNvSpPr/>
            <p:nvPr/>
          </p:nvSpPr>
          <p:spPr>
            <a:xfrm>
              <a:off x="3569450" y="426300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61"/>
                    <a:pt x="72" y="333"/>
                    <a:pt x="166" y="333"/>
                  </a:cubicBezTo>
                  <a:cubicBezTo>
                    <a:pt x="260" y="333"/>
                    <a:pt x="332" y="261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97" name="Google Shape;697;p46"/>
            <p:cNvSpPr/>
            <p:nvPr/>
          </p:nvSpPr>
          <p:spPr>
            <a:xfrm>
              <a:off x="3587300" y="426300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80" y="1"/>
                    <a:pt x="0" y="73"/>
                    <a:pt x="0" y="167"/>
                  </a:cubicBezTo>
                  <a:cubicBezTo>
                    <a:pt x="0" y="261"/>
                    <a:pt x="80" y="333"/>
                    <a:pt x="166" y="333"/>
                  </a:cubicBezTo>
                  <a:cubicBezTo>
                    <a:pt x="260" y="333"/>
                    <a:pt x="332" y="261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98" name="Google Shape;698;p46"/>
            <p:cNvSpPr/>
            <p:nvPr/>
          </p:nvSpPr>
          <p:spPr>
            <a:xfrm>
              <a:off x="3605325" y="42630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0" y="73"/>
                    <a:pt x="0" y="167"/>
                  </a:cubicBezTo>
                  <a:cubicBezTo>
                    <a:pt x="0" y="261"/>
                    <a:pt x="73" y="333"/>
                    <a:pt x="166" y="333"/>
                  </a:cubicBezTo>
                  <a:cubicBezTo>
                    <a:pt x="253" y="333"/>
                    <a:pt x="332" y="261"/>
                    <a:pt x="332" y="167"/>
                  </a:cubicBezTo>
                  <a:cubicBezTo>
                    <a:pt x="332" y="73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99" name="Google Shape;699;p46"/>
            <p:cNvSpPr/>
            <p:nvPr/>
          </p:nvSpPr>
          <p:spPr>
            <a:xfrm>
              <a:off x="3623175" y="42630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0" y="73"/>
                    <a:pt x="0" y="167"/>
                  </a:cubicBezTo>
                  <a:cubicBezTo>
                    <a:pt x="0" y="261"/>
                    <a:pt x="73" y="333"/>
                    <a:pt x="166" y="333"/>
                  </a:cubicBezTo>
                  <a:cubicBezTo>
                    <a:pt x="260" y="333"/>
                    <a:pt x="332" y="261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00" name="Google Shape;700;p46"/>
            <p:cNvSpPr/>
            <p:nvPr/>
          </p:nvSpPr>
          <p:spPr>
            <a:xfrm>
              <a:off x="3641200" y="42630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1"/>
                    <a:pt x="73" y="333"/>
                    <a:pt x="167" y="333"/>
                  </a:cubicBezTo>
                  <a:cubicBezTo>
                    <a:pt x="253" y="333"/>
                    <a:pt x="332" y="261"/>
                    <a:pt x="332" y="167"/>
                  </a:cubicBezTo>
                  <a:cubicBezTo>
                    <a:pt x="332" y="73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01" name="Google Shape;701;p46"/>
            <p:cNvSpPr/>
            <p:nvPr/>
          </p:nvSpPr>
          <p:spPr>
            <a:xfrm>
              <a:off x="2565825" y="42810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53" y="332"/>
                    <a:pt x="333" y="253"/>
                    <a:pt x="333" y="166"/>
                  </a:cubicBezTo>
                  <a:cubicBezTo>
                    <a:pt x="333" y="72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02" name="Google Shape;702;p46"/>
            <p:cNvSpPr/>
            <p:nvPr/>
          </p:nvSpPr>
          <p:spPr>
            <a:xfrm>
              <a:off x="2583675" y="42810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61" y="332"/>
                    <a:pt x="333" y="253"/>
                    <a:pt x="333" y="166"/>
                  </a:cubicBezTo>
                  <a:cubicBezTo>
                    <a:pt x="333" y="72"/>
                    <a:pt x="261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03" name="Google Shape;703;p46"/>
            <p:cNvSpPr/>
            <p:nvPr/>
          </p:nvSpPr>
          <p:spPr>
            <a:xfrm>
              <a:off x="2601550" y="4281050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9" y="0"/>
                    <a:pt x="0" y="72"/>
                    <a:pt x="0" y="166"/>
                  </a:cubicBezTo>
                  <a:cubicBezTo>
                    <a:pt x="0" y="253"/>
                    <a:pt x="79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04" name="Google Shape;704;p46"/>
            <p:cNvSpPr/>
            <p:nvPr/>
          </p:nvSpPr>
          <p:spPr>
            <a:xfrm>
              <a:off x="2619575" y="42810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05" name="Google Shape;705;p46"/>
            <p:cNvSpPr/>
            <p:nvPr/>
          </p:nvSpPr>
          <p:spPr>
            <a:xfrm>
              <a:off x="2637425" y="42810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80" y="0"/>
                    <a:pt x="0" y="72"/>
                    <a:pt x="0" y="166"/>
                  </a:cubicBezTo>
                  <a:cubicBezTo>
                    <a:pt x="0" y="253"/>
                    <a:pt x="80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06" name="Google Shape;706;p46"/>
            <p:cNvSpPr/>
            <p:nvPr/>
          </p:nvSpPr>
          <p:spPr>
            <a:xfrm>
              <a:off x="2655450" y="42810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53"/>
                    <a:pt x="73" y="332"/>
                    <a:pt x="166" y="332"/>
                  </a:cubicBezTo>
                  <a:cubicBezTo>
                    <a:pt x="253" y="332"/>
                    <a:pt x="332" y="253"/>
                    <a:pt x="332" y="166"/>
                  </a:cubicBezTo>
                  <a:cubicBezTo>
                    <a:pt x="332" y="72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07" name="Google Shape;707;p46"/>
            <p:cNvSpPr/>
            <p:nvPr/>
          </p:nvSpPr>
          <p:spPr>
            <a:xfrm>
              <a:off x="2673300" y="42810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53"/>
                    <a:pt x="73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08" name="Google Shape;708;p46"/>
            <p:cNvSpPr/>
            <p:nvPr/>
          </p:nvSpPr>
          <p:spPr>
            <a:xfrm>
              <a:off x="2691150" y="42810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80" y="0"/>
                    <a:pt x="1" y="72"/>
                    <a:pt x="1" y="166"/>
                  </a:cubicBezTo>
                  <a:cubicBezTo>
                    <a:pt x="1" y="253"/>
                    <a:pt x="80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09" name="Google Shape;709;p46"/>
            <p:cNvSpPr/>
            <p:nvPr/>
          </p:nvSpPr>
          <p:spPr>
            <a:xfrm>
              <a:off x="2709175" y="42810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60" y="332"/>
                    <a:pt x="333" y="253"/>
                    <a:pt x="333" y="166"/>
                  </a:cubicBezTo>
                  <a:cubicBezTo>
                    <a:pt x="333" y="72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10" name="Google Shape;710;p46"/>
            <p:cNvSpPr/>
            <p:nvPr/>
          </p:nvSpPr>
          <p:spPr>
            <a:xfrm>
              <a:off x="2727025" y="42810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80" y="0"/>
                    <a:pt x="1" y="72"/>
                    <a:pt x="1" y="166"/>
                  </a:cubicBezTo>
                  <a:cubicBezTo>
                    <a:pt x="1" y="253"/>
                    <a:pt x="80" y="332"/>
                    <a:pt x="167" y="332"/>
                  </a:cubicBezTo>
                  <a:cubicBezTo>
                    <a:pt x="260" y="332"/>
                    <a:pt x="333" y="253"/>
                    <a:pt x="333" y="166"/>
                  </a:cubicBezTo>
                  <a:cubicBezTo>
                    <a:pt x="333" y="72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11" name="Google Shape;711;p46"/>
            <p:cNvSpPr/>
            <p:nvPr/>
          </p:nvSpPr>
          <p:spPr>
            <a:xfrm>
              <a:off x="2745075" y="4281050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53" y="332"/>
                    <a:pt x="332" y="253"/>
                    <a:pt x="332" y="166"/>
                  </a:cubicBezTo>
                  <a:cubicBezTo>
                    <a:pt x="332" y="72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12" name="Google Shape;712;p46"/>
            <p:cNvSpPr/>
            <p:nvPr/>
          </p:nvSpPr>
          <p:spPr>
            <a:xfrm>
              <a:off x="2762925" y="4281050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13" name="Google Shape;713;p46"/>
            <p:cNvSpPr/>
            <p:nvPr/>
          </p:nvSpPr>
          <p:spPr>
            <a:xfrm>
              <a:off x="2780775" y="4281050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9" y="0"/>
                    <a:pt x="0" y="72"/>
                    <a:pt x="0" y="166"/>
                  </a:cubicBezTo>
                  <a:cubicBezTo>
                    <a:pt x="0" y="253"/>
                    <a:pt x="79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14" name="Google Shape;714;p46"/>
            <p:cNvSpPr/>
            <p:nvPr/>
          </p:nvSpPr>
          <p:spPr>
            <a:xfrm>
              <a:off x="2798800" y="42810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15" name="Google Shape;715;p46"/>
            <p:cNvSpPr/>
            <p:nvPr/>
          </p:nvSpPr>
          <p:spPr>
            <a:xfrm>
              <a:off x="2816650" y="42810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80" y="0"/>
                    <a:pt x="0" y="72"/>
                    <a:pt x="0" y="166"/>
                  </a:cubicBezTo>
                  <a:cubicBezTo>
                    <a:pt x="0" y="253"/>
                    <a:pt x="80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16" name="Google Shape;716;p46"/>
            <p:cNvSpPr/>
            <p:nvPr/>
          </p:nvSpPr>
          <p:spPr>
            <a:xfrm>
              <a:off x="2834675" y="42810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53" y="332"/>
                    <a:pt x="332" y="253"/>
                    <a:pt x="332" y="166"/>
                  </a:cubicBezTo>
                  <a:cubicBezTo>
                    <a:pt x="332" y="72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17" name="Google Shape;717;p46"/>
            <p:cNvSpPr/>
            <p:nvPr/>
          </p:nvSpPr>
          <p:spPr>
            <a:xfrm>
              <a:off x="2852525" y="42810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18" name="Google Shape;718;p46"/>
            <p:cNvSpPr/>
            <p:nvPr/>
          </p:nvSpPr>
          <p:spPr>
            <a:xfrm>
              <a:off x="2870375" y="42810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80" y="0"/>
                    <a:pt x="1" y="72"/>
                    <a:pt x="1" y="166"/>
                  </a:cubicBezTo>
                  <a:cubicBezTo>
                    <a:pt x="1" y="253"/>
                    <a:pt x="80" y="332"/>
                    <a:pt x="167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19" name="Google Shape;719;p46"/>
            <p:cNvSpPr/>
            <p:nvPr/>
          </p:nvSpPr>
          <p:spPr>
            <a:xfrm>
              <a:off x="2906250" y="42810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80" y="0"/>
                    <a:pt x="1" y="72"/>
                    <a:pt x="1" y="166"/>
                  </a:cubicBezTo>
                  <a:cubicBezTo>
                    <a:pt x="1" y="253"/>
                    <a:pt x="80" y="332"/>
                    <a:pt x="167" y="332"/>
                  </a:cubicBezTo>
                  <a:cubicBezTo>
                    <a:pt x="261" y="332"/>
                    <a:pt x="333" y="253"/>
                    <a:pt x="333" y="166"/>
                  </a:cubicBezTo>
                  <a:cubicBezTo>
                    <a:pt x="333" y="72"/>
                    <a:pt x="261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20" name="Google Shape;720;p46"/>
            <p:cNvSpPr/>
            <p:nvPr/>
          </p:nvSpPr>
          <p:spPr>
            <a:xfrm>
              <a:off x="2924300" y="4281050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53" y="332"/>
                    <a:pt x="332" y="253"/>
                    <a:pt x="332" y="166"/>
                  </a:cubicBezTo>
                  <a:cubicBezTo>
                    <a:pt x="332" y="72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21" name="Google Shape;721;p46"/>
            <p:cNvSpPr/>
            <p:nvPr/>
          </p:nvSpPr>
          <p:spPr>
            <a:xfrm>
              <a:off x="3013900" y="42810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53" y="332"/>
                    <a:pt x="333" y="253"/>
                    <a:pt x="333" y="166"/>
                  </a:cubicBezTo>
                  <a:cubicBezTo>
                    <a:pt x="333" y="72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22" name="Google Shape;722;p46"/>
            <p:cNvSpPr/>
            <p:nvPr/>
          </p:nvSpPr>
          <p:spPr>
            <a:xfrm>
              <a:off x="3085500" y="4281050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9" y="0"/>
                    <a:pt x="0" y="72"/>
                    <a:pt x="0" y="166"/>
                  </a:cubicBezTo>
                  <a:cubicBezTo>
                    <a:pt x="0" y="253"/>
                    <a:pt x="79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23" name="Google Shape;723;p46"/>
            <p:cNvSpPr/>
            <p:nvPr/>
          </p:nvSpPr>
          <p:spPr>
            <a:xfrm>
              <a:off x="3103525" y="42810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53" y="332"/>
                    <a:pt x="332" y="253"/>
                    <a:pt x="332" y="166"/>
                  </a:cubicBezTo>
                  <a:cubicBezTo>
                    <a:pt x="332" y="72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24" name="Google Shape;724;p46"/>
            <p:cNvSpPr/>
            <p:nvPr/>
          </p:nvSpPr>
          <p:spPr>
            <a:xfrm>
              <a:off x="3121375" y="42810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25" name="Google Shape;725;p46"/>
            <p:cNvSpPr/>
            <p:nvPr/>
          </p:nvSpPr>
          <p:spPr>
            <a:xfrm>
              <a:off x="3139225" y="42810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80" y="0"/>
                    <a:pt x="0" y="72"/>
                    <a:pt x="0" y="166"/>
                  </a:cubicBezTo>
                  <a:cubicBezTo>
                    <a:pt x="0" y="253"/>
                    <a:pt x="80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26" name="Google Shape;726;p46"/>
            <p:cNvSpPr/>
            <p:nvPr/>
          </p:nvSpPr>
          <p:spPr>
            <a:xfrm>
              <a:off x="3157250" y="42810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53" y="332"/>
                    <a:pt x="332" y="253"/>
                    <a:pt x="332" y="166"/>
                  </a:cubicBezTo>
                  <a:cubicBezTo>
                    <a:pt x="332" y="72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27" name="Google Shape;727;p46"/>
            <p:cNvSpPr/>
            <p:nvPr/>
          </p:nvSpPr>
          <p:spPr>
            <a:xfrm>
              <a:off x="3175100" y="42810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80" y="0"/>
                    <a:pt x="1" y="72"/>
                    <a:pt x="1" y="166"/>
                  </a:cubicBezTo>
                  <a:cubicBezTo>
                    <a:pt x="1" y="253"/>
                    <a:pt x="80" y="332"/>
                    <a:pt x="167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28" name="Google Shape;728;p46"/>
            <p:cNvSpPr/>
            <p:nvPr/>
          </p:nvSpPr>
          <p:spPr>
            <a:xfrm>
              <a:off x="3193125" y="42810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53" y="332"/>
                    <a:pt x="333" y="253"/>
                    <a:pt x="333" y="166"/>
                  </a:cubicBezTo>
                  <a:cubicBezTo>
                    <a:pt x="333" y="72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29" name="Google Shape;729;p46"/>
            <p:cNvSpPr/>
            <p:nvPr/>
          </p:nvSpPr>
          <p:spPr>
            <a:xfrm>
              <a:off x="3210975" y="42810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61" y="332"/>
                    <a:pt x="333" y="253"/>
                    <a:pt x="333" y="166"/>
                  </a:cubicBezTo>
                  <a:cubicBezTo>
                    <a:pt x="333" y="72"/>
                    <a:pt x="261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30" name="Google Shape;730;p46"/>
            <p:cNvSpPr/>
            <p:nvPr/>
          </p:nvSpPr>
          <p:spPr>
            <a:xfrm>
              <a:off x="3228825" y="42810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80" y="0"/>
                    <a:pt x="1" y="72"/>
                    <a:pt x="1" y="166"/>
                  </a:cubicBezTo>
                  <a:cubicBezTo>
                    <a:pt x="1" y="253"/>
                    <a:pt x="80" y="332"/>
                    <a:pt x="167" y="332"/>
                  </a:cubicBezTo>
                  <a:cubicBezTo>
                    <a:pt x="261" y="332"/>
                    <a:pt x="333" y="253"/>
                    <a:pt x="333" y="166"/>
                  </a:cubicBezTo>
                  <a:cubicBezTo>
                    <a:pt x="333" y="72"/>
                    <a:pt x="261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31" name="Google Shape;731;p46"/>
            <p:cNvSpPr/>
            <p:nvPr/>
          </p:nvSpPr>
          <p:spPr>
            <a:xfrm>
              <a:off x="3246875" y="4281050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53" y="332"/>
                    <a:pt x="332" y="253"/>
                    <a:pt x="332" y="166"/>
                  </a:cubicBezTo>
                  <a:cubicBezTo>
                    <a:pt x="332" y="72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32" name="Google Shape;732;p46"/>
            <p:cNvSpPr/>
            <p:nvPr/>
          </p:nvSpPr>
          <p:spPr>
            <a:xfrm>
              <a:off x="3264725" y="4281050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33" name="Google Shape;733;p46"/>
            <p:cNvSpPr/>
            <p:nvPr/>
          </p:nvSpPr>
          <p:spPr>
            <a:xfrm>
              <a:off x="3282750" y="42810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3" y="0"/>
                    <a:pt x="0" y="72"/>
                    <a:pt x="0" y="166"/>
                  </a:cubicBezTo>
                  <a:cubicBezTo>
                    <a:pt x="0" y="253"/>
                    <a:pt x="73" y="332"/>
                    <a:pt x="166" y="332"/>
                  </a:cubicBezTo>
                  <a:cubicBezTo>
                    <a:pt x="253" y="332"/>
                    <a:pt x="332" y="253"/>
                    <a:pt x="332" y="166"/>
                  </a:cubicBezTo>
                  <a:cubicBezTo>
                    <a:pt x="332" y="72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34" name="Google Shape;734;p46"/>
            <p:cNvSpPr/>
            <p:nvPr/>
          </p:nvSpPr>
          <p:spPr>
            <a:xfrm>
              <a:off x="3300600" y="42810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3" y="0"/>
                    <a:pt x="0" y="72"/>
                    <a:pt x="0" y="166"/>
                  </a:cubicBezTo>
                  <a:cubicBezTo>
                    <a:pt x="0" y="253"/>
                    <a:pt x="73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35" name="Google Shape;735;p46"/>
            <p:cNvSpPr/>
            <p:nvPr/>
          </p:nvSpPr>
          <p:spPr>
            <a:xfrm>
              <a:off x="3318450" y="42810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80" y="0"/>
                    <a:pt x="1" y="72"/>
                    <a:pt x="1" y="166"/>
                  </a:cubicBezTo>
                  <a:cubicBezTo>
                    <a:pt x="1" y="253"/>
                    <a:pt x="80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36" name="Google Shape;736;p46"/>
            <p:cNvSpPr/>
            <p:nvPr/>
          </p:nvSpPr>
          <p:spPr>
            <a:xfrm>
              <a:off x="3336475" y="42810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53" y="332"/>
                    <a:pt x="333" y="253"/>
                    <a:pt x="333" y="166"/>
                  </a:cubicBezTo>
                  <a:cubicBezTo>
                    <a:pt x="333" y="72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37" name="Google Shape;737;p46"/>
            <p:cNvSpPr/>
            <p:nvPr/>
          </p:nvSpPr>
          <p:spPr>
            <a:xfrm>
              <a:off x="3354325" y="42810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60" y="332"/>
                    <a:pt x="333" y="253"/>
                    <a:pt x="333" y="166"/>
                  </a:cubicBezTo>
                  <a:cubicBezTo>
                    <a:pt x="333" y="72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38" name="Google Shape;738;p46"/>
            <p:cNvSpPr/>
            <p:nvPr/>
          </p:nvSpPr>
          <p:spPr>
            <a:xfrm>
              <a:off x="3372375" y="4281050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52" y="332"/>
                    <a:pt x="332" y="253"/>
                    <a:pt x="332" y="166"/>
                  </a:cubicBezTo>
                  <a:cubicBezTo>
                    <a:pt x="332" y="72"/>
                    <a:pt x="252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39" name="Google Shape;739;p46"/>
            <p:cNvSpPr/>
            <p:nvPr/>
          </p:nvSpPr>
          <p:spPr>
            <a:xfrm>
              <a:off x="3390225" y="4281050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40" name="Google Shape;740;p46"/>
            <p:cNvSpPr/>
            <p:nvPr/>
          </p:nvSpPr>
          <p:spPr>
            <a:xfrm>
              <a:off x="3408075" y="4281050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9" y="0"/>
                    <a:pt x="0" y="72"/>
                    <a:pt x="0" y="166"/>
                  </a:cubicBezTo>
                  <a:cubicBezTo>
                    <a:pt x="0" y="253"/>
                    <a:pt x="79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41" name="Google Shape;741;p46"/>
            <p:cNvSpPr/>
            <p:nvPr/>
          </p:nvSpPr>
          <p:spPr>
            <a:xfrm>
              <a:off x="3426100" y="42810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53" y="332"/>
                    <a:pt x="332" y="253"/>
                    <a:pt x="332" y="166"/>
                  </a:cubicBezTo>
                  <a:cubicBezTo>
                    <a:pt x="332" y="72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42" name="Google Shape;742;p46"/>
            <p:cNvSpPr/>
            <p:nvPr/>
          </p:nvSpPr>
          <p:spPr>
            <a:xfrm>
              <a:off x="3443950" y="42810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43" name="Google Shape;743;p46"/>
            <p:cNvSpPr/>
            <p:nvPr/>
          </p:nvSpPr>
          <p:spPr>
            <a:xfrm>
              <a:off x="3461975" y="42810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53"/>
                    <a:pt x="73" y="332"/>
                    <a:pt x="166" y="332"/>
                  </a:cubicBezTo>
                  <a:cubicBezTo>
                    <a:pt x="253" y="332"/>
                    <a:pt x="332" y="253"/>
                    <a:pt x="332" y="166"/>
                  </a:cubicBezTo>
                  <a:cubicBezTo>
                    <a:pt x="332" y="72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44" name="Google Shape;744;p46"/>
            <p:cNvSpPr/>
            <p:nvPr/>
          </p:nvSpPr>
          <p:spPr>
            <a:xfrm>
              <a:off x="3479825" y="42810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53"/>
                    <a:pt x="73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45" name="Google Shape;745;p46"/>
            <p:cNvSpPr/>
            <p:nvPr/>
          </p:nvSpPr>
          <p:spPr>
            <a:xfrm>
              <a:off x="3497675" y="42810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80" y="0"/>
                    <a:pt x="1" y="72"/>
                    <a:pt x="1" y="166"/>
                  </a:cubicBezTo>
                  <a:cubicBezTo>
                    <a:pt x="1" y="253"/>
                    <a:pt x="80" y="332"/>
                    <a:pt x="167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46" name="Google Shape;746;p46"/>
            <p:cNvSpPr/>
            <p:nvPr/>
          </p:nvSpPr>
          <p:spPr>
            <a:xfrm>
              <a:off x="3515700" y="42810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53" y="332"/>
                    <a:pt x="333" y="253"/>
                    <a:pt x="333" y="166"/>
                  </a:cubicBezTo>
                  <a:cubicBezTo>
                    <a:pt x="333" y="72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47" name="Google Shape;747;p46"/>
            <p:cNvSpPr/>
            <p:nvPr/>
          </p:nvSpPr>
          <p:spPr>
            <a:xfrm>
              <a:off x="3533550" y="42810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61" y="332"/>
                    <a:pt x="333" y="253"/>
                    <a:pt x="333" y="166"/>
                  </a:cubicBezTo>
                  <a:cubicBezTo>
                    <a:pt x="333" y="72"/>
                    <a:pt x="261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48" name="Google Shape;748;p46"/>
            <p:cNvSpPr/>
            <p:nvPr/>
          </p:nvSpPr>
          <p:spPr>
            <a:xfrm>
              <a:off x="3551600" y="4281050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53" y="332"/>
                    <a:pt x="332" y="253"/>
                    <a:pt x="332" y="166"/>
                  </a:cubicBezTo>
                  <a:cubicBezTo>
                    <a:pt x="332" y="72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49" name="Google Shape;749;p46"/>
            <p:cNvSpPr/>
            <p:nvPr/>
          </p:nvSpPr>
          <p:spPr>
            <a:xfrm>
              <a:off x="3569450" y="4281050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50" name="Google Shape;750;p46"/>
            <p:cNvSpPr/>
            <p:nvPr/>
          </p:nvSpPr>
          <p:spPr>
            <a:xfrm>
              <a:off x="3587300" y="4281050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80" y="0"/>
                    <a:pt x="0" y="72"/>
                    <a:pt x="0" y="166"/>
                  </a:cubicBezTo>
                  <a:cubicBezTo>
                    <a:pt x="0" y="253"/>
                    <a:pt x="80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51" name="Google Shape;751;p46"/>
            <p:cNvSpPr/>
            <p:nvPr/>
          </p:nvSpPr>
          <p:spPr>
            <a:xfrm>
              <a:off x="3605325" y="42810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3" y="0"/>
                    <a:pt x="0" y="72"/>
                    <a:pt x="0" y="166"/>
                  </a:cubicBezTo>
                  <a:cubicBezTo>
                    <a:pt x="0" y="253"/>
                    <a:pt x="73" y="332"/>
                    <a:pt x="166" y="332"/>
                  </a:cubicBezTo>
                  <a:cubicBezTo>
                    <a:pt x="253" y="332"/>
                    <a:pt x="332" y="253"/>
                    <a:pt x="332" y="166"/>
                  </a:cubicBezTo>
                  <a:cubicBezTo>
                    <a:pt x="332" y="72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52" name="Google Shape;752;p46"/>
            <p:cNvSpPr/>
            <p:nvPr/>
          </p:nvSpPr>
          <p:spPr>
            <a:xfrm>
              <a:off x="3623175" y="42810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3" y="0"/>
                    <a:pt x="0" y="72"/>
                    <a:pt x="0" y="166"/>
                  </a:cubicBezTo>
                  <a:cubicBezTo>
                    <a:pt x="0" y="253"/>
                    <a:pt x="73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53" name="Google Shape;753;p46"/>
            <p:cNvSpPr/>
            <p:nvPr/>
          </p:nvSpPr>
          <p:spPr>
            <a:xfrm>
              <a:off x="2547800" y="429890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80" y="0"/>
                    <a:pt x="1" y="72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54" name="Google Shape;754;p46"/>
            <p:cNvSpPr/>
            <p:nvPr/>
          </p:nvSpPr>
          <p:spPr>
            <a:xfrm>
              <a:off x="2565825" y="429890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3" y="260"/>
                    <a:pt x="333" y="166"/>
                  </a:cubicBezTo>
                  <a:cubicBezTo>
                    <a:pt x="333" y="72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55" name="Google Shape;755;p46"/>
            <p:cNvSpPr/>
            <p:nvPr/>
          </p:nvSpPr>
          <p:spPr>
            <a:xfrm>
              <a:off x="2583675" y="429890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1" y="332"/>
                    <a:pt x="333" y="260"/>
                    <a:pt x="333" y="166"/>
                  </a:cubicBezTo>
                  <a:cubicBezTo>
                    <a:pt x="333" y="72"/>
                    <a:pt x="261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56" name="Google Shape;756;p46"/>
            <p:cNvSpPr/>
            <p:nvPr/>
          </p:nvSpPr>
          <p:spPr>
            <a:xfrm>
              <a:off x="2601550" y="4298900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9" y="0"/>
                    <a:pt x="0" y="72"/>
                    <a:pt x="0" y="166"/>
                  </a:cubicBezTo>
                  <a:cubicBezTo>
                    <a:pt x="0" y="260"/>
                    <a:pt x="79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57" name="Google Shape;757;p46"/>
            <p:cNvSpPr/>
            <p:nvPr/>
          </p:nvSpPr>
          <p:spPr>
            <a:xfrm>
              <a:off x="2619575" y="429890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58" name="Google Shape;758;p46"/>
            <p:cNvSpPr/>
            <p:nvPr/>
          </p:nvSpPr>
          <p:spPr>
            <a:xfrm>
              <a:off x="2637425" y="429890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80" y="0"/>
                    <a:pt x="0" y="72"/>
                    <a:pt x="0" y="166"/>
                  </a:cubicBezTo>
                  <a:cubicBezTo>
                    <a:pt x="0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59" name="Google Shape;759;p46"/>
            <p:cNvSpPr/>
            <p:nvPr/>
          </p:nvSpPr>
          <p:spPr>
            <a:xfrm>
              <a:off x="2655450" y="429890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2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60" name="Google Shape;760;p46"/>
            <p:cNvSpPr/>
            <p:nvPr/>
          </p:nvSpPr>
          <p:spPr>
            <a:xfrm>
              <a:off x="2673300" y="429890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61" name="Google Shape;761;p46"/>
            <p:cNvSpPr/>
            <p:nvPr/>
          </p:nvSpPr>
          <p:spPr>
            <a:xfrm>
              <a:off x="2691150" y="429890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80" y="0"/>
                    <a:pt x="1" y="72"/>
                    <a:pt x="1" y="166"/>
                  </a:cubicBezTo>
                  <a:cubicBezTo>
                    <a:pt x="1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62" name="Google Shape;762;p46"/>
            <p:cNvSpPr/>
            <p:nvPr/>
          </p:nvSpPr>
          <p:spPr>
            <a:xfrm>
              <a:off x="2709175" y="429890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0" y="332"/>
                    <a:pt x="333" y="260"/>
                    <a:pt x="333" y="166"/>
                  </a:cubicBezTo>
                  <a:cubicBezTo>
                    <a:pt x="333" y="72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63" name="Google Shape;763;p46"/>
            <p:cNvSpPr/>
            <p:nvPr/>
          </p:nvSpPr>
          <p:spPr>
            <a:xfrm>
              <a:off x="2727025" y="429890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80" y="0"/>
                    <a:pt x="1" y="72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0" y="332"/>
                    <a:pt x="333" y="260"/>
                    <a:pt x="333" y="166"/>
                  </a:cubicBezTo>
                  <a:cubicBezTo>
                    <a:pt x="333" y="72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64" name="Google Shape;764;p46"/>
            <p:cNvSpPr/>
            <p:nvPr/>
          </p:nvSpPr>
          <p:spPr>
            <a:xfrm>
              <a:off x="2745075" y="4298900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2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65" name="Google Shape;765;p46"/>
            <p:cNvSpPr/>
            <p:nvPr/>
          </p:nvSpPr>
          <p:spPr>
            <a:xfrm>
              <a:off x="2762925" y="4298900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66" name="Google Shape;766;p46"/>
            <p:cNvSpPr/>
            <p:nvPr/>
          </p:nvSpPr>
          <p:spPr>
            <a:xfrm>
              <a:off x="2816650" y="429890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80" y="0"/>
                    <a:pt x="0" y="72"/>
                    <a:pt x="0" y="166"/>
                  </a:cubicBezTo>
                  <a:cubicBezTo>
                    <a:pt x="0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67" name="Google Shape;767;p46"/>
            <p:cNvSpPr/>
            <p:nvPr/>
          </p:nvSpPr>
          <p:spPr>
            <a:xfrm>
              <a:off x="2834675" y="429890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2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68" name="Google Shape;768;p46"/>
            <p:cNvSpPr/>
            <p:nvPr/>
          </p:nvSpPr>
          <p:spPr>
            <a:xfrm>
              <a:off x="2852525" y="429890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69" name="Google Shape;769;p46"/>
            <p:cNvSpPr/>
            <p:nvPr/>
          </p:nvSpPr>
          <p:spPr>
            <a:xfrm>
              <a:off x="2870375" y="429890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80" y="0"/>
                    <a:pt x="1" y="72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70" name="Google Shape;770;p46"/>
            <p:cNvSpPr/>
            <p:nvPr/>
          </p:nvSpPr>
          <p:spPr>
            <a:xfrm>
              <a:off x="2906250" y="429890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80" y="0"/>
                    <a:pt x="1" y="72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1" y="332"/>
                    <a:pt x="333" y="260"/>
                    <a:pt x="333" y="166"/>
                  </a:cubicBezTo>
                  <a:cubicBezTo>
                    <a:pt x="333" y="72"/>
                    <a:pt x="261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71" name="Google Shape;771;p46"/>
            <p:cNvSpPr/>
            <p:nvPr/>
          </p:nvSpPr>
          <p:spPr>
            <a:xfrm>
              <a:off x="2924300" y="4298900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2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72" name="Google Shape;772;p46"/>
            <p:cNvSpPr/>
            <p:nvPr/>
          </p:nvSpPr>
          <p:spPr>
            <a:xfrm>
              <a:off x="3049600" y="429890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80" y="0"/>
                    <a:pt x="1" y="72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0" y="332"/>
                    <a:pt x="333" y="260"/>
                    <a:pt x="333" y="166"/>
                  </a:cubicBezTo>
                  <a:cubicBezTo>
                    <a:pt x="333" y="72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73" name="Google Shape;773;p46"/>
            <p:cNvSpPr/>
            <p:nvPr/>
          </p:nvSpPr>
          <p:spPr>
            <a:xfrm>
              <a:off x="3085500" y="4298900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9" y="0"/>
                    <a:pt x="0" y="72"/>
                    <a:pt x="0" y="166"/>
                  </a:cubicBezTo>
                  <a:cubicBezTo>
                    <a:pt x="0" y="260"/>
                    <a:pt x="79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74" name="Google Shape;774;p46"/>
            <p:cNvSpPr/>
            <p:nvPr/>
          </p:nvSpPr>
          <p:spPr>
            <a:xfrm>
              <a:off x="3103525" y="429890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2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75" name="Google Shape;775;p46"/>
            <p:cNvSpPr/>
            <p:nvPr/>
          </p:nvSpPr>
          <p:spPr>
            <a:xfrm>
              <a:off x="3139225" y="429890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80" y="0"/>
                    <a:pt x="0" y="72"/>
                    <a:pt x="0" y="166"/>
                  </a:cubicBezTo>
                  <a:cubicBezTo>
                    <a:pt x="0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76" name="Google Shape;776;p46"/>
            <p:cNvSpPr/>
            <p:nvPr/>
          </p:nvSpPr>
          <p:spPr>
            <a:xfrm>
              <a:off x="3157250" y="429890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2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77" name="Google Shape;777;p46"/>
            <p:cNvSpPr/>
            <p:nvPr/>
          </p:nvSpPr>
          <p:spPr>
            <a:xfrm>
              <a:off x="3175100" y="429890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80" y="0"/>
                    <a:pt x="1" y="72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78" name="Google Shape;778;p46"/>
            <p:cNvSpPr/>
            <p:nvPr/>
          </p:nvSpPr>
          <p:spPr>
            <a:xfrm>
              <a:off x="3193125" y="429890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3" y="260"/>
                    <a:pt x="333" y="166"/>
                  </a:cubicBezTo>
                  <a:cubicBezTo>
                    <a:pt x="333" y="72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79" name="Google Shape;779;p46"/>
            <p:cNvSpPr/>
            <p:nvPr/>
          </p:nvSpPr>
          <p:spPr>
            <a:xfrm>
              <a:off x="3210975" y="429890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1" y="332"/>
                    <a:pt x="333" y="260"/>
                    <a:pt x="333" y="166"/>
                  </a:cubicBezTo>
                  <a:cubicBezTo>
                    <a:pt x="333" y="72"/>
                    <a:pt x="261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80" name="Google Shape;780;p46"/>
            <p:cNvSpPr/>
            <p:nvPr/>
          </p:nvSpPr>
          <p:spPr>
            <a:xfrm>
              <a:off x="3228825" y="429890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80" y="0"/>
                    <a:pt x="1" y="72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1" y="332"/>
                    <a:pt x="333" y="260"/>
                    <a:pt x="333" y="166"/>
                  </a:cubicBezTo>
                  <a:cubicBezTo>
                    <a:pt x="333" y="72"/>
                    <a:pt x="261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81" name="Google Shape;781;p46"/>
            <p:cNvSpPr/>
            <p:nvPr/>
          </p:nvSpPr>
          <p:spPr>
            <a:xfrm>
              <a:off x="3246875" y="4298900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2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82" name="Google Shape;782;p46"/>
            <p:cNvSpPr/>
            <p:nvPr/>
          </p:nvSpPr>
          <p:spPr>
            <a:xfrm>
              <a:off x="3264725" y="4298900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83" name="Google Shape;783;p46"/>
            <p:cNvSpPr/>
            <p:nvPr/>
          </p:nvSpPr>
          <p:spPr>
            <a:xfrm>
              <a:off x="3282750" y="429890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3" y="0"/>
                    <a:pt x="0" y="72"/>
                    <a:pt x="0" y="166"/>
                  </a:cubicBezTo>
                  <a:cubicBezTo>
                    <a:pt x="0" y="260"/>
                    <a:pt x="73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2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84" name="Google Shape;784;p46"/>
            <p:cNvSpPr/>
            <p:nvPr/>
          </p:nvSpPr>
          <p:spPr>
            <a:xfrm>
              <a:off x="3300600" y="429890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3" y="0"/>
                    <a:pt x="0" y="72"/>
                    <a:pt x="0" y="166"/>
                  </a:cubicBezTo>
                  <a:cubicBezTo>
                    <a:pt x="0" y="260"/>
                    <a:pt x="73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85" name="Google Shape;785;p46"/>
            <p:cNvSpPr/>
            <p:nvPr/>
          </p:nvSpPr>
          <p:spPr>
            <a:xfrm>
              <a:off x="3318450" y="429890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80" y="0"/>
                    <a:pt x="1" y="72"/>
                    <a:pt x="1" y="166"/>
                  </a:cubicBezTo>
                  <a:cubicBezTo>
                    <a:pt x="1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86" name="Google Shape;786;p46"/>
            <p:cNvSpPr/>
            <p:nvPr/>
          </p:nvSpPr>
          <p:spPr>
            <a:xfrm>
              <a:off x="3336475" y="429890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3" y="260"/>
                    <a:pt x="333" y="166"/>
                  </a:cubicBezTo>
                  <a:cubicBezTo>
                    <a:pt x="333" y="72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87" name="Google Shape;787;p46"/>
            <p:cNvSpPr/>
            <p:nvPr/>
          </p:nvSpPr>
          <p:spPr>
            <a:xfrm>
              <a:off x="3354325" y="429890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0" y="332"/>
                    <a:pt x="333" y="260"/>
                    <a:pt x="333" y="166"/>
                  </a:cubicBezTo>
                  <a:cubicBezTo>
                    <a:pt x="333" y="72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88" name="Google Shape;788;p46"/>
            <p:cNvSpPr/>
            <p:nvPr/>
          </p:nvSpPr>
          <p:spPr>
            <a:xfrm>
              <a:off x="3372375" y="4298900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2" y="332"/>
                    <a:pt x="332" y="260"/>
                    <a:pt x="332" y="166"/>
                  </a:cubicBezTo>
                  <a:cubicBezTo>
                    <a:pt x="332" y="72"/>
                    <a:pt x="252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89" name="Google Shape;789;p46"/>
            <p:cNvSpPr/>
            <p:nvPr/>
          </p:nvSpPr>
          <p:spPr>
            <a:xfrm>
              <a:off x="3390225" y="4298900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90" name="Google Shape;790;p46"/>
            <p:cNvSpPr/>
            <p:nvPr/>
          </p:nvSpPr>
          <p:spPr>
            <a:xfrm>
              <a:off x="3408075" y="4298900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9" y="0"/>
                    <a:pt x="0" y="72"/>
                    <a:pt x="0" y="166"/>
                  </a:cubicBezTo>
                  <a:cubicBezTo>
                    <a:pt x="0" y="260"/>
                    <a:pt x="79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91" name="Google Shape;791;p46"/>
            <p:cNvSpPr/>
            <p:nvPr/>
          </p:nvSpPr>
          <p:spPr>
            <a:xfrm>
              <a:off x="3426100" y="429890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2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92" name="Google Shape;792;p46"/>
            <p:cNvSpPr/>
            <p:nvPr/>
          </p:nvSpPr>
          <p:spPr>
            <a:xfrm>
              <a:off x="3443950" y="429890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93" name="Google Shape;793;p46"/>
            <p:cNvSpPr/>
            <p:nvPr/>
          </p:nvSpPr>
          <p:spPr>
            <a:xfrm>
              <a:off x="3461975" y="429890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2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94" name="Google Shape;794;p46"/>
            <p:cNvSpPr/>
            <p:nvPr/>
          </p:nvSpPr>
          <p:spPr>
            <a:xfrm>
              <a:off x="3479825" y="429890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95" name="Google Shape;795;p46"/>
            <p:cNvSpPr/>
            <p:nvPr/>
          </p:nvSpPr>
          <p:spPr>
            <a:xfrm>
              <a:off x="3497675" y="429890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80" y="0"/>
                    <a:pt x="1" y="72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96" name="Google Shape;796;p46"/>
            <p:cNvSpPr/>
            <p:nvPr/>
          </p:nvSpPr>
          <p:spPr>
            <a:xfrm>
              <a:off x="3515700" y="429890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3" y="260"/>
                    <a:pt x="333" y="166"/>
                  </a:cubicBezTo>
                  <a:cubicBezTo>
                    <a:pt x="333" y="72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97" name="Google Shape;797;p46"/>
            <p:cNvSpPr/>
            <p:nvPr/>
          </p:nvSpPr>
          <p:spPr>
            <a:xfrm>
              <a:off x="3533550" y="429890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1" y="332"/>
                    <a:pt x="333" y="260"/>
                    <a:pt x="333" y="166"/>
                  </a:cubicBezTo>
                  <a:cubicBezTo>
                    <a:pt x="333" y="72"/>
                    <a:pt x="261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98" name="Google Shape;798;p46"/>
            <p:cNvSpPr/>
            <p:nvPr/>
          </p:nvSpPr>
          <p:spPr>
            <a:xfrm>
              <a:off x="3551600" y="4298900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2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99" name="Google Shape;799;p46"/>
            <p:cNvSpPr/>
            <p:nvPr/>
          </p:nvSpPr>
          <p:spPr>
            <a:xfrm>
              <a:off x="3569450" y="4298900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00" name="Google Shape;800;p46"/>
            <p:cNvSpPr/>
            <p:nvPr/>
          </p:nvSpPr>
          <p:spPr>
            <a:xfrm>
              <a:off x="3587300" y="4298900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80" y="0"/>
                    <a:pt x="0" y="72"/>
                    <a:pt x="0" y="166"/>
                  </a:cubicBezTo>
                  <a:cubicBezTo>
                    <a:pt x="0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01" name="Google Shape;801;p46"/>
            <p:cNvSpPr/>
            <p:nvPr/>
          </p:nvSpPr>
          <p:spPr>
            <a:xfrm>
              <a:off x="3605325" y="429890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3" y="0"/>
                    <a:pt x="0" y="72"/>
                    <a:pt x="0" y="166"/>
                  </a:cubicBezTo>
                  <a:cubicBezTo>
                    <a:pt x="0" y="260"/>
                    <a:pt x="73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2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02" name="Google Shape;802;p46"/>
            <p:cNvSpPr/>
            <p:nvPr/>
          </p:nvSpPr>
          <p:spPr>
            <a:xfrm>
              <a:off x="2547800" y="43169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80" y="0"/>
                    <a:pt x="1" y="73"/>
                    <a:pt x="1" y="166"/>
                  </a:cubicBezTo>
                  <a:cubicBezTo>
                    <a:pt x="1" y="253"/>
                    <a:pt x="80" y="332"/>
                    <a:pt x="167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3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03" name="Google Shape;803;p46"/>
            <p:cNvSpPr/>
            <p:nvPr/>
          </p:nvSpPr>
          <p:spPr>
            <a:xfrm>
              <a:off x="2565825" y="43169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73"/>
                    <a:pt x="1" y="166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53" y="332"/>
                    <a:pt x="333" y="253"/>
                    <a:pt x="333" y="166"/>
                  </a:cubicBezTo>
                  <a:cubicBezTo>
                    <a:pt x="333" y="73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04" name="Google Shape;804;p46"/>
            <p:cNvSpPr/>
            <p:nvPr/>
          </p:nvSpPr>
          <p:spPr>
            <a:xfrm>
              <a:off x="2583675" y="43169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73"/>
                    <a:pt x="1" y="166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61" y="332"/>
                    <a:pt x="333" y="253"/>
                    <a:pt x="333" y="166"/>
                  </a:cubicBezTo>
                  <a:cubicBezTo>
                    <a:pt x="333" y="73"/>
                    <a:pt x="261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05" name="Google Shape;805;p46"/>
            <p:cNvSpPr/>
            <p:nvPr/>
          </p:nvSpPr>
          <p:spPr>
            <a:xfrm>
              <a:off x="2601550" y="431692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9" y="0"/>
                    <a:pt x="0" y="73"/>
                    <a:pt x="0" y="166"/>
                  </a:cubicBezTo>
                  <a:cubicBezTo>
                    <a:pt x="0" y="253"/>
                    <a:pt x="79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3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06" name="Google Shape;806;p46"/>
            <p:cNvSpPr/>
            <p:nvPr/>
          </p:nvSpPr>
          <p:spPr>
            <a:xfrm>
              <a:off x="2637425" y="43169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80" y="0"/>
                    <a:pt x="0" y="73"/>
                    <a:pt x="0" y="166"/>
                  </a:cubicBezTo>
                  <a:cubicBezTo>
                    <a:pt x="0" y="253"/>
                    <a:pt x="80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3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07" name="Google Shape;807;p46"/>
            <p:cNvSpPr/>
            <p:nvPr/>
          </p:nvSpPr>
          <p:spPr>
            <a:xfrm>
              <a:off x="2655450" y="43169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73" y="0"/>
                    <a:pt x="1" y="73"/>
                    <a:pt x="1" y="166"/>
                  </a:cubicBezTo>
                  <a:cubicBezTo>
                    <a:pt x="1" y="253"/>
                    <a:pt x="73" y="332"/>
                    <a:pt x="166" y="332"/>
                  </a:cubicBezTo>
                  <a:cubicBezTo>
                    <a:pt x="253" y="332"/>
                    <a:pt x="332" y="253"/>
                    <a:pt x="332" y="166"/>
                  </a:cubicBezTo>
                  <a:cubicBezTo>
                    <a:pt x="332" y="73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08" name="Google Shape;808;p46"/>
            <p:cNvSpPr/>
            <p:nvPr/>
          </p:nvSpPr>
          <p:spPr>
            <a:xfrm>
              <a:off x="2673300" y="43169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73" y="0"/>
                    <a:pt x="1" y="73"/>
                    <a:pt x="1" y="166"/>
                  </a:cubicBezTo>
                  <a:cubicBezTo>
                    <a:pt x="1" y="253"/>
                    <a:pt x="73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3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09" name="Google Shape;809;p46"/>
            <p:cNvSpPr/>
            <p:nvPr/>
          </p:nvSpPr>
          <p:spPr>
            <a:xfrm>
              <a:off x="2691150" y="43169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80" y="0"/>
                    <a:pt x="1" y="73"/>
                    <a:pt x="1" y="166"/>
                  </a:cubicBezTo>
                  <a:cubicBezTo>
                    <a:pt x="1" y="253"/>
                    <a:pt x="80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3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10" name="Google Shape;810;p46"/>
            <p:cNvSpPr/>
            <p:nvPr/>
          </p:nvSpPr>
          <p:spPr>
            <a:xfrm>
              <a:off x="2709175" y="43169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73"/>
                    <a:pt x="1" y="166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60" y="332"/>
                    <a:pt x="333" y="253"/>
                    <a:pt x="333" y="166"/>
                  </a:cubicBezTo>
                  <a:cubicBezTo>
                    <a:pt x="333" y="73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11" name="Google Shape;811;p46"/>
            <p:cNvSpPr/>
            <p:nvPr/>
          </p:nvSpPr>
          <p:spPr>
            <a:xfrm>
              <a:off x="2727025" y="43169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80" y="0"/>
                    <a:pt x="1" y="73"/>
                    <a:pt x="1" y="166"/>
                  </a:cubicBezTo>
                  <a:cubicBezTo>
                    <a:pt x="1" y="253"/>
                    <a:pt x="80" y="332"/>
                    <a:pt x="167" y="332"/>
                  </a:cubicBezTo>
                  <a:cubicBezTo>
                    <a:pt x="260" y="332"/>
                    <a:pt x="333" y="253"/>
                    <a:pt x="333" y="166"/>
                  </a:cubicBezTo>
                  <a:cubicBezTo>
                    <a:pt x="333" y="73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12" name="Google Shape;812;p46"/>
            <p:cNvSpPr/>
            <p:nvPr/>
          </p:nvSpPr>
          <p:spPr>
            <a:xfrm>
              <a:off x="2745075" y="431692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2" y="0"/>
                    <a:pt x="0" y="73"/>
                    <a:pt x="0" y="166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53" y="332"/>
                    <a:pt x="332" y="253"/>
                    <a:pt x="332" y="166"/>
                  </a:cubicBezTo>
                  <a:cubicBezTo>
                    <a:pt x="332" y="73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13" name="Google Shape;813;p46"/>
            <p:cNvSpPr/>
            <p:nvPr/>
          </p:nvSpPr>
          <p:spPr>
            <a:xfrm>
              <a:off x="2762925" y="431692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2" y="0"/>
                    <a:pt x="0" y="73"/>
                    <a:pt x="0" y="166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3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14" name="Google Shape;814;p46"/>
            <p:cNvSpPr/>
            <p:nvPr/>
          </p:nvSpPr>
          <p:spPr>
            <a:xfrm>
              <a:off x="2816650" y="43169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80" y="0"/>
                    <a:pt x="0" y="73"/>
                    <a:pt x="0" y="166"/>
                  </a:cubicBezTo>
                  <a:cubicBezTo>
                    <a:pt x="0" y="253"/>
                    <a:pt x="80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3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15" name="Google Shape;815;p46"/>
            <p:cNvSpPr/>
            <p:nvPr/>
          </p:nvSpPr>
          <p:spPr>
            <a:xfrm>
              <a:off x="2834675" y="43169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73"/>
                    <a:pt x="1" y="166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53" y="332"/>
                    <a:pt x="332" y="253"/>
                    <a:pt x="332" y="166"/>
                  </a:cubicBezTo>
                  <a:cubicBezTo>
                    <a:pt x="332" y="73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16" name="Google Shape;816;p46"/>
            <p:cNvSpPr/>
            <p:nvPr/>
          </p:nvSpPr>
          <p:spPr>
            <a:xfrm>
              <a:off x="2852525" y="43169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73"/>
                    <a:pt x="1" y="166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3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17" name="Google Shape;817;p46"/>
            <p:cNvSpPr/>
            <p:nvPr/>
          </p:nvSpPr>
          <p:spPr>
            <a:xfrm>
              <a:off x="2870375" y="43169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80" y="0"/>
                    <a:pt x="1" y="73"/>
                    <a:pt x="1" y="166"/>
                  </a:cubicBezTo>
                  <a:cubicBezTo>
                    <a:pt x="1" y="253"/>
                    <a:pt x="80" y="332"/>
                    <a:pt x="167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3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18" name="Google Shape;818;p46"/>
            <p:cNvSpPr/>
            <p:nvPr/>
          </p:nvSpPr>
          <p:spPr>
            <a:xfrm>
              <a:off x="3049600" y="43169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80" y="0"/>
                    <a:pt x="1" y="73"/>
                    <a:pt x="1" y="166"/>
                  </a:cubicBezTo>
                  <a:cubicBezTo>
                    <a:pt x="1" y="253"/>
                    <a:pt x="80" y="332"/>
                    <a:pt x="167" y="332"/>
                  </a:cubicBezTo>
                  <a:cubicBezTo>
                    <a:pt x="260" y="332"/>
                    <a:pt x="333" y="253"/>
                    <a:pt x="333" y="166"/>
                  </a:cubicBezTo>
                  <a:cubicBezTo>
                    <a:pt x="333" y="73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19" name="Google Shape;819;p46"/>
            <p:cNvSpPr/>
            <p:nvPr/>
          </p:nvSpPr>
          <p:spPr>
            <a:xfrm>
              <a:off x="3085500" y="431692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9" y="0"/>
                    <a:pt x="0" y="73"/>
                    <a:pt x="0" y="166"/>
                  </a:cubicBezTo>
                  <a:cubicBezTo>
                    <a:pt x="0" y="253"/>
                    <a:pt x="79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3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20" name="Google Shape;820;p46"/>
            <p:cNvSpPr/>
            <p:nvPr/>
          </p:nvSpPr>
          <p:spPr>
            <a:xfrm>
              <a:off x="3103525" y="43169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72" y="0"/>
                    <a:pt x="0" y="73"/>
                    <a:pt x="0" y="166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53" y="332"/>
                    <a:pt x="332" y="253"/>
                    <a:pt x="332" y="166"/>
                  </a:cubicBezTo>
                  <a:cubicBezTo>
                    <a:pt x="332" y="73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21" name="Google Shape;821;p46"/>
            <p:cNvSpPr/>
            <p:nvPr/>
          </p:nvSpPr>
          <p:spPr>
            <a:xfrm>
              <a:off x="3139225" y="43169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80" y="0"/>
                    <a:pt x="0" y="73"/>
                    <a:pt x="0" y="166"/>
                  </a:cubicBezTo>
                  <a:cubicBezTo>
                    <a:pt x="0" y="253"/>
                    <a:pt x="80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3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22" name="Google Shape;822;p46"/>
            <p:cNvSpPr/>
            <p:nvPr/>
          </p:nvSpPr>
          <p:spPr>
            <a:xfrm>
              <a:off x="3157250" y="43169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73"/>
                    <a:pt x="1" y="166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53" y="332"/>
                    <a:pt x="332" y="253"/>
                    <a:pt x="332" y="166"/>
                  </a:cubicBezTo>
                  <a:cubicBezTo>
                    <a:pt x="332" y="73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23" name="Google Shape;823;p46"/>
            <p:cNvSpPr/>
            <p:nvPr/>
          </p:nvSpPr>
          <p:spPr>
            <a:xfrm>
              <a:off x="3175100" y="43169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80" y="0"/>
                    <a:pt x="1" y="73"/>
                    <a:pt x="1" y="166"/>
                  </a:cubicBezTo>
                  <a:cubicBezTo>
                    <a:pt x="1" y="253"/>
                    <a:pt x="80" y="332"/>
                    <a:pt x="167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3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24" name="Google Shape;824;p46"/>
            <p:cNvSpPr/>
            <p:nvPr/>
          </p:nvSpPr>
          <p:spPr>
            <a:xfrm>
              <a:off x="3193125" y="43169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73"/>
                    <a:pt x="1" y="166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53" y="332"/>
                    <a:pt x="333" y="253"/>
                    <a:pt x="333" y="166"/>
                  </a:cubicBezTo>
                  <a:cubicBezTo>
                    <a:pt x="333" y="73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25" name="Google Shape;825;p46"/>
            <p:cNvSpPr/>
            <p:nvPr/>
          </p:nvSpPr>
          <p:spPr>
            <a:xfrm>
              <a:off x="3210975" y="43169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73"/>
                    <a:pt x="1" y="166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61" y="332"/>
                    <a:pt x="333" y="253"/>
                    <a:pt x="333" y="166"/>
                  </a:cubicBezTo>
                  <a:cubicBezTo>
                    <a:pt x="333" y="73"/>
                    <a:pt x="261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26" name="Google Shape;826;p46"/>
            <p:cNvSpPr/>
            <p:nvPr/>
          </p:nvSpPr>
          <p:spPr>
            <a:xfrm>
              <a:off x="3228825" y="43169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80" y="0"/>
                    <a:pt x="1" y="73"/>
                    <a:pt x="1" y="166"/>
                  </a:cubicBezTo>
                  <a:cubicBezTo>
                    <a:pt x="1" y="253"/>
                    <a:pt x="80" y="332"/>
                    <a:pt x="167" y="332"/>
                  </a:cubicBezTo>
                  <a:cubicBezTo>
                    <a:pt x="261" y="332"/>
                    <a:pt x="333" y="253"/>
                    <a:pt x="333" y="166"/>
                  </a:cubicBezTo>
                  <a:cubicBezTo>
                    <a:pt x="333" y="73"/>
                    <a:pt x="261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27" name="Google Shape;827;p46"/>
            <p:cNvSpPr/>
            <p:nvPr/>
          </p:nvSpPr>
          <p:spPr>
            <a:xfrm>
              <a:off x="3246875" y="431692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2" y="0"/>
                    <a:pt x="0" y="73"/>
                    <a:pt x="0" y="166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53" y="332"/>
                    <a:pt x="332" y="253"/>
                    <a:pt x="332" y="166"/>
                  </a:cubicBezTo>
                  <a:cubicBezTo>
                    <a:pt x="332" y="73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28" name="Google Shape;828;p46"/>
            <p:cNvSpPr/>
            <p:nvPr/>
          </p:nvSpPr>
          <p:spPr>
            <a:xfrm>
              <a:off x="3264725" y="431692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2" y="0"/>
                    <a:pt x="0" y="73"/>
                    <a:pt x="0" y="166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3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29" name="Google Shape;829;p46"/>
            <p:cNvSpPr/>
            <p:nvPr/>
          </p:nvSpPr>
          <p:spPr>
            <a:xfrm>
              <a:off x="3282750" y="43169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73" y="0"/>
                    <a:pt x="0" y="73"/>
                    <a:pt x="0" y="166"/>
                  </a:cubicBezTo>
                  <a:cubicBezTo>
                    <a:pt x="0" y="253"/>
                    <a:pt x="73" y="332"/>
                    <a:pt x="166" y="332"/>
                  </a:cubicBezTo>
                  <a:cubicBezTo>
                    <a:pt x="253" y="332"/>
                    <a:pt x="332" y="253"/>
                    <a:pt x="332" y="166"/>
                  </a:cubicBezTo>
                  <a:cubicBezTo>
                    <a:pt x="332" y="73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30" name="Google Shape;830;p46"/>
            <p:cNvSpPr/>
            <p:nvPr/>
          </p:nvSpPr>
          <p:spPr>
            <a:xfrm>
              <a:off x="3300600" y="43169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73" y="0"/>
                    <a:pt x="0" y="73"/>
                    <a:pt x="0" y="166"/>
                  </a:cubicBezTo>
                  <a:cubicBezTo>
                    <a:pt x="0" y="253"/>
                    <a:pt x="73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3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31" name="Google Shape;831;p46"/>
            <p:cNvSpPr/>
            <p:nvPr/>
          </p:nvSpPr>
          <p:spPr>
            <a:xfrm>
              <a:off x="3318450" y="43169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80" y="0"/>
                    <a:pt x="1" y="73"/>
                    <a:pt x="1" y="166"/>
                  </a:cubicBezTo>
                  <a:cubicBezTo>
                    <a:pt x="1" y="253"/>
                    <a:pt x="80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3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32" name="Google Shape;832;p46"/>
            <p:cNvSpPr/>
            <p:nvPr/>
          </p:nvSpPr>
          <p:spPr>
            <a:xfrm>
              <a:off x="3336475" y="43169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73"/>
                    <a:pt x="1" y="166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53" y="332"/>
                    <a:pt x="333" y="253"/>
                    <a:pt x="333" y="166"/>
                  </a:cubicBezTo>
                  <a:cubicBezTo>
                    <a:pt x="333" y="73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33" name="Google Shape;833;p46"/>
            <p:cNvSpPr/>
            <p:nvPr/>
          </p:nvSpPr>
          <p:spPr>
            <a:xfrm>
              <a:off x="3354325" y="43169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73"/>
                    <a:pt x="1" y="166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60" y="332"/>
                    <a:pt x="333" y="253"/>
                    <a:pt x="333" y="166"/>
                  </a:cubicBezTo>
                  <a:cubicBezTo>
                    <a:pt x="333" y="73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34" name="Google Shape;834;p46"/>
            <p:cNvSpPr/>
            <p:nvPr/>
          </p:nvSpPr>
          <p:spPr>
            <a:xfrm>
              <a:off x="3372375" y="431692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2" y="0"/>
                    <a:pt x="0" y="73"/>
                    <a:pt x="0" y="166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52" y="332"/>
                    <a:pt x="332" y="253"/>
                    <a:pt x="332" y="166"/>
                  </a:cubicBezTo>
                  <a:cubicBezTo>
                    <a:pt x="332" y="73"/>
                    <a:pt x="252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35" name="Google Shape;835;p46"/>
            <p:cNvSpPr/>
            <p:nvPr/>
          </p:nvSpPr>
          <p:spPr>
            <a:xfrm>
              <a:off x="3390225" y="431692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2" y="0"/>
                    <a:pt x="0" y="73"/>
                    <a:pt x="0" y="166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3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36" name="Google Shape;836;p46"/>
            <p:cNvSpPr/>
            <p:nvPr/>
          </p:nvSpPr>
          <p:spPr>
            <a:xfrm>
              <a:off x="3408075" y="431692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9" y="0"/>
                    <a:pt x="0" y="73"/>
                    <a:pt x="0" y="166"/>
                  </a:cubicBezTo>
                  <a:cubicBezTo>
                    <a:pt x="0" y="253"/>
                    <a:pt x="79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3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37" name="Google Shape;837;p46"/>
            <p:cNvSpPr/>
            <p:nvPr/>
          </p:nvSpPr>
          <p:spPr>
            <a:xfrm>
              <a:off x="3426100" y="43169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72" y="0"/>
                    <a:pt x="0" y="73"/>
                    <a:pt x="0" y="166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53" y="332"/>
                    <a:pt x="332" y="253"/>
                    <a:pt x="332" y="166"/>
                  </a:cubicBezTo>
                  <a:cubicBezTo>
                    <a:pt x="332" y="73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38" name="Google Shape;838;p46"/>
            <p:cNvSpPr/>
            <p:nvPr/>
          </p:nvSpPr>
          <p:spPr>
            <a:xfrm>
              <a:off x="3443950" y="43169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72" y="0"/>
                    <a:pt x="0" y="73"/>
                    <a:pt x="0" y="166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3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39" name="Google Shape;839;p46"/>
            <p:cNvSpPr/>
            <p:nvPr/>
          </p:nvSpPr>
          <p:spPr>
            <a:xfrm>
              <a:off x="3461975" y="43169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73" y="0"/>
                    <a:pt x="1" y="73"/>
                    <a:pt x="1" y="166"/>
                  </a:cubicBezTo>
                  <a:cubicBezTo>
                    <a:pt x="1" y="253"/>
                    <a:pt x="73" y="332"/>
                    <a:pt x="166" y="332"/>
                  </a:cubicBezTo>
                  <a:cubicBezTo>
                    <a:pt x="253" y="332"/>
                    <a:pt x="332" y="253"/>
                    <a:pt x="332" y="166"/>
                  </a:cubicBezTo>
                  <a:cubicBezTo>
                    <a:pt x="332" y="73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40" name="Google Shape;840;p46"/>
            <p:cNvSpPr/>
            <p:nvPr/>
          </p:nvSpPr>
          <p:spPr>
            <a:xfrm>
              <a:off x="3479825" y="43169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73" y="0"/>
                    <a:pt x="1" y="73"/>
                    <a:pt x="1" y="166"/>
                  </a:cubicBezTo>
                  <a:cubicBezTo>
                    <a:pt x="1" y="253"/>
                    <a:pt x="73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3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41" name="Google Shape;841;p46"/>
            <p:cNvSpPr/>
            <p:nvPr/>
          </p:nvSpPr>
          <p:spPr>
            <a:xfrm>
              <a:off x="3497675" y="43169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80" y="0"/>
                    <a:pt x="1" y="73"/>
                    <a:pt x="1" y="166"/>
                  </a:cubicBezTo>
                  <a:cubicBezTo>
                    <a:pt x="1" y="253"/>
                    <a:pt x="80" y="332"/>
                    <a:pt x="167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3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42" name="Google Shape;842;p46"/>
            <p:cNvSpPr/>
            <p:nvPr/>
          </p:nvSpPr>
          <p:spPr>
            <a:xfrm>
              <a:off x="3569450" y="431692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2" y="0"/>
                    <a:pt x="0" y="73"/>
                    <a:pt x="0" y="166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3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43" name="Google Shape;843;p46"/>
            <p:cNvSpPr/>
            <p:nvPr/>
          </p:nvSpPr>
          <p:spPr>
            <a:xfrm>
              <a:off x="2565825" y="43347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80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3" y="260"/>
                    <a:pt x="333" y="166"/>
                  </a:cubicBezTo>
                  <a:cubicBezTo>
                    <a:pt x="333" y="80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44" name="Google Shape;844;p46"/>
            <p:cNvSpPr/>
            <p:nvPr/>
          </p:nvSpPr>
          <p:spPr>
            <a:xfrm>
              <a:off x="2583675" y="43347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80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1" y="332"/>
                    <a:pt x="333" y="260"/>
                    <a:pt x="333" y="166"/>
                  </a:cubicBezTo>
                  <a:cubicBezTo>
                    <a:pt x="333" y="80"/>
                    <a:pt x="261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45" name="Google Shape;845;p46"/>
            <p:cNvSpPr/>
            <p:nvPr/>
          </p:nvSpPr>
          <p:spPr>
            <a:xfrm>
              <a:off x="2655450" y="43347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73" y="0"/>
                    <a:pt x="1" y="80"/>
                    <a:pt x="1" y="166"/>
                  </a:cubicBezTo>
                  <a:cubicBezTo>
                    <a:pt x="1" y="260"/>
                    <a:pt x="73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80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46" name="Google Shape;846;p46"/>
            <p:cNvSpPr/>
            <p:nvPr/>
          </p:nvSpPr>
          <p:spPr>
            <a:xfrm>
              <a:off x="2673300" y="43347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73" y="0"/>
                    <a:pt x="1" y="80"/>
                    <a:pt x="1" y="166"/>
                  </a:cubicBezTo>
                  <a:cubicBezTo>
                    <a:pt x="1" y="260"/>
                    <a:pt x="73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47" name="Google Shape;847;p46"/>
            <p:cNvSpPr/>
            <p:nvPr/>
          </p:nvSpPr>
          <p:spPr>
            <a:xfrm>
              <a:off x="2691150" y="43347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80" y="0"/>
                    <a:pt x="1" y="80"/>
                    <a:pt x="1" y="166"/>
                  </a:cubicBezTo>
                  <a:cubicBezTo>
                    <a:pt x="1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48" name="Google Shape;848;p46"/>
            <p:cNvSpPr/>
            <p:nvPr/>
          </p:nvSpPr>
          <p:spPr>
            <a:xfrm>
              <a:off x="2709175" y="43347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80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0" y="332"/>
                    <a:pt x="333" y="260"/>
                    <a:pt x="333" y="166"/>
                  </a:cubicBezTo>
                  <a:cubicBezTo>
                    <a:pt x="333" y="80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49" name="Google Shape;849;p46"/>
            <p:cNvSpPr/>
            <p:nvPr/>
          </p:nvSpPr>
          <p:spPr>
            <a:xfrm>
              <a:off x="2727025" y="43347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80" y="0"/>
                    <a:pt x="1" y="80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0" y="332"/>
                    <a:pt x="333" y="260"/>
                    <a:pt x="333" y="166"/>
                  </a:cubicBezTo>
                  <a:cubicBezTo>
                    <a:pt x="333" y="80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50" name="Google Shape;850;p46"/>
            <p:cNvSpPr/>
            <p:nvPr/>
          </p:nvSpPr>
          <p:spPr>
            <a:xfrm>
              <a:off x="2745075" y="433477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2" y="0"/>
                    <a:pt x="0" y="80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80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51" name="Google Shape;851;p46"/>
            <p:cNvSpPr/>
            <p:nvPr/>
          </p:nvSpPr>
          <p:spPr>
            <a:xfrm>
              <a:off x="2762925" y="433477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2" y="0"/>
                    <a:pt x="0" y="80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52" name="Google Shape;852;p46"/>
            <p:cNvSpPr/>
            <p:nvPr/>
          </p:nvSpPr>
          <p:spPr>
            <a:xfrm>
              <a:off x="2780775" y="433477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9" y="0"/>
                    <a:pt x="0" y="80"/>
                    <a:pt x="0" y="166"/>
                  </a:cubicBezTo>
                  <a:cubicBezTo>
                    <a:pt x="0" y="260"/>
                    <a:pt x="79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53" name="Google Shape;853;p46"/>
            <p:cNvSpPr/>
            <p:nvPr/>
          </p:nvSpPr>
          <p:spPr>
            <a:xfrm>
              <a:off x="2816650" y="43347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80" y="0"/>
                    <a:pt x="0" y="80"/>
                    <a:pt x="0" y="166"/>
                  </a:cubicBezTo>
                  <a:cubicBezTo>
                    <a:pt x="0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54" name="Google Shape;854;p46"/>
            <p:cNvSpPr/>
            <p:nvPr/>
          </p:nvSpPr>
          <p:spPr>
            <a:xfrm>
              <a:off x="2834675" y="43347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80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80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55" name="Google Shape;855;p46"/>
            <p:cNvSpPr/>
            <p:nvPr/>
          </p:nvSpPr>
          <p:spPr>
            <a:xfrm>
              <a:off x="2852525" y="43347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80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56" name="Google Shape;856;p46"/>
            <p:cNvSpPr/>
            <p:nvPr/>
          </p:nvSpPr>
          <p:spPr>
            <a:xfrm>
              <a:off x="2870375" y="43347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80" y="0"/>
                    <a:pt x="1" y="80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57" name="Google Shape;857;p46"/>
            <p:cNvSpPr/>
            <p:nvPr/>
          </p:nvSpPr>
          <p:spPr>
            <a:xfrm>
              <a:off x="3031750" y="43347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80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0" y="332"/>
                    <a:pt x="333" y="260"/>
                    <a:pt x="333" y="166"/>
                  </a:cubicBezTo>
                  <a:cubicBezTo>
                    <a:pt x="333" y="80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58" name="Google Shape;858;p46"/>
            <p:cNvSpPr/>
            <p:nvPr/>
          </p:nvSpPr>
          <p:spPr>
            <a:xfrm>
              <a:off x="3049600" y="43347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80" y="0"/>
                    <a:pt x="1" y="80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0" y="332"/>
                    <a:pt x="333" y="260"/>
                    <a:pt x="333" y="166"/>
                  </a:cubicBezTo>
                  <a:cubicBezTo>
                    <a:pt x="333" y="80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59" name="Google Shape;859;p46"/>
            <p:cNvSpPr/>
            <p:nvPr/>
          </p:nvSpPr>
          <p:spPr>
            <a:xfrm>
              <a:off x="3085500" y="433477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9" y="0"/>
                    <a:pt x="0" y="80"/>
                    <a:pt x="0" y="166"/>
                  </a:cubicBezTo>
                  <a:cubicBezTo>
                    <a:pt x="0" y="260"/>
                    <a:pt x="79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60" name="Google Shape;860;p46"/>
            <p:cNvSpPr/>
            <p:nvPr/>
          </p:nvSpPr>
          <p:spPr>
            <a:xfrm>
              <a:off x="3103525" y="43347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72" y="0"/>
                    <a:pt x="0" y="80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80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61" name="Google Shape;861;p46"/>
            <p:cNvSpPr/>
            <p:nvPr/>
          </p:nvSpPr>
          <p:spPr>
            <a:xfrm>
              <a:off x="3121375" y="43347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72" y="0"/>
                    <a:pt x="0" y="80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62" name="Google Shape;862;p46"/>
            <p:cNvSpPr/>
            <p:nvPr/>
          </p:nvSpPr>
          <p:spPr>
            <a:xfrm>
              <a:off x="3139225" y="43347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80" y="0"/>
                    <a:pt x="0" y="80"/>
                    <a:pt x="0" y="166"/>
                  </a:cubicBezTo>
                  <a:cubicBezTo>
                    <a:pt x="0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63" name="Google Shape;863;p46"/>
            <p:cNvSpPr/>
            <p:nvPr/>
          </p:nvSpPr>
          <p:spPr>
            <a:xfrm>
              <a:off x="3157250" y="43347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80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80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64" name="Google Shape;864;p46"/>
            <p:cNvSpPr/>
            <p:nvPr/>
          </p:nvSpPr>
          <p:spPr>
            <a:xfrm>
              <a:off x="3175100" y="43347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80" y="0"/>
                    <a:pt x="1" y="80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65" name="Google Shape;865;p46"/>
            <p:cNvSpPr/>
            <p:nvPr/>
          </p:nvSpPr>
          <p:spPr>
            <a:xfrm>
              <a:off x="3193125" y="43347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80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3" y="260"/>
                    <a:pt x="333" y="166"/>
                  </a:cubicBezTo>
                  <a:cubicBezTo>
                    <a:pt x="333" y="80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66" name="Google Shape;866;p46"/>
            <p:cNvSpPr/>
            <p:nvPr/>
          </p:nvSpPr>
          <p:spPr>
            <a:xfrm>
              <a:off x="3210975" y="43347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80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1" y="332"/>
                    <a:pt x="333" y="260"/>
                    <a:pt x="333" y="166"/>
                  </a:cubicBezTo>
                  <a:cubicBezTo>
                    <a:pt x="333" y="80"/>
                    <a:pt x="261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67" name="Google Shape;867;p46"/>
            <p:cNvSpPr/>
            <p:nvPr/>
          </p:nvSpPr>
          <p:spPr>
            <a:xfrm>
              <a:off x="3228825" y="43347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80" y="0"/>
                    <a:pt x="1" y="80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1" y="332"/>
                    <a:pt x="333" y="260"/>
                    <a:pt x="333" y="166"/>
                  </a:cubicBezTo>
                  <a:cubicBezTo>
                    <a:pt x="333" y="80"/>
                    <a:pt x="261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68" name="Google Shape;868;p46"/>
            <p:cNvSpPr/>
            <p:nvPr/>
          </p:nvSpPr>
          <p:spPr>
            <a:xfrm>
              <a:off x="3246875" y="433477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2" y="0"/>
                    <a:pt x="0" y="80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80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69" name="Google Shape;869;p46"/>
            <p:cNvSpPr/>
            <p:nvPr/>
          </p:nvSpPr>
          <p:spPr>
            <a:xfrm>
              <a:off x="3264725" y="433477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2" y="0"/>
                    <a:pt x="0" y="80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70" name="Google Shape;870;p46"/>
            <p:cNvSpPr/>
            <p:nvPr/>
          </p:nvSpPr>
          <p:spPr>
            <a:xfrm>
              <a:off x="3282750" y="43347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73" y="0"/>
                    <a:pt x="0" y="80"/>
                    <a:pt x="0" y="166"/>
                  </a:cubicBezTo>
                  <a:cubicBezTo>
                    <a:pt x="0" y="260"/>
                    <a:pt x="73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80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71" name="Google Shape;871;p46"/>
            <p:cNvSpPr/>
            <p:nvPr/>
          </p:nvSpPr>
          <p:spPr>
            <a:xfrm>
              <a:off x="3300600" y="43347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73" y="0"/>
                    <a:pt x="0" y="80"/>
                    <a:pt x="0" y="166"/>
                  </a:cubicBezTo>
                  <a:cubicBezTo>
                    <a:pt x="0" y="260"/>
                    <a:pt x="73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72" name="Google Shape;872;p46"/>
            <p:cNvSpPr/>
            <p:nvPr/>
          </p:nvSpPr>
          <p:spPr>
            <a:xfrm>
              <a:off x="3318450" y="43347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80" y="0"/>
                    <a:pt x="1" y="80"/>
                    <a:pt x="1" y="166"/>
                  </a:cubicBezTo>
                  <a:cubicBezTo>
                    <a:pt x="1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73" name="Google Shape;873;p46"/>
            <p:cNvSpPr/>
            <p:nvPr/>
          </p:nvSpPr>
          <p:spPr>
            <a:xfrm>
              <a:off x="3336475" y="43347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80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3" y="260"/>
                    <a:pt x="333" y="166"/>
                  </a:cubicBezTo>
                  <a:cubicBezTo>
                    <a:pt x="333" y="80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74" name="Google Shape;874;p46"/>
            <p:cNvSpPr/>
            <p:nvPr/>
          </p:nvSpPr>
          <p:spPr>
            <a:xfrm>
              <a:off x="3354325" y="43347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80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0" y="332"/>
                    <a:pt x="333" y="260"/>
                    <a:pt x="333" y="166"/>
                  </a:cubicBezTo>
                  <a:cubicBezTo>
                    <a:pt x="333" y="80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75" name="Google Shape;875;p46"/>
            <p:cNvSpPr/>
            <p:nvPr/>
          </p:nvSpPr>
          <p:spPr>
            <a:xfrm>
              <a:off x="3372375" y="433477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2" y="0"/>
                    <a:pt x="0" y="80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2" y="332"/>
                    <a:pt x="332" y="260"/>
                    <a:pt x="332" y="166"/>
                  </a:cubicBezTo>
                  <a:cubicBezTo>
                    <a:pt x="332" y="80"/>
                    <a:pt x="252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76" name="Google Shape;876;p46"/>
            <p:cNvSpPr/>
            <p:nvPr/>
          </p:nvSpPr>
          <p:spPr>
            <a:xfrm>
              <a:off x="3390225" y="433477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2" y="0"/>
                    <a:pt x="0" y="80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77" name="Google Shape;877;p46"/>
            <p:cNvSpPr/>
            <p:nvPr/>
          </p:nvSpPr>
          <p:spPr>
            <a:xfrm>
              <a:off x="3408075" y="433477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9" y="0"/>
                    <a:pt x="0" y="80"/>
                    <a:pt x="0" y="166"/>
                  </a:cubicBezTo>
                  <a:cubicBezTo>
                    <a:pt x="0" y="260"/>
                    <a:pt x="79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78" name="Google Shape;878;p46"/>
            <p:cNvSpPr/>
            <p:nvPr/>
          </p:nvSpPr>
          <p:spPr>
            <a:xfrm>
              <a:off x="3426100" y="43347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72" y="0"/>
                    <a:pt x="0" y="80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80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79" name="Google Shape;879;p46"/>
            <p:cNvSpPr/>
            <p:nvPr/>
          </p:nvSpPr>
          <p:spPr>
            <a:xfrm>
              <a:off x="3443950" y="43347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72" y="0"/>
                    <a:pt x="0" y="80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80" name="Google Shape;880;p46"/>
            <p:cNvSpPr/>
            <p:nvPr/>
          </p:nvSpPr>
          <p:spPr>
            <a:xfrm>
              <a:off x="3461975" y="43347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73" y="0"/>
                    <a:pt x="1" y="80"/>
                    <a:pt x="1" y="166"/>
                  </a:cubicBezTo>
                  <a:cubicBezTo>
                    <a:pt x="1" y="260"/>
                    <a:pt x="73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80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81" name="Google Shape;881;p46"/>
            <p:cNvSpPr/>
            <p:nvPr/>
          </p:nvSpPr>
          <p:spPr>
            <a:xfrm>
              <a:off x="3479825" y="43347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73" y="0"/>
                    <a:pt x="1" y="80"/>
                    <a:pt x="1" y="166"/>
                  </a:cubicBezTo>
                  <a:cubicBezTo>
                    <a:pt x="1" y="260"/>
                    <a:pt x="73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82" name="Google Shape;882;p46"/>
            <p:cNvSpPr/>
            <p:nvPr/>
          </p:nvSpPr>
          <p:spPr>
            <a:xfrm>
              <a:off x="3497675" y="43347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80" y="0"/>
                    <a:pt x="1" y="80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83" name="Google Shape;883;p46"/>
            <p:cNvSpPr/>
            <p:nvPr/>
          </p:nvSpPr>
          <p:spPr>
            <a:xfrm>
              <a:off x="3515700" y="43347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80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3" y="260"/>
                    <a:pt x="333" y="166"/>
                  </a:cubicBezTo>
                  <a:cubicBezTo>
                    <a:pt x="333" y="80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84" name="Google Shape;884;p46"/>
            <p:cNvSpPr/>
            <p:nvPr/>
          </p:nvSpPr>
          <p:spPr>
            <a:xfrm>
              <a:off x="3569450" y="433477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2" y="0"/>
                    <a:pt x="0" y="80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85" name="Google Shape;885;p46"/>
            <p:cNvSpPr/>
            <p:nvPr/>
          </p:nvSpPr>
          <p:spPr>
            <a:xfrm>
              <a:off x="2529950" y="43528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0" y="332"/>
                    <a:pt x="332" y="260"/>
                    <a:pt x="332" y="167"/>
                  </a:cubicBezTo>
                  <a:cubicBezTo>
                    <a:pt x="332" y="73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86" name="Google Shape;886;p46"/>
            <p:cNvSpPr/>
            <p:nvPr/>
          </p:nvSpPr>
          <p:spPr>
            <a:xfrm>
              <a:off x="2547800" y="43528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73"/>
                    <a:pt x="1" y="167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0" y="332"/>
                    <a:pt x="332" y="260"/>
                    <a:pt x="332" y="167"/>
                  </a:cubicBezTo>
                  <a:cubicBezTo>
                    <a:pt x="332" y="73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87" name="Google Shape;887;p46"/>
            <p:cNvSpPr/>
            <p:nvPr/>
          </p:nvSpPr>
          <p:spPr>
            <a:xfrm>
              <a:off x="2655450" y="43528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0"/>
                    <a:pt x="73" y="332"/>
                    <a:pt x="166" y="332"/>
                  </a:cubicBezTo>
                  <a:cubicBezTo>
                    <a:pt x="253" y="332"/>
                    <a:pt x="332" y="260"/>
                    <a:pt x="332" y="167"/>
                  </a:cubicBezTo>
                  <a:cubicBezTo>
                    <a:pt x="332" y="73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88" name="Google Shape;888;p46"/>
            <p:cNvSpPr/>
            <p:nvPr/>
          </p:nvSpPr>
          <p:spPr>
            <a:xfrm>
              <a:off x="2673300" y="43528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0"/>
                    <a:pt x="73" y="332"/>
                    <a:pt x="166" y="332"/>
                  </a:cubicBezTo>
                  <a:cubicBezTo>
                    <a:pt x="260" y="332"/>
                    <a:pt x="332" y="260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89" name="Google Shape;889;p46"/>
            <p:cNvSpPr/>
            <p:nvPr/>
          </p:nvSpPr>
          <p:spPr>
            <a:xfrm>
              <a:off x="2691150" y="43528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80" y="1"/>
                    <a:pt x="1" y="73"/>
                    <a:pt x="1" y="167"/>
                  </a:cubicBezTo>
                  <a:cubicBezTo>
                    <a:pt x="1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90" name="Google Shape;890;p46"/>
            <p:cNvSpPr/>
            <p:nvPr/>
          </p:nvSpPr>
          <p:spPr>
            <a:xfrm>
              <a:off x="2709175" y="43528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0" y="332"/>
                    <a:pt x="333" y="260"/>
                    <a:pt x="333" y="167"/>
                  </a:cubicBezTo>
                  <a:cubicBezTo>
                    <a:pt x="333" y="73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91" name="Google Shape;891;p46"/>
            <p:cNvSpPr/>
            <p:nvPr/>
          </p:nvSpPr>
          <p:spPr>
            <a:xfrm>
              <a:off x="2727025" y="43528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73"/>
                    <a:pt x="1" y="167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0" y="332"/>
                    <a:pt x="333" y="260"/>
                    <a:pt x="333" y="167"/>
                  </a:cubicBezTo>
                  <a:cubicBezTo>
                    <a:pt x="333" y="73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92" name="Google Shape;892;p46"/>
            <p:cNvSpPr/>
            <p:nvPr/>
          </p:nvSpPr>
          <p:spPr>
            <a:xfrm>
              <a:off x="2745075" y="435280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3" y="332"/>
                    <a:pt x="332" y="260"/>
                    <a:pt x="332" y="167"/>
                  </a:cubicBezTo>
                  <a:cubicBezTo>
                    <a:pt x="332" y="73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93" name="Google Shape;893;p46"/>
            <p:cNvSpPr/>
            <p:nvPr/>
          </p:nvSpPr>
          <p:spPr>
            <a:xfrm>
              <a:off x="2762925" y="435280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94" name="Google Shape;894;p46"/>
            <p:cNvSpPr/>
            <p:nvPr/>
          </p:nvSpPr>
          <p:spPr>
            <a:xfrm>
              <a:off x="2780775" y="435280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9" y="1"/>
                    <a:pt x="0" y="73"/>
                    <a:pt x="0" y="167"/>
                  </a:cubicBezTo>
                  <a:cubicBezTo>
                    <a:pt x="0" y="260"/>
                    <a:pt x="79" y="332"/>
                    <a:pt x="166" y="332"/>
                  </a:cubicBezTo>
                  <a:cubicBezTo>
                    <a:pt x="260" y="332"/>
                    <a:pt x="332" y="260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95" name="Google Shape;895;p46"/>
            <p:cNvSpPr/>
            <p:nvPr/>
          </p:nvSpPr>
          <p:spPr>
            <a:xfrm>
              <a:off x="2798800" y="43528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96" name="Google Shape;896;p46"/>
            <p:cNvSpPr/>
            <p:nvPr/>
          </p:nvSpPr>
          <p:spPr>
            <a:xfrm>
              <a:off x="2816650" y="43528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80" y="1"/>
                    <a:pt x="0" y="73"/>
                    <a:pt x="0" y="167"/>
                  </a:cubicBezTo>
                  <a:cubicBezTo>
                    <a:pt x="0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97" name="Google Shape;897;p46"/>
            <p:cNvSpPr/>
            <p:nvPr/>
          </p:nvSpPr>
          <p:spPr>
            <a:xfrm>
              <a:off x="2834675" y="43528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2" y="260"/>
                    <a:pt x="332" y="167"/>
                  </a:cubicBezTo>
                  <a:cubicBezTo>
                    <a:pt x="332" y="73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98" name="Google Shape;898;p46"/>
            <p:cNvSpPr/>
            <p:nvPr/>
          </p:nvSpPr>
          <p:spPr>
            <a:xfrm>
              <a:off x="2852525" y="43528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0" y="332"/>
                    <a:pt x="332" y="260"/>
                    <a:pt x="332" y="167"/>
                  </a:cubicBezTo>
                  <a:cubicBezTo>
                    <a:pt x="332" y="73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99" name="Google Shape;899;p46"/>
            <p:cNvSpPr/>
            <p:nvPr/>
          </p:nvSpPr>
          <p:spPr>
            <a:xfrm>
              <a:off x="2870375" y="43528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73"/>
                    <a:pt x="1" y="167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0" y="332"/>
                    <a:pt x="332" y="260"/>
                    <a:pt x="332" y="167"/>
                  </a:cubicBezTo>
                  <a:cubicBezTo>
                    <a:pt x="332" y="73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00" name="Google Shape;900;p46"/>
            <p:cNvSpPr/>
            <p:nvPr/>
          </p:nvSpPr>
          <p:spPr>
            <a:xfrm>
              <a:off x="3049600" y="43528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73"/>
                    <a:pt x="1" y="167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0" y="332"/>
                    <a:pt x="333" y="260"/>
                    <a:pt x="333" y="167"/>
                  </a:cubicBezTo>
                  <a:cubicBezTo>
                    <a:pt x="333" y="73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01" name="Google Shape;901;p46"/>
            <p:cNvSpPr/>
            <p:nvPr/>
          </p:nvSpPr>
          <p:spPr>
            <a:xfrm>
              <a:off x="3067650" y="435280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2" y="332"/>
                    <a:pt x="332" y="260"/>
                    <a:pt x="332" y="167"/>
                  </a:cubicBezTo>
                  <a:cubicBezTo>
                    <a:pt x="332" y="73"/>
                    <a:pt x="252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02" name="Google Shape;902;p46"/>
            <p:cNvSpPr/>
            <p:nvPr/>
          </p:nvSpPr>
          <p:spPr>
            <a:xfrm>
              <a:off x="3067650" y="433585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80"/>
                    <a:pt x="0" y="167"/>
                  </a:cubicBezTo>
                  <a:cubicBezTo>
                    <a:pt x="0" y="260"/>
                    <a:pt x="72" y="333"/>
                    <a:pt x="166" y="333"/>
                  </a:cubicBezTo>
                  <a:cubicBezTo>
                    <a:pt x="252" y="333"/>
                    <a:pt x="332" y="260"/>
                    <a:pt x="332" y="167"/>
                  </a:cubicBezTo>
                  <a:cubicBezTo>
                    <a:pt x="332" y="80"/>
                    <a:pt x="252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03" name="Google Shape;903;p46"/>
            <p:cNvSpPr/>
            <p:nvPr/>
          </p:nvSpPr>
          <p:spPr>
            <a:xfrm>
              <a:off x="3085500" y="435280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9" y="1"/>
                    <a:pt x="0" y="73"/>
                    <a:pt x="0" y="167"/>
                  </a:cubicBezTo>
                  <a:cubicBezTo>
                    <a:pt x="0" y="260"/>
                    <a:pt x="79" y="332"/>
                    <a:pt x="166" y="332"/>
                  </a:cubicBezTo>
                  <a:cubicBezTo>
                    <a:pt x="260" y="332"/>
                    <a:pt x="332" y="260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04" name="Google Shape;904;p46"/>
            <p:cNvSpPr/>
            <p:nvPr/>
          </p:nvSpPr>
          <p:spPr>
            <a:xfrm>
              <a:off x="3103525" y="43528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3" y="332"/>
                    <a:pt x="332" y="260"/>
                    <a:pt x="332" y="167"/>
                  </a:cubicBezTo>
                  <a:cubicBezTo>
                    <a:pt x="332" y="73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05" name="Google Shape;905;p46"/>
            <p:cNvSpPr/>
            <p:nvPr/>
          </p:nvSpPr>
          <p:spPr>
            <a:xfrm>
              <a:off x="3121375" y="43528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06" name="Google Shape;906;p46"/>
            <p:cNvSpPr/>
            <p:nvPr/>
          </p:nvSpPr>
          <p:spPr>
            <a:xfrm>
              <a:off x="3139225" y="43528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80" y="1"/>
                    <a:pt x="0" y="73"/>
                    <a:pt x="0" y="167"/>
                  </a:cubicBezTo>
                  <a:cubicBezTo>
                    <a:pt x="0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07" name="Google Shape;907;p46"/>
            <p:cNvSpPr/>
            <p:nvPr/>
          </p:nvSpPr>
          <p:spPr>
            <a:xfrm>
              <a:off x="3157250" y="43528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2" y="260"/>
                    <a:pt x="332" y="167"/>
                  </a:cubicBezTo>
                  <a:cubicBezTo>
                    <a:pt x="332" y="73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08" name="Google Shape;908;p46"/>
            <p:cNvSpPr/>
            <p:nvPr/>
          </p:nvSpPr>
          <p:spPr>
            <a:xfrm>
              <a:off x="3175100" y="43528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73"/>
                    <a:pt x="1" y="167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0" y="332"/>
                    <a:pt x="332" y="260"/>
                    <a:pt x="332" y="167"/>
                  </a:cubicBezTo>
                  <a:cubicBezTo>
                    <a:pt x="332" y="73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09" name="Google Shape;909;p46"/>
            <p:cNvSpPr/>
            <p:nvPr/>
          </p:nvSpPr>
          <p:spPr>
            <a:xfrm>
              <a:off x="3193125" y="43528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3" y="260"/>
                    <a:pt x="333" y="167"/>
                  </a:cubicBezTo>
                  <a:cubicBezTo>
                    <a:pt x="333" y="73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10" name="Google Shape;910;p46"/>
            <p:cNvSpPr/>
            <p:nvPr/>
          </p:nvSpPr>
          <p:spPr>
            <a:xfrm>
              <a:off x="3210975" y="43528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1" y="332"/>
                    <a:pt x="333" y="260"/>
                    <a:pt x="333" y="167"/>
                  </a:cubicBezTo>
                  <a:cubicBezTo>
                    <a:pt x="333" y="73"/>
                    <a:pt x="261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11" name="Google Shape;911;p46"/>
            <p:cNvSpPr/>
            <p:nvPr/>
          </p:nvSpPr>
          <p:spPr>
            <a:xfrm>
              <a:off x="3228825" y="43528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73"/>
                    <a:pt x="1" y="167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1" y="332"/>
                    <a:pt x="333" y="260"/>
                    <a:pt x="333" y="167"/>
                  </a:cubicBezTo>
                  <a:cubicBezTo>
                    <a:pt x="333" y="73"/>
                    <a:pt x="261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12" name="Google Shape;912;p46"/>
            <p:cNvSpPr/>
            <p:nvPr/>
          </p:nvSpPr>
          <p:spPr>
            <a:xfrm>
              <a:off x="3246875" y="435280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3" y="332"/>
                    <a:pt x="332" y="260"/>
                    <a:pt x="332" y="167"/>
                  </a:cubicBezTo>
                  <a:cubicBezTo>
                    <a:pt x="332" y="73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13" name="Google Shape;913;p46"/>
            <p:cNvSpPr/>
            <p:nvPr/>
          </p:nvSpPr>
          <p:spPr>
            <a:xfrm>
              <a:off x="3264725" y="435280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14" name="Google Shape;914;p46"/>
            <p:cNvSpPr/>
            <p:nvPr/>
          </p:nvSpPr>
          <p:spPr>
            <a:xfrm>
              <a:off x="3282750" y="43528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0" y="73"/>
                    <a:pt x="0" y="167"/>
                  </a:cubicBezTo>
                  <a:cubicBezTo>
                    <a:pt x="0" y="260"/>
                    <a:pt x="73" y="332"/>
                    <a:pt x="166" y="332"/>
                  </a:cubicBezTo>
                  <a:cubicBezTo>
                    <a:pt x="253" y="332"/>
                    <a:pt x="332" y="260"/>
                    <a:pt x="332" y="167"/>
                  </a:cubicBezTo>
                  <a:cubicBezTo>
                    <a:pt x="332" y="73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15" name="Google Shape;915;p46"/>
            <p:cNvSpPr/>
            <p:nvPr/>
          </p:nvSpPr>
          <p:spPr>
            <a:xfrm>
              <a:off x="3300600" y="43528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0" y="73"/>
                    <a:pt x="0" y="167"/>
                  </a:cubicBezTo>
                  <a:cubicBezTo>
                    <a:pt x="0" y="260"/>
                    <a:pt x="73" y="332"/>
                    <a:pt x="166" y="332"/>
                  </a:cubicBezTo>
                  <a:cubicBezTo>
                    <a:pt x="260" y="332"/>
                    <a:pt x="332" y="260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16" name="Google Shape;916;p46"/>
            <p:cNvSpPr/>
            <p:nvPr/>
          </p:nvSpPr>
          <p:spPr>
            <a:xfrm>
              <a:off x="3318450" y="43528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80" y="1"/>
                    <a:pt x="1" y="73"/>
                    <a:pt x="1" y="167"/>
                  </a:cubicBezTo>
                  <a:cubicBezTo>
                    <a:pt x="1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17" name="Google Shape;917;p46"/>
            <p:cNvSpPr/>
            <p:nvPr/>
          </p:nvSpPr>
          <p:spPr>
            <a:xfrm>
              <a:off x="3336475" y="43528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3" y="260"/>
                    <a:pt x="333" y="167"/>
                  </a:cubicBezTo>
                  <a:cubicBezTo>
                    <a:pt x="333" y="73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18" name="Google Shape;918;p46"/>
            <p:cNvSpPr/>
            <p:nvPr/>
          </p:nvSpPr>
          <p:spPr>
            <a:xfrm>
              <a:off x="3354325" y="43528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0" y="332"/>
                    <a:pt x="333" y="260"/>
                    <a:pt x="333" y="167"/>
                  </a:cubicBezTo>
                  <a:cubicBezTo>
                    <a:pt x="333" y="73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19" name="Google Shape;919;p46"/>
            <p:cNvSpPr/>
            <p:nvPr/>
          </p:nvSpPr>
          <p:spPr>
            <a:xfrm>
              <a:off x="3372375" y="435280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2" y="332"/>
                    <a:pt x="332" y="260"/>
                    <a:pt x="332" y="167"/>
                  </a:cubicBezTo>
                  <a:cubicBezTo>
                    <a:pt x="332" y="73"/>
                    <a:pt x="252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20" name="Google Shape;920;p46"/>
            <p:cNvSpPr/>
            <p:nvPr/>
          </p:nvSpPr>
          <p:spPr>
            <a:xfrm>
              <a:off x="3390225" y="435280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21" name="Google Shape;921;p46"/>
            <p:cNvSpPr/>
            <p:nvPr/>
          </p:nvSpPr>
          <p:spPr>
            <a:xfrm>
              <a:off x="3408075" y="435280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9" y="1"/>
                    <a:pt x="0" y="73"/>
                    <a:pt x="0" y="167"/>
                  </a:cubicBezTo>
                  <a:cubicBezTo>
                    <a:pt x="0" y="260"/>
                    <a:pt x="79" y="332"/>
                    <a:pt x="166" y="332"/>
                  </a:cubicBezTo>
                  <a:cubicBezTo>
                    <a:pt x="260" y="332"/>
                    <a:pt x="332" y="260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22" name="Google Shape;922;p46"/>
            <p:cNvSpPr/>
            <p:nvPr/>
          </p:nvSpPr>
          <p:spPr>
            <a:xfrm>
              <a:off x="3426100" y="43528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3" y="332"/>
                    <a:pt x="332" y="260"/>
                    <a:pt x="332" y="167"/>
                  </a:cubicBezTo>
                  <a:cubicBezTo>
                    <a:pt x="332" y="73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23" name="Google Shape;923;p46"/>
            <p:cNvSpPr/>
            <p:nvPr/>
          </p:nvSpPr>
          <p:spPr>
            <a:xfrm>
              <a:off x="3443950" y="43528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24" name="Google Shape;924;p46"/>
            <p:cNvSpPr/>
            <p:nvPr/>
          </p:nvSpPr>
          <p:spPr>
            <a:xfrm>
              <a:off x="3461975" y="43528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0"/>
                    <a:pt x="73" y="332"/>
                    <a:pt x="166" y="332"/>
                  </a:cubicBezTo>
                  <a:cubicBezTo>
                    <a:pt x="253" y="332"/>
                    <a:pt x="332" y="260"/>
                    <a:pt x="332" y="167"/>
                  </a:cubicBezTo>
                  <a:cubicBezTo>
                    <a:pt x="332" y="73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25" name="Google Shape;925;p46"/>
            <p:cNvSpPr/>
            <p:nvPr/>
          </p:nvSpPr>
          <p:spPr>
            <a:xfrm>
              <a:off x="3479825" y="43528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0"/>
                    <a:pt x="73" y="332"/>
                    <a:pt x="166" y="332"/>
                  </a:cubicBezTo>
                  <a:cubicBezTo>
                    <a:pt x="260" y="332"/>
                    <a:pt x="332" y="260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26" name="Google Shape;926;p46"/>
            <p:cNvSpPr/>
            <p:nvPr/>
          </p:nvSpPr>
          <p:spPr>
            <a:xfrm>
              <a:off x="3497675" y="43528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73"/>
                    <a:pt x="1" y="167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0" y="332"/>
                    <a:pt x="332" y="260"/>
                    <a:pt x="332" y="167"/>
                  </a:cubicBezTo>
                  <a:cubicBezTo>
                    <a:pt x="332" y="73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27" name="Google Shape;927;p46"/>
            <p:cNvSpPr/>
            <p:nvPr/>
          </p:nvSpPr>
          <p:spPr>
            <a:xfrm>
              <a:off x="3515700" y="43528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3" y="260"/>
                    <a:pt x="333" y="167"/>
                  </a:cubicBezTo>
                  <a:cubicBezTo>
                    <a:pt x="333" y="73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28" name="Google Shape;928;p46"/>
            <p:cNvSpPr/>
            <p:nvPr/>
          </p:nvSpPr>
          <p:spPr>
            <a:xfrm>
              <a:off x="3533550" y="43528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1" y="332"/>
                    <a:pt x="333" y="260"/>
                    <a:pt x="333" y="167"/>
                  </a:cubicBezTo>
                  <a:cubicBezTo>
                    <a:pt x="333" y="73"/>
                    <a:pt x="261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29" name="Google Shape;929;p46"/>
            <p:cNvSpPr/>
            <p:nvPr/>
          </p:nvSpPr>
          <p:spPr>
            <a:xfrm>
              <a:off x="2655450" y="43708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53"/>
                    <a:pt x="73" y="333"/>
                    <a:pt x="166" y="333"/>
                  </a:cubicBezTo>
                  <a:cubicBezTo>
                    <a:pt x="253" y="333"/>
                    <a:pt x="332" y="253"/>
                    <a:pt x="332" y="167"/>
                  </a:cubicBezTo>
                  <a:cubicBezTo>
                    <a:pt x="332" y="73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30" name="Google Shape;930;p46"/>
            <p:cNvSpPr/>
            <p:nvPr/>
          </p:nvSpPr>
          <p:spPr>
            <a:xfrm>
              <a:off x="2673300" y="43708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53"/>
                    <a:pt x="73" y="333"/>
                    <a:pt x="166" y="333"/>
                  </a:cubicBezTo>
                  <a:cubicBezTo>
                    <a:pt x="260" y="333"/>
                    <a:pt x="332" y="253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31" name="Google Shape;931;p46"/>
            <p:cNvSpPr/>
            <p:nvPr/>
          </p:nvSpPr>
          <p:spPr>
            <a:xfrm>
              <a:off x="2691150" y="43708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80" y="1"/>
                    <a:pt x="1" y="73"/>
                    <a:pt x="1" y="167"/>
                  </a:cubicBezTo>
                  <a:cubicBezTo>
                    <a:pt x="1" y="253"/>
                    <a:pt x="80" y="333"/>
                    <a:pt x="166" y="333"/>
                  </a:cubicBezTo>
                  <a:cubicBezTo>
                    <a:pt x="260" y="333"/>
                    <a:pt x="332" y="253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32" name="Google Shape;932;p46"/>
            <p:cNvSpPr/>
            <p:nvPr/>
          </p:nvSpPr>
          <p:spPr>
            <a:xfrm>
              <a:off x="2709175" y="43708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53"/>
                    <a:pt x="73" y="333"/>
                    <a:pt x="167" y="333"/>
                  </a:cubicBezTo>
                  <a:cubicBezTo>
                    <a:pt x="260" y="333"/>
                    <a:pt x="333" y="253"/>
                    <a:pt x="333" y="167"/>
                  </a:cubicBezTo>
                  <a:cubicBezTo>
                    <a:pt x="333" y="73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33" name="Google Shape;933;p46"/>
            <p:cNvSpPr/>
            <p:nvPr/>
          </p:nvSpPr>
          <p:spPr>
            <a:xfrm>
              <a:off x="2727025" y="43708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73"/>
                    <a:pt x="1" y="167"/>
                  </a:cubicBezTo>
                  <a:cubicBezTo>
                    <a:pt x="1" y="253"/>
                    <a:pt x="80" y="333"/>
                    <a:pt x="167" y="333"/>
                  </a:cubicBezTo>
                  <a:cubicBezTo>
                    <a:pt x="260" y="333"/>
                    <a:pt x="333" y="253"/>
                    <a:pt x="333" y="167"/>
                  </a:cubicBezTo>
                  <a:cubicBezTo>
                    <a:pt x="333" y="73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34" name="Google Shape;934;p46"/>
            <p:cNvSpPr/>
            <p:nvPr/>
          </p:nvSpPr>
          <p:spPr>
            <a:xfrm>
              <a:off x="2745075" y="437082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53"/>
                    <a:pt x="72" y="333"/>
                    <a:pt x="166" y="333"/>
                  </a:cubicBezTo>
                  <a:cubicBezTo>
                    <a:pt x="253" y="333"/>
                    <a:pt x="332" y="253"/>
                    <a:pt x="332" y="167"/>
                  </a:cubicBezTo>
                  <a:cubicBezTo>
                    <a:pt x="332" y="73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35" name="Google Shape;935;p46"/>
            <p:cNvSpPr/>
            <p:nvPr/>
          </p:nvSpPr>
          <p:spPr>
            <a:xfrm>
              <a:off x="2762925" y="437082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53"/>
                    <a:pt x="72" y="333"/>
                    <a:pt x="166" y="333"/>
                  </a:cubicBezTo>
                  <a:cubicBezTo>
                    <a:pt x="260" y="333"/>
                    <a:pt x="332" y="253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36" name="Google Shape;936;p46"/>
            <p:cNvSpPr/>
            <p:nvPr/>
          </p:nvSpPr>
          <p:spPr>
            <a:xfrm>
              <a:off x="2780775" y="437082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9" y="1"/>
                    <a:pt x="0" y="73"/>
                    <a:pt x="0" y="167"/>
                  </a:cubicBezTo>
                  <a:cubicBezTo>
                    <a:pt x="0" y="253"/>
                    <a:pt x="79" y="333"/>
                    <a:pt x="166" y="333"/>
                  </a:cubicBezTo>
                  <a:cubicBezTo>
                    <a:pt x="260" y="333"/>
                    <a:pt x="332" y="253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37" name="Google Shape;937;p46"/>
            <p:cNvSpPr/>
            <p:nvPr/>
          </p:nvSpPr>
          <p:spPr>
            <a:xfrm>
              <a:off x="2798800" y="43708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53"/>
                    <a:pt x="72" y="333"/>
                    <a:pt x="166" y="333"/>
                  </a:cubicBezTo>
                  <a:cubicBezTo>
                    <a:pt x="260" y="333"/>
                    <a:pt x="332" y="253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38" name="Google Shape;938;p46"/>
            <p:cNvSpPr/>
            <p:nvPr/>
          </p:nvSpPr>
          <p:spPr>
            <a:xfrm>
              <a:off x="2816650" y="43708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80" y="1"/>
                    <a:pt x="0" y="73"/>
                    <a:pt x="0" y="167"/>
                  </a:cubicBezTo>
                  <a:cubicBezTo>
                    <a:pt x="0" y="253"/>
                    <a:pt x="80" y="333"/>
                    <a:pt x="166" y="333"/>
                  </a:cubicBezTo>
                  <a:cubicBezTo>
                    <a:pt x="260" y="333"/>
                    <a:pt x="332" y="253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39" name="Google Shape;939;p46"/>
            <p:cNvSpPr/>
            <p:nvPr/>
          </p:nvSpPr>
          <p:spPr>
            <a:xfrm>
              <a:off x="2834675" y="43708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53"/>
                    <a:pt x="73" y="333"/>
                    <a:pt x="167" y="333"/>
                  </a:cubicBezTo>
                  <a:cubicBezTo>
                    <a:pt x="253" y="333"/>
                    <a:pt x="332" y="253"/>
                    <a:pt x="332" y="167"/>
                  </a:cubicBezTo>
                  <a:cubicBezTo>
                    <a:pt x="332" y="73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40" name="Google Shape;940;p46"/>
            <p:cNvSpPr/>
            <p:nvPr/>
          </p:nvSpPr>
          <p:spPr>
            <a:xfrm>
              <a:off x="2870375" y="43708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73"/>
                    <a:pt x="1" y="167"/>
                  </a:cubicBezTo>
                  <a:cubicBezTo>
                    <a:pt x="1" y="253"/>
                    <a:pt x="80" y="333"/>
                    <a:pt x="167" y="333"/>
                  </a:cubicBezTo>
                  <a:cubicBezTo>
                    <a:pt x="260" y="333"/>
                    <a:pt x="332" y="253"/>
                    <a:pt x="332" y="167"/>
                  </a:cubicBezTo>
                  <a:cubicBezTo>
                    <a:pt x="332" y="73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41" name="Google Shape;941;p46"/>
            <p:cNvSpPr/>
            <p:nvPr/>
          </p:nvSpPr>
          <p:spPr>
            <a:xfrm>
              <a:off x="2888400" y="43708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53"/>
                    <a:pt x="73" y="333"/>
                    <a:pt x="167" y="333"/>
                  </a:cubicBezTo>
                  <a:cubicBezTo>
                    <a:pt x="261" y="333"/>
                    <a:pt x="333" y="253"/>
                    <a:pt x="333" y="167"/>
                  </a:cubicBezTo>
                  <a:cubicBezTo>
                    <a:pt x="333" y="73"/>
                    <a:pt x="261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42" name="Google Shape;942;p46"/>
            <p:cNvSpPr/>
            <p:nvPr/>
          </p:nvSpPr>
          <p:spPr>
            <a:xfrm>
              <a:off x="3049600" y="43708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73"/>
                    <a:pt x="1" y="167"/>
                  </a:cubicBezTo>
                  <a:cubicBezTo>
                    <a:pt x="1" y="253"/>
                    <a:pt x="80" y="333"/>
                    <a:pt x="167" y="333"/>
                  </a:cubicBezTo>
                  <a:cubicBezTo>
                    <a:pt x="260" y="333"/>
                    <a:pt x="333" y="253"/>
                    <a:pt x="333" y="167"/>
                  </a:cubicBezTo>
                  <a:cubicBezTo>
                    <a:pt x="333" y="73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43" name="Google Shape;943;p46"/>
            <p:cNvSpPr/>
            <p:nvPr/>
          </p:nvSpPr>
          <p:spPr>
            <a:xfrm>
              <a:off x="3067650" y="437082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53"/>
                    <a:pt x="72" y="333"/>
                    <a:pt x="166" y="333"/>
                  </a:cubicBezTo>
                  <a:cubicBezTo>
                    <a:pt x="252" y="333"/>
                    <a:pt x="332" y="253"/>
                    <a:pt x="332" y="167"/>
                  </a:cubicBezTo>
                  <a:cubicBezTo>
                    <a:pt x="332" y="73"/>
                    <a:pt x="252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44" name="Google Shape;944;p46"/>
            <p:cNvSpPr/>
            <p:nvPr/>
          </p:nvSpPr>
          <p:spPr>
            <a:xfrm>
              <a:off x="3085500" y="437082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9" y="1"/>
                    <a:pt x="0" y="73"/>
                    <a:pt x="0" y="167"/>
                  </a:cubicBezTo>
                  <a:cubicBezTo>
                    <a:pt x="0" y="253"/>
                    <a:pt x="79" y="333"/>
                    <a:pt x="166" y="333"/>
                  </a:cubicBezTo>
                  <a:cubicBezTo>
                    <a:pt x="260" y="333"/>
                    <a:pt x="332" y="253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45" name="Google Shape;945;p46"/>
            <p:cNvSpPr/>
            <p:nvPr/>
          </p:nvSpPr>
          <p:spPr>
            <a:xfrm>
              <a:off x="3103525" y="43708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53"/>
                    <a:pt x="72" y="333"/>
                    <a:pt x="166" y="333"/>
                  </a:cubicBezTo>
                  <a:cubicBezTo>
                    <a:pt x="253" y="333"/>
                    <a:pt x="332" y="253"/>
                    <a:pt x="332" y="167"/>
                  </a:cubicBezTo>
                  <a:cubicBezTo>
                    <a:pt x="332" y="73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46" name="Google Shape;946;p46"/>
            <p:cNvSpPr/>
            <p:nvPr/>
          </p:nvSpPr>
          <p:spPr>
            <a:xfrm>
              <a:off x="3121375" y="43708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53"/>
                    <a:pt x="72" y="333"/>
                    <a:pt x="166" y="333"/>
                  </a:cubicBezTo>
                  <a:cubicBezTo>
                    <a:pt x="260" y="333"/>
                    <a:pt x="332" y="253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47" name="Google Shape;947;p46"/>
            <p:cNvSpPr/>
            <p:nvPr/>
          </p:nvSpPr>
          <p:spPr>
            <a:xfrm>
              <a:off x="3139225" y="43708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80" y="1"/>
                    <a:pt x="0" y="73"/>
                    <a:pt x="0" y="167"/>
                  </a:cubicBezTo>
                  <a:cubicBezTo>
                    <a:pt x="0" y="253"/>
                    <a:pt x="80" y="333"/>
                    <a:pt x="166" y="333"/>
                  </a:cubicBezTo>
                  <a:cubicBezTo>
                    <a:pt x="260" y="333"/>
                    <a:pt x="332" y="253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48" name="Google Shape;948;p46"/>
            <p:cNvSpPr/>
            <p:nvPr/>
          </p:nvSpPr>
          <p:spPr>
            <a:xfrm>
              <a:off x="3157250" y="43708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53"/>
                    <a:pt x="73" y="333"/>
                    <a:pt x="167" y="333"/>
                  </a:cubicBezTo>
                  <a:cubicBezTo>
                    <a:pt x="253" y="333"/>
                    <a:pt x="332" y="253"/>
                    <a:pt x="332" y="167"/>
                  </a:cubicBezTo>
                  <a:cubicBezTo>
                    <a:pt x="332" y="73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49" name="Google Shape;949;p46"/>
            <p:cNvSpPr/>
            <p:nvPr/>
          </p:nvSpPr>
          <p:spPr>
            <a:xfrm>
              <a:off x="3175100" y="43708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73"/>
                    <a:pt x="1" y="167"/>
                  </a:cubicBezTo>
                  <a:cubicBezTo>
                    <a:pt x="1" y="253"/>
                    <a:pt x="80" y="333"/>
                    <a:pt x="167" y="333"/>
                  </a:cubicBezTo>
                  <a:cubicBezTo>
                    <a:pt x="260" y="333"/>
                    <a:pt x="332" y="253"/>
                    <a:pt x="332" y="167"/>
                  </a:cubicBezTo>
                  <a:cubicBezTo>
                    <a:pt x="332" y="73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50" name="Google Shape;950;p46"/>
            <p:cNvSpPr/>
            <p:nvPr/>
          </p:nvSpPr>
          <p:spPr>
            <a:xfrm>
              <a:off x="3193125" y="43708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53"/>
                    <a:pt x="73" y="333"/>
                    <a:pt x="167" y="333"/>
                  </a:cubicBezTo>
                  <a:cubicBezTo>
                    <a:pt x="253" y="333"/>
                    <a:pt x="333" y="253"/>
                    <a:pt x="333" y="167"/>
                  </a:cubicBezTo>
                  <a:cubicBezTo>
                    <a:pt x="333" y="73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51" name="Google Shape;951;p46"/>
            <p:cNvSpPr/>
            <p:nvPr/>
          </p:nvSpPr>
          <p:spPr>
            <a:xfrm>
              <a:off x="3210975" y="43708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53"/>
                    <a:pt x="73" y="333"/>
                    <a:pt x="167" y="333"/>
                  </a:cubicBezTo>
                  <a:cubicBezTo>
                    <a:pt x="261" y="333"/>
                    <a:pt x="333" y="253"/>
                    <a:pt x="333" y="167"/>
                  </a:cubicBezTo>
                  <a:cubicBezTo>
                    <a:pt x="333" y="73"/>
                    <a:pt x="261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52" name="Google Shape;952;p46"/>
            <p:cNvSpPr/>
            <p:nvPr/>
          </p:nvSpPr>
          <p:spPr>
            <a:xfrm>
              <a:off x="3228825" y="43708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73"/>
                    <a:pt x="1" y="167"/>
                  </a:cubicBezTo>
                  <a:cubicBezTo>
                    <a:pt x="1" y="253"/>
                    <a:pt x="80" y="333"/>
                    <a:pt x="167" y="333"/>
                  </a:cubicBezTo>
                  <a:cubicBezTo>
                    <a:pt x="261" y="333"/>
                    <a:pt x="333" y="253"/>
                    <a:pt x="333" y="167"/>
                  </a:cubicBezTo>
                  <a:cubicBezTo>
                    <a:pt x="333" y="73"/>
                    <a:pt x="261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53" name="Google Shape;953;p46"/>
            <p:cNvSpPr/>
            <p:nvPr/>
          </p:nvSpPr>
          <p:spPr>
            <a:xfrm>
              <a:off x="3246875" y="437082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53"/>
                    <a:pt x="72" y="333"/>
                    <a:pt x="166" y="333"/>
                  </a:cubicBezTo>
                  <a:cubicBezTo>
                    <a:pt x="253" y="333"/>
                    <a:pt x="332" y="253"/>
                    <a:pt x="332" y="167"/>
                  </a:cubicBezTo>
                  <a:cubicBezTo>
                    <a:pt x="332" y="73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54" name="Google Shape;954;p46"/>
            <p:cNvSpPr/>
            <p:nvPr/>
          </p:nvSpPr>
          <p:spPr>
            <a:xfrm>
              <a:off x="3264725" y="437082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53"/>
                    <a:pt x="72" y="333"/>
                    <a:pt x="166" y="333"/>
                  </a:cubicBezTo>
                  <a:cubicBezTo>
                    <a:pt x="260" y="333"/>
                    <a:pt x="332" y="253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55" name="Google Shape;955;p46"/>
            <p:cNvSpPr/>
            <p:nvPr/>
          </p:nvSpPr>
          <p:spPr>
            <a:xfrm>
              <a:off x="3282750" y="43708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0" y="73"/>
                    <a:pt x="0" y="167"/>
                  </a:cubicBezTo>
                  <a:cubicBezTo>
                    <a:pt x="0" y="253"/>
                    <a:pt x="73" y="333"/>
                    <a:pt x="166" y="333"/>
                  </a:cubicBezTo>
                  <a:cubicBezTo>
                    <a:pt x="253" y="333"/>
                    <a:pt x="332" y="253"/>
                    <a:pt x="332" y="167"/>
                  </a:cubicBezTo>
                  <a:cubicBezTo>
                    <a:pt x="332" y="73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56" name="Google Shape;956;p46"/>
            <p:cNvSpPr/>
            <p:nvPr/>
          </p:nvSpPr>
          <p:spPr>
            <a:xfrm>
              <a:off x="3300600" y="43708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0" y="73"/>
                    <a:pt x="0" y="167"/>
                  </a:cubicBezTo>
                  <a:cubicBezTo>
                    <a:pt x="0" y="253"/>
                    <a:pt x="73" y="333"/>
                    <a:pt x="166" y="333"/>
                  </a:cubicBezTo>
                  <a:cubicBezTo>
                    <a:pt x="260" y="333"/>
                    <a:pt x="332" y="253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57" name="Google Shape;957;p46"/>
            <p:cNvSpPr/>
            <p:nvPr/>
          </p:nvSpPr>
          <p:spPr>
            <a:xfrm>
              <a:off x="3318450" y="43708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80" y="1"/>
                    <a:pt x="1" y="73"/>
                    <a:pt x="1" y="167"/>
                  </a:cubicBezTo>
                  <a:cubicBezTo>
                    <a:pt x="1" y="253"/>
                    <a:pt x="80" y="333"/>
                    <a:pt x="166" y="333"/>
                  </a:cubicBezTo>
                  <a:cubicBezTo>
                    <a:pt x="260" y="333"/>
                    <a:pt x="332" y="253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58" name="Google Shape;958;p46"/>
            <p:cNvSpPr/>
            <p:nvPr/>
          </p:nvSpPr>
          <p:spPr>
            <a:xfrm>
              <a:off x="3336475" y="43708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53"/>
                    <a:pt x="73" y="333"/>
                    <a:pt x="167" y="333"/>
                  </a:cubicBezTo>
                  <a:cubicBezTo>
                    <a:pt x="253" y="333"/>
                    <a:pt x="333" y="253"/>
                    <a:pt x="333" y="167"/>
                  </a:cubicBezTo>
                  <a:cubicBezTo>
                    <a:pt x="333" y="73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59" name="Google Shape;959;p46"/>
            <p:cNvSpPr/>
            <p:nvPr/>
          </p:nvSpPr>
          <p:spPr>
            <a:xfrm>
              <a:off x="3354325" y="43708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53"/>
                    <a:pt x="73" y="333"/>
                    <a:pt x="167" y="333"/>
                  </a:cubicBezTo>
                  <a:cubicBezTo>
                    <a:pt x="260" y="333"/>
                    <a:pt x="333" y="253"/>
                    <a:pt x="333" y="167"/>
                  </a:cubicBezTo>
                  <a:cubicBezTo>
                    <a:pt x="333" y="73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60" name="Google Shape;960;p46"/>
            <p:cNvSpPr/>
            <p:nvPr/>
          </p:nvSpPr>
          <p:spPr>
            <a:xfrm>
              <a:off x="3372375" y="437082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53"/>
                    <a:pt x="72" y="333"/>
                    <a:pt x="166" y="333"/>
                  </a:cubicBezTo>
                  <a:cubicBezTo>
                    <a:pt x="252" y="333"/>
                    <a:pt x="332" y="253"/>
                    <a:pt x="332" y="167"/>
                  </a:cubicBezTo>
                  <a:cubicBezTo>
                    <a:pt x="332" y="73"/>
                    <a:pt x="252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61" name="Google Shape;961;p46"/>
            <p:cNvSpPr/>
            <p:nvPr/>
          </p:nvSpPr>
          <p:spPr>
            <a:xfrm>
              <a:off x="3390225" y="437082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53"/>
                    <a:pt x="72" y="333"/>
                    <a:pt x="166" y="333"/>
                  </a:cubicBezTo>
                  <a:cubicBezTo>
                    <a:pt x="260" y="333"/>
                    <a:pt x="332" y="253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62" name="Google Shape;962;p46"/>
            <p:cNvSpPr/>
            <p:nvPr/>
          </p:nvSpPr>
          <p:spPr>
            <a:xfrm>
              <a:off x="3408075" y="437082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9" y="1"/>
                    <a:pt x="0" y="73"/>
                    <a:pt x="0" y="167"/>
                  </a:cubicBezTo>
                  <a:cubicBezTo>
                    <a:pt x="0" y="253"/>
                    <a:pt x="79" y="333"/>
                    <a:pt x="166" y="333"/>
                  </a:cubicBezTo>
                  <a:cubicBezTo>
                    <a:pt x="260" y="333"/>
                    <a:pt x="332" y="253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63" name="Google Shape;963;p46"/>
            <p:cNvSpPr/>
            <p:nvPr/>
          </p:nvSpPr>
          <p:spPr>
            <a:xfrm>
              <a:off x="3426100" y="43708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53"/>
                    <a:pt x="72" y="333"/>
                    <a:pt x="166" y="333"/>
                  </a:cubicBezTo>
                  <a:cubicBezTo>
                    <a:pt x="253" y="333"/>
                    <a:pt x="332" y="253"/>
                    <a:pt x="332" y="167"/>
                  </a:cubicBezTo>
                  <a:cubicBezTo>
                    <a:pt x="332" y="73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64" name="Google Shape;964;p46"/>
            <p:cNvSpPr/>
            <p:nvPr/>
          </p:nvSpPr>
          <p:spPr>
            <a:xfrm>
              <a:off x="3443950" y="43708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53"/>
                    <a:pt x="72" y="333"/>
                    <a:pt x="166" y="333"/>
                  </a:cubicBezTo>
                  <a:cubicBezTo>
                    <a:pt x="260" y="333"/>
                    <a:pt x="332" y="253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65" name="Google Shape;965;p46"/>
            <p:cNvSpPr/>
            <p:nvPr/>
          </p:nvSpPr>
          <p:spPr>
            <a:xfrm>
              <a:off x="3461975" y="43708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53"/>
                    <a:pt x="73" y="333"/>
                    <a:pt x="166" y="333"/>
                  </a:cubicBezTo>
                  <a:cubicBezTo>
                    <a:pt x="253" y="333"/>
                    <a:pt x="332" y="253"/>
                    <a:pt x="332" y="167"/>
                  </a:cubicBezTo>
                  <a:cubicBezTo>
                    <a:pt x="332" y="73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66" name="Google Shape;966;p46"/>
            <p:cNvSpPr/>
            <p:nvPr/>
          </p:nvSpPr>
          <p:spPr>
            <a:xfrm>
              <a:off x="3479825" y="43708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53"/>
                    <a:pt x="73" y="333"/>
                    <a:pt x="166" y="333"/>
                  </a:cubicBezTo>
                  <a:cubicBezTo>
                    <a:pt x="260" y="333"/>
                    <a:pt x="332" y="253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67" name="Google Shape;967;p46"/>
            <p:cNvSpPr/>
            <p:nvPr/>
          </p:nvSpPr>
          <p:spPr>
            <a:xfrm>
              <a:off x="3497675" y="43708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73"/>
                    <a:pt x="1" y="167"/>
                  </a:cubicBezTo>
                  <a:cubicBezTo>
                    <a:pt x="1" y="253"/>
                    <a:pt x="80" y="333"/>
                    <a:pt x="167" y="333"/>
                  </a:cubicBezTo>
                  <a:cubicBezTo>
                    <a:pt x="260" y="333"/>
                    <a:pt x="332" y="253"/>
                    <a:pt x="332" y="167"/>
                  </a:cubicBezTo>
                  <a:cubicBezTo>
                    <a:pt x="332" y="73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68" name="Google Shape;968;p46"/>
            <p:cNvSpPr/>
            <p:nvPr/>
          </p:nvSpPr>
          <p:spPr>
            <a:xfrm>
              <a:off x="3533550" y="43708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53"/>
                    <a:pt x="73" y="333"/>
                    <a:pt x="167" y="333"/>
                  </a:cubicBezTo>
                  <a:cubicBezTo>
                    <a:pt x="261" y="333"/>
                    <a:pt x="333" y="253"/>
                    <a:pt x="333" y="167"/>
                  </a:cubicBezTo>
                  <a:cubicBezTo>
                    <a:pt x="333" y="73"/>
                    <a:pt x="261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69" name="Google Shape;969;p46"/>
            <p:cNvSpPr/>
            <p:nvPr/>
          </p:nvSpPr>
          <p:spPr>
            <a:xfrm>
              <a:off x="2655450" y="43886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1" y="80"/>
                    <a:pt x="1" y="167"/>
                  </a:cubicBezTo>
                  <a:cubicBezTo>
                    <a:pt x="1" y="261"/>
                    <a:pt x="73" y="333"/>
                    <a:pt x="166" y="333"/>
                  </a:cubicBezTo>
                  <a:cubicBezTo>
                    <a:pt x="253" y="333"/>
                    <a:pt x="332" y="261"/>
                    <a:pt x="332" y="167"/>
                  </a:cubicBezTo>
                  <a:cubicBezTo>
                    <a:pt x="332" y="80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70" name="Google Shape;970;p46"/>
            <p:cNvSpPr/>
            <p:nvPr/>
          </p:nvSpPr>
          <p:spPr>
            <a:xfrm>
              <a:off x="2673300" y="43886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1" y="80"/>
                    <a:pt x="1" y="167"/>
                  </a:cubicBezTo>
                  <a:cubicBezTo>
                    <a:pt x="1" y="261"/>
                    <a:pt x="73" y="333"/>
                    <a:pt x="166" y="333"/>
                  </a:cubicBezTo>
                  <a:cubicBezTo>
                    <a:pt x="260" y="333"/>
                    <a:pt x="332" y="261"/>
                    <a:pt x="332" y="167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71" name="Google Shape;971;p46"/>
            <p:cNvSpPr/>
            <p:nvPr/>
          </p:nvSpPr>
          <p:spPr>
            <a:xfrm>
              <a:off x="2691150" y="43886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80" y="1"/>
                    <a:pt x="1" y="80"/>
                    <a:pt x="1" y="167"/>
                  </a:cubicBezTo>
                  <a:cubicBezTo>
                    <a:pt x="1" y="261"/>
                    <a:pt x="80" y="333"/>
                    <a:pt x="166" y="333"/>
                  </a:cubicBezTo>
                  <a:cubicBezTo>
                    <a:pt x="260" y="333"/>
                    <a:pt x="332" y="261"/>
                    <a:pt x="332" y="167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72" name="Google Shape;972;p46"/>
            <p:cNvSpPr/>
            <p:nvPr/>
          </p:nvSpPr>
          <p:spPr>
            <a:xfrm>
              <a:off x="2709175" y="43886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80"/>
                    <a:pt x="1" y="167"/>
                  </a:cubicBezTo>
                  <a:cubicBezTo>
                    <a:pt x="1" y="261"/>
                    <a:pt x="73" y="333"/>
                    <a:pt x="167" y="333"/>
                  </a:cubicBezTo>
                  <a:cubicBezTo>
                    <a:pt x="260" y="333"/>
                    <a:pt x="333" y="261"/>
                    <a:pt x="333" y="167"/>
                  </a:cubicBezTo>
                  <a:cubicBezTo>
                    <a:pt x="333" y="80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73" name="Google Shape;973;p46"/>
            <p:cNvSpPr/>
            <p:nvPr/>
          </p:nvSpPr>
          <p:spPr>
            <a:xfrm>
              <a:off x="2727025" y="43886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80"/>
                    <a:pt x="1" y="167"/>
                  </a:cubicBezTo>
                  <a:cubicBezTo>
                    <a:pt x="1" y="261"/>
                    <a:pt x="80" y="333"/>
                    <a:pt x="167" y="333"/>
                  </a:cubicBezTo>
                  <a:cubicBezTo>
                    <a:pt x="260" y="333"/>
                    <a:pt x="333" y="261"/>
                    <a:pt x="333" y="167"/>
                  </a:cubicBezTo>
                  <a:cubicBezTo>
                    <a:pt x="333" y="80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74" name="Google Shape;974;p46"/>
            <p:cNvSpPr/>
            <p:nvPr/>
          </p:nvSpPr>
          <p:spPr>
            <a:xfrm>
              <a:off x="2745075" y="438867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80"/>
                    <a:pt x="0" y="167"/>
                  </a:cubicBezTo>
                  <a:cubicBezTo>
                    <a:pt x="0" y="261"/>
                    <a:pt x="72" y="333"/>
                    <a:pt x="166" y="333"/>
                  </a:cubicBezTo>
                  <a:cubicBezTo>
                    <a:pt x="253" y="333"/>
                    <a:pt x="332" y="261"/>
                    <a:pt x="332" y="167"/>
                  </a:cubicBezTo>
                  <a:cubicBezTo>
                    <a:pt x="332" y="80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75" name="Google Shape;975;p46"/>
            <p:cNvSpPr/>
            <p:nvPr/>
          </p:nvSpPr>
          <p:spPr>
            <a:xfrm>
              <a:off x="2762925" y="438867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80"/>
                    <a:pt x="0" y="167"/>
                  </a:cubicBezTo>
                  <a:cubicBezTo>
                    <a:pt x="0" y="261"/>
                    <a:pt x="72" y="333"/>
                    <a:pt x="166" y="333"/>
                  </a:cubicBezTo>
                  <a:cubicBezTo>
                    <a:pt x="260" y="333"/>
                    <a:pt x="332" y="261"/>
                    <a:pt x="332" y="167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76" name="Google Shape;976;p46"/>
            <p:cNvSpPr/>
            <p:nvPr/>
          </p:nvSpPr>
          <p:spPr>
            <a:xfrm>
              <a:off x="2780775" y="438867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9" y="1"/>
                    <a:pt x="0" y="80"/>
                    <a:pt x="0" y="167"/>
                  </a:cubicBezTo>
                  <a:cubicBezTo>
                    <a:pt x="0" y="261"/>
                    <a:pt x="79" y="333"/>
                    <a:pt x="166" y="333"/>
                  </a:cubicBezTo>
                  <a:cubicBezTo>
                    <a:pt x="260" y="333"/>
                    <a:pt x="332" y="261"/>
                    <a:pt x="332" y="167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77" name="Google Shape;977;p46"/>
            <p:cNvSpPr/>
            <p:nvPr/>
          </p:nvSpPr>
          <p:spPr>
            <a:xfrm>
              <a:off x="2798800" y="43886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80"/>
                    <a:pt x="0" y="167"/>
                  </a:cubicBezTo>
                  <a:cubicBezTo>
                    <a:pt x="0" y="261"/>
                    <a:pt x="72" y="333"/>
                    <a:pt x="166" y="333"/>
                  </a:cubicBezTo>
                  <a:cubicBezTo>
                    <a:pt x="260" y="333"/>
                    <a:pt x="332" y="261"/>
                    <a:pt x="332" y="167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78" name="Google Shape;978;p46"/>
            <p:cNvSpPr/>
            <p:nvPr/>
          </p:nvSpPr>
          <p:spPr>
            <a:xfrm>
              <a:off x="2816650" y="43886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80" y="1"/>
                    <a:pt x="0" y="80"/>
                    <a:pt x="0" y="167"/>
                  </a:cubicBezTo>
                  <a:cubicBezTo>
                    <a:pt x="0" y="261"/>
                    <a:pt x="80" y="333"/>
                    <a:pt x="166" y="333"/>
                  </a:cubicBezTo>
                  <a:cubicBezTo>
                    <a:pt x="260" y="333"/>
                    <a:pt x="332" y="261"/>
                    <a:pt x="332" y="167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79" name="Google Shape;979;p46"/>
            <p:cNvSpPr/>
            <p:nvPr/>
          </p:nvSpPr>
          <p:spPr>
            <a:xfrm>
              <a:off x="3049600" y="43886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80"/>
                    <a:pt x="1" y="167"/>
                  </a:cubicBezTo>
                  <a:cubicBezTo>
                    <a:pt x="1" y="261"/>
                    <a:pt x="80" y="333"/>
                    <a:pt x="167" y="333"/>
                  </a:cubicBezTo>
                  <a:cubicBezTo>
                    <a:pt x="260" y="333"/>
                    <a:pt x="333" y="261"/>
                    <a:pt x="333" y="167"/>
                  </a:cubicBezTo>
                  <a:cubicBezTo>
                    <a:pt x="333" y="80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80" name="Google Shape;980;p46"/>
            <p:cNvSpPr/>
            <p:nvPr/>
          </p:nvSpPr>
          <p:spPr>
            <a:xfrm>
              <a:off x="3067650" y="438867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80"/>
                    <a:pt x="0" y="167"/>
                  </a:cubicBezTo>
                  <a:cubicBezTo>
                    <a:pt x="0" y="261"/>
                    <a:pt x="72" y="333"/>
                    <a:pt x="166" y="333"/>
                  </a:cubicBezTo>
                  <a:cubicBezTo>
                    <a:pt x="252" y="333"/>
                    <a:pt x="332" y="261"/>
                    <a:pt x="332" y="167"/>
                  </a:cubicBezTo>
                  <a:cubicBezTo>
                    <a:pt x="332" y="80"/>
                    <a:pt x="252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81" name="Google Shape;981;p46"/>
            <p:cNvSpPr/>
            <p:nvPr/>
          </p:nvSpPr>
          <p:spPr>
            <a:xfrm>
              <a:off x="3085500" y="438867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9" y="1"/>
                    <a:pt x="0" y="80"/>
                    <a:pt x="0" y="167"/>
                  </a:cubicBezTo>
                  <a:cubicBezTo>
                    <a:pt x="0" y="261"/>
                    <a:pt x="79" y="333"/>
                    <a:pt x="166" y="333"/>
                  </a:cubicBezTo>
                  <a:cubicBezTo>
                    <a:pt x="260" y="333"/>
                    <a:pt x="332" y="261"/>
                    <a:pt x="332" y="167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82" name="Google Shape;982;p46"/>
            <p:cNvSpPr/>
            <p:nvPr/>
          </p:nvSpPr>
          <p:spPr>
            <a:xfrm>
              <a:off x="3103525" y="43886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80"/>
                    <a:pt x="0" y="167"/>
                  </a:cubicBezTo>
                  <a:cubicBezTo>
                    <a:pt x="0" y="261"/>
                    <a:pt x="72" y="333"/>
                    <a:pt x="166" y="333"/>
                  </a:cubicBezTo>
                  <a:cubicBezTo>
                    <a:pt x="253" y="333"/>
                    <a:pt x="332" y="261"/>
                    <a:pt x="332" y="167"/>
                  </a:cubicBezTo>
                  <a:cubicBezTo>
                    <a:pt x="332" y="80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83" name="Google Shape;983;p46"/>
            <p:cNvSpPr/>
            <p:nvPr/>
          </p:nvSpPr>
          <p:spPr>
            <a:xfrm>
              <a:off x="3139225" y="43886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80" y="1"/>
                    <a:pt x="0" y="80"/>
                    <a:pt x="0" y="167"/>
                  </a:cubicBezTo>
                  <a:cubicBezTo>
                    <a:pt x="0" y="261"/>
                    <a:pt x="80" y="333"/>
                    <a:pt x="166" y="333"/>
                  </a:cubicBezTo>
                  <a:cubicBezTo>
                    <a:pt x="260" y="333"/>
                    <a:pt x="332" y="261"/>
                    <a:pt x="332" y="167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84" name="Google Shape;984;p46"/>
            <p:cNvSpPr/>
            <p:nvPr/>
          </p:nvSpPr>
          <p:spPr>
            <a:xfrm>
              <a:off x="3157250" y="43886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80"/>
                    <a:pt x="1" y="167"/>
                  </a:cubicBezTo>
                  <a:cubicBezTo>
                    <a:pt x="1" y="261"/>
                    <a:pt x="73" y="333"/>
                    <a:pt x="167" y="333"/>
                  </a:cubicBezTo>
                  <a:cubicBezTo>
                    <a:pt x="253" y="333"/>
                    <a:pt x="332" y="261"/>
                    <a:pt x="332" y="167"/>
                  </a:cubicBezTo>
                  <a:cubicBezTo>
                    <a:pt x="332" y="80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85" name="Google Shape;985;p46"/>
            <p:cNvSpPr/>
            <p:nvPr/>
          </p:nvSpPr>
          <p:spPr>
            <a:xfrm>
              <a:off x="3175100" y="43886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80"/>
                    <a:pt x="1" y="167"/>
                  </a:cubicBezTo>
                  <a:cubicBezTo>
                    <a:pt x="1" y="261"/>
                    <a:pt x="80" y="333"/>
                    <a:pt x="167" y="333"/>
                  </a:cubicBezTo>
                  <a:cubicBezTo>
                    <a:pt x="260" y="333"/>
                    <a:pt x="332" y="261"/>
                    <a:pt x="332" y="167"/>
                  </a:cubicBezTo>
                  <a:cubicBezTo>
                    <a:pt x="332" y="80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86" name="Google Shape;986;p46"/>
            <p:cNvSpPr/>
            <p:nvPr/>
          </p:nvSpPr>
          <p:spPr>
            <a:xfrm>
              <a:off x="3193125" y="43886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80"/>
                    <a:pt x="1" y="167"/>
                  </a:cubicBezTo>
                  <a:cubicBezTo>
                    <a:pt x="1" y="261"/>
                    <a:pt x="73" y="333"/>
                    <a:pt x="167" y="333"/>
                  </a:cubicBezTo>
                  <a:cubicBezTo>
                    <a:pt x="253" y="333"/>
                    <a:pt x="333" y="261"/>
                    <a:pt x="333" y="167"/>
                  </a:cubicBezTo>
                  <a:cubicBezTo>
                    <a:pt x="333" y="80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87" name="Google Shape;987;p46"/>
            <p:cNvSpPr/>
            <p:nvPr/>
          </p:nvSpPr>
          <p:spPr>
            <a:xfrm>
              <a:off x="3210975" y="43886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80"/>
                    <a:pt x="1" y="167"/>
                  </a:cubicBezTo>
                  <a:cubicBezTo>
                    <a:pt x="1" y="261"/>
                    <a:pt x="73" y="333"/>
                    <a:pt x="167" y="333"/>
                  </a:cubicBezTo>
                  <a:cubicBezTo>
                    <a:pt x="261" y="333"/>
                    <a:pt x="333" y="261"/>
                    <a:pt x="333" y="167"/>
                  </a:cubicBezTo>
                  <a:cubicBezTo>
                    <a:pt x="333" y="80"/>
                    <a:pt x="261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88" name="Google Shape;988;p46"/>
            <p:cNvSpPr/>
            <p:nvPr/>
          </p:nvSpPr>
          <p:spPr>
            <a:xfrm>
              <a:off x="3228825" y="43886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80"/>
                    <a:pt x="1" y="167"/>
                  </a:cubicBezTo>
                  <a:cubicBezTo>
                    <a:pt x="1" y="261"/>
                    <a:pt x="80" y="333"/>
                    <a:pt x="167" y="333"/>
                  </a:cubicBezTo>
                  <a:cubicBezTo>
                    <a:pt x="261" y="333"/>
                    <a:pt x="333" y="261"/>
                    <a:pt x="333" y="167"/>
                  </a:cubicBezTo>
                  <a:cubicBezTo>
                    <a:pt x="333" y="80"/>
                    <a:pt x="261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89" name="Google Shape;989;p46"/>
            <p:cNvSpPr/>
            <p:nvPr/>
          </p:nvSpPr>
          <p:spPr>
            <a:xfrm>
              <a:off x="3246875" y="438867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80"/>
                    <a:pt x="0" y="167"/>
                  </a:cubicBezTo>
                  <a:cubicBezTo>
                    <a:pt x="0" y="261"/>
                    <a:pt x="72" y="333"/>
                    <a:pt x="166" y="333"/>
                  </a:cubicBezTo>
                  <a:cubicBezTo>
                    <a:pt x="253" y="333"/>
                    <a:pt x="332" y="261"/>
                    <a:pt x="332" y="167"/>
                  </a:cubicBezTo>
                  <a:cubicBezTo>
                    <a:pt x="332" y="80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90" name="Google Shape;990;p46"/>
            <p:cNvSpPr/>
            <p:nvPr/>
          </p:nvSpPr>
          <p:spPr>
            <a:xfrm>
              <a:off x="3264725" y="438867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80"/>
                    <a:pt x="0" y="167"/>
                  </a:cubicBezTo>
                  <a:cubicBezTo>
                    <a:pt x="0" y="261"/>
                    <a:pt x="72" y="333"/>
                    <a:pt x="166" y="333"/>
                  </a:cubicBezTo>
                  <a:cubicBezTo>
                    <a:pt x="260" y="333"/>
                    <a:pt x="332" y="261"/>
                    <a:pt x="332" y="167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91" name="Google Shape;991;p46"/>
            <p:cNvSpPr/>
            <p:nvPr/>
          </p:nvSpPr>
          <p:spPr>
            <a:xfrm>
              <a:off x="3282750" y="43886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0" y="80"/>
                    <a:pt x="0" y="167"/>
                  </a:cubicBezTo>
                  <a:cubicBezTo>
                    <a:pt x="0" y="261"/>
                    <a:pt x="73" y="333"/>
                    <a:pt x="166" y="333"/>
                  </a:cubicBezTo>
                  <a:cubicBezTo>
                    <a:pt x="253" y="333"/>
                    <a:pt x="332" y="261"/>
                    <a:pt x="332" y="167"/>
                  </a:cubicBezTo>
                  <a:cubicBezTo>
                    <a:pt x="332" y="80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92" name="Google Shape;992;p46"/>
            <p:cNvSpPr/>
            <p:nvPr/>
          </p:nvSpPr>
          <p:spPr>
            <a:xfrm>
              <a:off x="3300600" y="43886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0" y="80"/>
                    <a:pt x="0" y="167"/>
                  </a:cubicBezTo>
                  <a:cubicBezTo>
                    <a:pt x="0" y="261"/>
                    <a:pt x="73" y="333"/>
                    <a:pt x="166" y="333"/>
                  </a:cubicBezTo>
                  <a:cubicBezTo>
                    <a:pt x="260" y="333"/>
                    <a:pt x="332" y="261"/>
                    <a:pt x="332" y="167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93" name="Google Shape;993;p46"/>
            <p:cNvSpPr/>
            <p:nvPr/>
          </p:nvSpPr>
          <p:spPr>
            <a:xfrm>
              <a:off x="3318450" y="43886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80" y="1"/>
                    <a:pt x="1" y="80"/>
                    <a:pt x="1" y="167"/>
                  </a:cubicBezTo>
                  <a:cubicBezTo>
                    <a:pt x="1" y="261"/>
                    <a:pt x="80" y="333"/>
                    <a:pt x="166" y="333"/>
                  </a:cubicBezTo>
                  <a:cubicBezTo>
                    <a:pt x="260" y="333"/>
                    <a:pt x="332" y="261"/>
                    <a:pt x="332" y="167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94" name="Google Shape;994;p46"/>
            <p:cNvSpPr/>
            <p:nvPr/>
          </p:nvSpPr>
          <p:spPr>
            <a:xfrm>
              <a:off x="3336475" y="43886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80"/>
                    <a:pt x="1" y="167"/>
                  </a:cubicBezTo>
                  <a:cubicBezTo>
                    <a:pt x="1" y="261"/>
                    <a:pt x="73" y="333"/>
                    <a:pt x="167" y="333"/>
                  </a:cubicBezTo>
                  <a:cubicBezTo>
                    <a:pt x="253" y="333"/>
                    <a:pt x="333" y="261"/>
                    <a:pt x="333" y="167"/>
                  </a:cubicBezTo>
                  <a:cubicBezTo>
                    <a:pt x="333" y="80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95" name="Google Shape;995;p46"/>
            <p:cNvSpPr/>
            <p:nvPr/>
          </p:nvSpPr>
          <p:spPr>
            <a:xfrm>
              <a:off x="3354325" y="43886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80"/>
                    <a:pt x="1" y="167"/>
                  </a:cubicBezTo>
                  <a:cubicBezTo>
                    <a:pt x="1" y="261"/>
                    <a:pt x="73" y="333"/>
                    <a:pt x="167" y="333"/>
                  </a:cubicBezTo>
                  <a:cubicBezTo>
                    <a:pt x="260" y="333"/>
                    <a:pt x="333" y="261"/>
                    <a:pt x="333" y="167"/>
                  </a:cubicBezTo>
                  <a:cubicBezTo>
                    <a:pt x="333" y="80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96" name="Google Shape;996;p46"/>
            <p:cNvSpPr/>
            <p:nvPr/>
          </p:nvSpPr>
          <p:spPr>
            <a:xfrm>
              <a:off x="3372375" y="438867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80"/>
                    <a:pt x="0" y="167"/>
                  </a:cubicBezTo>
                  <a:cubicBezTo>
                    <a:pt x="0" y="261"/>
                    <a:pt x="72" y="333"/>
                    <a:pt x="166" y="333"/>
                  </a:cubicBezTo>
                  <a:cubicBezTo>
                    <a:pt x="252" y="333"/>
                    <a:pt x="332" y="261"/>
                    <a:pt x="332" y="167"/>
                  </a:cubicBezTo>
                  <a:cubicBezTo>
                    <a:pt x="332" y="80"/>
                    <a:pt x="252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97" name="Google Shape;997;p46"/>
            <p:cNvSpPr/>
            <p:nvPr/>
          </p:nvSpPr>
          <p:spPr>
            <a:xfrm>
              <a:off x="3390225" y="438867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80"/>
                    <a:pt x="0" y="167"/>
                  </a:cubicBezTo>
                  <a:cubicBezTo>
                    <a:pt x="0" y="261"/>
                    <a:pt x="72" y="333"/>
                    <a:pt x="166" y="333"/>
                  </a:cubicBezTo>
                  <a:cubicBezTo>
                    <a:pt x="260" y="333"/>
                    <a:pt x="332" y="261"/>
                    <a:pt x="332" y="167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98" name="Google Shape;998;p46"/>
            <p:cNvSpPr/>
            <p:nvPr/>
          </p:nvSpPr>
          <p:spPr>
            <a:xfrm>
              <a:off x="3408075" y="438867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9" y="1"/>
                    <a:pt x="0" y="80"/>
                    <a:pt x="0" y="167"/>
                  </a:cubicBezTo>
                  <a:cubicBezTo>
                    <a:pt x="0" y="261"/>
                    <a:pt x="79" y="333"/>
                    <a:pt x="166" y="333"/>
                  </a:cubicBezTo>
                  <a:cubicBezTo>
                    <a:pt x="260" y="333"/>
                    <a:pt x="332" y="261"/>
                    <a:pt x="332" y="167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99" name="Google Shape;999;p46"/>
            <p:cNvSpPr/>
            <p:nvPr/>
          </p:nvSpPr>
          <p:spPr>
            <a:xfrm>
              <a:off x="3426100" y="43886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80"/>
                    <a:pt x="0" y="167"/>
                  </a:cubicBezTo>
                  <a:cubicBezTo>
                    <a:pt x="0" y="261"/>
                    <a:pt x="72" y="333"/>
                    <a:pt x="166" y="333"/>
                  </a:cubicBezTo>
                  <a:cubicBezTo>
                    <a:pt x="253" y="333"/>
                    <a:pt x="332" y="261"/>
                    <a:pt x="332" y="167"/>
                  </a:cubicBezTo>
                  <a:cubicBezTo>
                    <a:pt x="332" y="80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00" name="Google Shape;1000;p46"/>
            <p:cNvSpPr/>
            <p:nvPr/>
          </p:nvSpPr>
          <p:spPr>
            <a:xfrm>
              <a:off x="3443950" y="43886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80"/>
                    <a:pt x="0" y="167"/>
                  </a:cubicBezTo>
                  <a:cubicBezTo>
                    <a:pt x="0" y="261"/>
                    <a:pt x="72" y="333"/>
                    <a:pt x="166" y="333"/>
                  </a:cubicBezTo>
                  <a:cubicBezTo>
                    <a:pt x="260" y="333"/>
                    <a:pt x="332" y="261"/>
                    <a:pt x="332" y="167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01" name="Google Shape;1001;p46"/>
            <p:cNvSpPr/>
            <p:nvPr/>
          </p:nvSpPr>
          <p:spPr>
            <a:xfrm>
              <a:off x="3461975" y="43886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1" y="80"/>
                    <a:pt x="1" y="167"/>
                  </a:cubicBezTo>
                  <a:cubicBezTo>
                    <a:pt x="1" y="261"/>
                    <a:pt x="73" y="333"/>
                    <a:pt x="166" y="333"/>
                  </a:cubicBezTo>
                  <a:cubicBezTo>
                    <a:pt x="253" y="333"/>
                    <a:pt x="332" y="261"/>
                    <a:pt x="332" y="167"/>
                  </a:cubicBezTo>
                  <a:cubicBezTo>
                    <a:pt x="332" y="80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02" name="Google Shape;1002;p46"/>
            <p:cNvSpPr/>
            <p:nvPr/>
          </p:nvSpPr>
          <p:spPr>
            <a:xfrm>
              <a:off x="3479825" y="43886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1" y="80"/>
                    <a:pt x="1" y="167"/>
                  </a:cubicBezTo>
                  <a:cubicBezTo>
                    <a:pt x="1" y="261"/>
                    <a:pt x="73" y="333"/>
                    <a:pt x="166" y="333"/>
                  </a:cubicBezTo>
                  <a:cubicBezTo>
                    <a:pt x="260" y="333"/>
                    <a:pt x="332" y="261"/>
                    <a:pt x="332" y="167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03" name="Google Shape;1003;p46"/>
            <p:cNvSpPr/>
            <p:nvPr/>
          </p:nvSpPr>
          <p:spPr>
            <a:xfrm>
              <a:off x="3497675" y="43886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80"/>
                    <a:pt x="1" y="167"/>
                  </a:cubicBezTo>
                  <a:cubicBezTo>
                    <a:pt x="1" y="261"/>
                    <a:pt x="80" y="333"/>
                    <a:pt x="167" y="333"/>
                  </a:cubicBezTo>
                  <a:cubicBezTo>
                    <a:pt x="260" y="333"/>
                    <a:pt x="332" y="261"/>
                    <a:pt x="332" y="167"/>
                  </a:cubicBezTo>
                  <a:cubicBezTo>
                    <a:pt x="332" y="80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04" name="Google Shape;1004;p46"/>
            <p:cNvSpPr/>
            <p:nvPr/>
          </p:nvSpPr>
          <p:spPr>
            <a:xfrm>
              <a:off x="3533550" y="43886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80"/>
                    <a:pt x="1" y="167"/>
                  </a:cubicBezTo>
                  <a:cubicBezTo>
                    <a:pt x="1" y="261"/>
                    <a:pt x="73" y="333"/>
                    <a:pt x="167" y="333"/>
                  </a:cubicBezTo>
                  <a:cubicBezTo>
                    <a:pt x="261" y="333"/>
                    <a:pt x="333" y="261"/>
                    <a:pt x="333" y="167"/>
                  </a:cubicBezTo>
                  <a:cubicBezTo>
                    <a:pt x="333" y="80"/>
                    <a:pt x="261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05" name="Google Shape;1005;p46"/>
            <p:cNvSpPr/>
            <p:nvPr/>
          </p:nvSpPr>
          <p:spPr>
            <a:xfrm>
              <a:off x="2655450" y="44067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2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06" name="Google Shape;1006;p46"/>
            <p:cNvSpPr/>
            <p:nvPr/>
          </p:nvSpPr>
          <p:spPr>
            <a:xfrm>
              <a:off x="2673300" y="44067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07" name="Google Shape;1007;p46"/>
            <p:cNvSpPr/>
            <p:nvPr/>
          </p:nvSpPr>
          <p:spPr>
            <a:xfrm>
              <a:off x="2691150" y="44067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80" y="0"/>
                    <a:pt x="1" y="72"/>
                    <a:pt x="1" y="166"/>
                  </a:cubicBezTo>
                  <a:cubicBezTo>
                    <a:pt x="1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08" name="Google Shape;1008;p46"/>
            <p:cNvSpPr/>
            <p:nvPr/>
          </p:nvSpPr>
          <p:spPr>
            <a:xfrm>
              <a:off x="2709175" y="44067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0" y="332"/>
                    <a:pt x="333" y="260"/>
                    <a:pt x="333" y="166"/>
                  </a:cubicBezTo>
                  <a:cubicBezTo>
                    <a:pt x="333" y="72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09" name="Google Shape;1009;p46"/>
            <p:cNvSpPr/>
            <p:nvPr/>
          </p:nvSpPr>
          <p:spPr>
            <a:xfrm>
              <a:off x="2727025" y="44067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80" y="0"/>
                    <a:pt x="1" y="72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0" y="332"/>
                    <a:pt x="333" y="260"/>
                    <a:pt x="333" y="166"/>
                  </a:cubicBezTo>
                  <a:cubicBezTo>
                    <a:pt x="333" y="72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10" name="Google Shape;1010;p46"/>
            <p:cNvSpPr/>
            <p:nvPr/>
          </p:nvSpPr>
          <p:spPr>
            <a:xfrm>
              <a:off x="2745075" y="4406725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2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11" name="Google Shape;1011;p46"/>
            <p:cNvSpPr/>
            <p:nvPr/>
          </p:nvSpPr>
          <p:spPr>
            <a:xfrm>
              <a:off x="2762925" y="4406725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12" name="Google Shape;1012;p46"/>
            <p:cNvSpPr/>
            <p:nvPr/>
          </p:nvSpPr>
          <p:spPr>
            <a:xfrm>
              <a:off x="2780775" y="4406725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9" y="0"/>
                    <a:pt x="0" y="72"/>
                    <a:pt x="0" y="166"/>
                  </a:cubicBezTo>
                  <a:cubicBezTo>
                    <a:pt x="0" y="260"/>
                    <a:pt x="79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13" name="Google Shape;1013;p46"/>
            <p:cNvSpPr/>
            <p:nvPr/>
          </p:nvSpPr>
          <p:spPr>
            <a:xfrm>
              <a:off x="2798800" y="44067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14" name="Google Shape;1014;p46"/>
            <p:cNvSpPr/>
            <p:nvPr/>
          </p:nvSpPr>
          <p:spPr>
            <a:xfrm>
              <a:off x="2816650" y="44067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80" y="0"/>
                    <a:pt x="0" y="72"/>
                    <a:pt x="0" y="166"/>
                  </a:cubicBezTo>
                  <a:cubicBezTo>
                    <a:pt x="0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15" name="Google Shape;1015;p46"/>
            <p:cNvSpPr/>
            <p:nvPr/>
          </p:nvSpPr>
          <p:spPr>
            <a:xfrm>
              <a:off x="3031750" y="44067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0" y="332"/>
                    <a:pt x="333" y="260"/>
                    <a:pt x="333" y="166"/>
                  </a:cubicBezTo>
                  <a:cubicBezTo>
                    <a:pt x="333" y="72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16" name="Google Shape;1016;p46"/>
            <p:cNvSpPr/>
            <p:nvPr/>
          </p:nvSpPr>
          <p:spPr>
            <a:xfrm>
              <a:off x="3031750" y="43886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80"/>
                    <a:pt x="1" y="167"/>
                  </a:cubicBezTo>
                  <a:cubicBezTo>
                    <a:pt x="1" y="261"/>
                    <a:pt x="73" y="333"/>
                    <a:pt x="167" y="333"/>
                  </a:cubicBezTo>
                  <a:cubicBezTo>
                    <a:pt x="260" y="333"/>
                    <a:pt x="333" y="261"/>
                    <a:pt x="333" y="167"/>
                  </a:cubicBezTo>
                  <a:cubicBezTo>
                    <a:pt x="333" y="80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17" name="Google Shape;1017;p46"/>
            <p:cNvSpPr/>
            <p:nvPr/>
          </p:nvSpPr>
          <p:spPr>
            <a:xfrm>
              <a:off x="3049600" y="44067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80" y="0"/>
                    <a:pt x="1" y="72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0" y="332"/>
                    <a:pt x="333" y="260"/>
                    <a:pt x="333" y="166"/>
                  </a:cubicBezTo>
                  <a:cubicBezTo>
                    <a:pt x="333" y="72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18" name="Google Shape;1018;p46"/>
            <p:cNvSpPr/>
            <p:nvPr/>
          </p:nvSpPr>
          <p:spPr>
            <a:xfrm>
              <a:off x="3067650" y="4406725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2" y="332"/>
                    <a:pt x="332" y="260"/>
                    <a:pt x="332" y="166"/>
                  </a:cubicBezTo>
                  <a:cubicBezTo>
                    <a:pt x="332" y="72"/>
                    <a:pt x="252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19" name="Google Shape;1019;p46"/>
            <p:cNvSpPr/>
            <p:nvPr/>
          </p:nvSpPr>
          <p:spPr>
            <a:xfrm>
              <a:off x="3103525" y="44067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2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20" name="Google Shape;1020;p46"/>
            <p:cNvSpPr/>
            <p:nvPr/>
          </p:nvSpPr>
          <p:spPr>
            <a:xfrm>
              <a:off x="3121375" y="44067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21" name="Google Shape;1021;p46"/>
            <p:cNvSpPr/>
            <p:nvPr/>
          </p:nvSpPr>
          <p:spPr>
            <a:xfrm>
              <a:off x="3121375" y="44231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22" name="Google Shape;1022;p46"/>
            <p:cNvSpPr/>
            <p:nvPr/>
          </p:nvSpPr>
          <p:spPr>
            <a:xfrm>
              <a:off x="3139225" y="44067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80" y="0"/>
                    <a:pt x="0" y="72"/>
                    <a:pt x="0" y="166"/>
                  </a:cubicBezTo>
                  <a:cubicBezTo>
                    <a:pt x="0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23" name="Google Shape;1023;p46"/>
            <p:cNvSpPr/>
            <p:nvPr/>
          </p:nvSpPr>
          <p:spPr>
            <a:xfrm>
              <a:off x="3139225" y="44231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80" y="1"/>
                    <a:pt x="0" y="73"/>
                    <a:pt x="0" y="166"/>
                  </a:cubicBezTo>
                  <a:cubicBezTo>
                    <a:pt x="0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24" name="Google Shape;1024;p46"/>
            <p:cNvSpPr/>
            <p:nvPr/>
          </p:nvSpPr>
          <p:spPr>
            <a:xfrm>
              <a:off x="3157250" y="44067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2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25" name="Google Shape;1025;p46"/>
            <p:cNvSpPr/>
            <p:nvPr/>
          </p:nvSpPr>
          <p:spPr>
            <a:xfrm>
              <a:off x="3157250" y="44240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2" y="260"/>
                    <a:pt x="332" y="167"/>
                  </a:cubicBezTo>
                  <a:cubicBezTo>
                    <a:pt x="332" y="73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26" name="Google Shape;1026;p46"/>
            <p:cNvSpPr/>
            <p:nvPr/>
          </p:nvSpPr>
          <p:spPr>
            <a:xfrm>
              <a:off x="3175100" y="44240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73"/>
                    <a:pt x="1" y="167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0" y="332"/>
                    <a:pt x="332" y="260"/>
                    <a:pt x="332" y="167"/>
                  </a:cubicBezTo>
                  <a:cubicBezTo>
                    <a:pt x="332" y="73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27" name="Google Shape;1027;p46"/>
            <p:cNvSpPr/>
            <p:nvPr/>
          </p:nvSpPr>
          <p:spPr>
            <a:xfrm>
              <a:off x="3175100" y="44483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80" y="0"/>
                    <a:pt x="1" y="72"/>
                    <a:pt x="1" y="166"/>
                  </a:cubicBezTo>
                  <a:cubicBezTo>
                    <a:pt x="1" y="253"/>
                    <a:pt x="80" y="332"/>
                    <a:pt x="167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28" name="Google Shape;1028;p46"/>
            <p:cNvSpPr/>
            <p:nvPr/>
          </p:nvSpPr>
          <p:spPr>
            <a:xfrm>
              <a:off x="3175100" y="44067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80" y="0"/>
                    <a:pt x="1" y="72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29" name="Google Shape;1029;p46"/>
            <p:cNvSpPr/>
            <p:nvPr/>
          </p:nvSpPr>
          <p:spPr>
            <a:xfrm>
              <a:off x="3193125" y="44067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3" y="260"/>
                    <a:pt x="333" y="166"/>
                  </a:cubicBezTo>
                  <a:cubicBezTo>
                    <a:pt x="333" y="72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30" name="Google Shape;1030;p46"/>
            <p:cNvSpPr/>
            <p:nvPr/>
          </p:nvSpPr>
          <p:spPr>
            <a:xfrm>
              <a:off x="3210975" y="44067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1" y="332"/>
                    <a:pt x="333" y="260"/>
                    <a:pt x="333" y="166"/>
                  </a:cubicBezTo>
                  <a:cubicBezTo>
                    <a:pt x="333" y="72"/>
                    <a:pt x="261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31" name="Google Shape;1031;p46"/>
            <p:cNvSpPr/>
            <p:nvPr/>
          </p:nvSpPr>
          <p:spPr>
            <a:xfrm>
              <a:off x="3228825" y="44067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80" y="0"/>
                    <a:pt x="1" y="72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1" y="332"/>
                    <a:pt x="333" y="260"/>
                    <a:pt x="333" y="166"/>
                  </a:cubicBezTo>
                  <a:cubicBezTo>
                    <a:pt x="333" y="72"/>
                    <a:pt x="261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32" name="Google Shape;1032;p46"/>
            <p:cNvSpPr/>
            <p:nvPr/>
          </p:nvSpPr>
          <p:spPr>
            <a:xfrm>
              <a:off x="3246875" y="4406725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2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33" name="Google Shape;1033;p46"/>
            <p:cNvSpPr/>
            <p:nvPr/>
          </p:nvSpPr>
          <p:spPr>
            <a:xfrm>
              <a:off x="3264725" y="4406725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34" name="Google Shape;1034;p46"/>
            <p:cNvSpPr/>
            <p:nvPr/>
          </p:nvSpPr>
          <p:spPr>
            <a:xfrm>
              <a:off x="3282750" y="44067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3" y="0"/>
                    <a:pt x="0" y="72"/>
                    <a:pt x="0" y="166"/>
                  </a:cubicBezTo>
                  <a:cubicBezTo>
                    <a:pt x="0" y="260"/>
                    <a:pt x="73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2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35" name="Google Shape;1035;p46"/>
            <p:cNvSpPr/>
            <p:nvPr/>
          </p:nvSpPr>
          <p:spPr>
            <a:xfrm>
              <a:off x="3300600" y="44067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3" y="0"/>
                    <a:pt x="0" y="72"/>
                    <a:pt x="0" y="166"/>
                  </a:cubicBezTo>
                  <a:cubicBezTo>
                    <a:pt x="0" y="260"/>
                    <a:pt x="73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36" name="Google Shape;1036;p46"/>
            <p:cNvSpPr/>
            <p:nvPr/>
          </p:nvSpPr>
          <p:spPr>
            <a:xfrm>
              <a:off x="3318450" y="44067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80" y="0"/>
                    <a:pt x="1" y="72"/>
                    <a:pt x="1" y="166"/>
                  </a:cubicBezTo>
                  <a:cubicBezTo>
                    <a:pt x="1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37" name="Google Shape;1037;p46"/>
            <p:cNvSpPr/>
            <p:nvPr/>
          </p:nvSpPr>
          <p:spPr>
            <a:xfrm>
              <a:off x="3336475" y="44067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3" y="260"/>
                    <a:pt x="333" y="166"/>
                  </a:cubicBezTo>
                  <a:cubicBezTo>
                    <a:pt x="333" y="72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38" name="Google Shape;1038;p46"/>
            <p:cNvSpPr/>
            <p:nvPr/>
          </p:nvSpPr>
          <p:spPr>
            <a:xfrm>
              <a:off x="3354325" y="44067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0" y="332"/>
                    <a:pt x="333" y="260"/>
                    <a:pt x="333" y="166"/>
                  </a:cubicBezTo>
                  <a:cubicBezTo>
                    <a:pt x="333" y="72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39" name="Google Shape;1039;p46"/>
            <p:cNvSpPr/>
            <p:nvPr/>
          </p:nvSpPr>
          <p:spPr>
            <a:xfrm>
              <a:off x="3372375" y="4406725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2" y="332"/>
                    <a:pt x="332" y="260"/>
                    <a:pt x="332" y="166"/>
                  </a:cubicBezTo>
                  <a:cubicBezTo>
                    <a:pt x="332" y="72"/>
                    <a:pt x="252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40" name="Google Shape;1040;p46"/>
            <p:cNvSpPr/>
            <p:nvPr/>
          </p:nvSpPr>
          <p:spPr>
            <a:xfrm>
              <a:off x="3390225" y="4406725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41" name="Google Shape;1041;p46"/>
            <p:cNvSpPr/>
            <p:nvPr/>
          </p:nvSpPr>
          <p:spPr>
            <a:xfrm>
              <a:off x="3408075" y="4406725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9" y="0"/>
                    <a:pt x="0" y="72"/>
                    <a:pt x="0" y="166"/>
                  </a:cubicBezTo>
                  <a:cubicBezTo>
                    <a:pt x="0" y="260"/>
                    <a:pt x="79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42" name="Google Shape;1042;p46"/>
            <p:cNvSpPr/>
            <p:nvPr/>
          </p:nvSpPr>
          <p:spPr>
            <a:xfrm>
              <a:off x="3426100" y="44067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2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43" name="Google Shape;1043;p46"/>
            <p:cNvSpPr/>
            <p:nvPr/>
          </p:nvSpPr>
          <p:spPr>
            <a:xfrm>
              <a:off x="3443950" y="44067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44" name="Google Shape;1044;p46"/>
            <p:cNvSpPr/>
            <p:nvPr/>
          </p:nvSpPr>
          <p:spPr>
            <a:xfrm>
              <a:off x="3461975" y="44067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2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45" name="Google Shape;1045;p46"/>
            <p:cNvSpPr/>
            <p:nvPr/>
          </p:nvSpPr>
          <p:spPr>
            <a:xfrm>
              <a:off x="3479825" y="44067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46" name="Google Shape;1046;p46"/>
            <p:cNvSpPr/>
            <p:nvPr/>
          </p:nvSpPr>
          <p:spPr>
            <a:xfrm>
              <a:off x="3533550" y="44067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1" y="332"/>
                    <a:pt x="333" y="260"/>
                    <a:pt x="333" y="166"/>
                  </a:cubicBezTo>
                  <a:cubicBezTo>
                    <a:pt x="333" y="72"/>
                    <a:pt x="261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47" name="Google Shape;1047;p46"/>
            <p:cNvSpPr/>
            <p:nvPr/>
          </p:nvSpPr>
          <p:spPr>
            <a:xfrm>
              <a:off x="2655450" y="44245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73" y="0"/>
                    <a:pt x="1" y="80"/>
                    <a:pt x="1" y="166"/>
                  </a:cubicBezTo>
                  <a:cubicBezTo>
                    <a:pt x="1" y="260"/>
                    <a:pt x="73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80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48" name="Google Shape;1048;p46"/>
            <p:cNvSpPr/>
            <p:nvPr/>
          </p:nvSpPr>
          <p:spPr>
            <a:xfrm>
              <a:off x="2673300" y="44245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73" y="0"/>
                    <a:pt x="1" y="80"/>
                    <a:pt x="1" y="166"/>
                  </a:cubicBezTo>
                  <a:cubicBezTo>
                    <a:pt x="1" y="260"/>
                    <a:pt x="73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49" name="Google Shape;1049;p46"/>
            <p:cNvSpPr/>
            <p:nvPr/>
          </p:nvSpPr>
          <p:spPr>
            <a:xfrm>
              <a:off x="2691150" y="44245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80" y="0"/>
                    <a:pt x="1" y="80"/>
                    <a:pt x="1" y="166"/>
                  </a:cubicBezTo>
                  <a:cubicBezTo>
                    <a:pt x="1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50" name="Google Shape;1050;p46"/>
            <p:cNvSpPr/>
            <p:nvPr/>
          </p:nvSpPr>
          <p:spPr>
            <a:xfrm>
              <a:off x="2709175" y="44245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80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0" y="332"/>
                    <a:pt x="333" y="260"/>
                    <a:pt x="333" y="166"/>
                  </a:cubicBezTo>
                  <a:cubicBezTo>
                    <a:pt x="333" y="80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51" name="Google Shape;1051;p46"/>
            <p:cNvSpPr/>
            <p:nvPr/>
          </p:nvSpPr>
          <p:spPr>
            <a:xfrm>
              <a:off x="2727025" y="44245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80" y="0"/>
                    <a:pt x="1" y="80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0" y="332"/>
                    <a:pt x="333" y="260"/>
                    <a:pt x="333" y="166"/>
                  </a:cubicBezTo>
                  <a:cubicBezTo>
                    <a:pt x="333" y="80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52" name="Google Shape;1052;p46"/>
            <p:cNvSpPr/>
            <p:nvPr/>
          </p:nvSpPr>
          <p:spPr>
            <a:xfrm>
              <a:off x="2745075" y="442457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2" y="0"/>
                    <a:pt x="0" y="80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80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53" name="Google Shape;1053;p46"/>
            <p:cNvSpPr/>
            <p:nvPr/>
          </p:nvSpPr>
          <p:spPr>
            <a:xfrm>
              <a:off x="2762925" y="442457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2" y="0"/>
                    <a:pt x="0" y="80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54" name="Google Shape;1054;p46"/>
            <p:cNvSpPr/>
            <p:nvPr/>
          </p:nvSpPr>
          <p:spPr>
            <a:xfrm>
              <a:off x="2780775" y="442457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9" y="0"/>
                    <a:pt x="0" y="80"/>
                    <a:pt x="0" y="166"/>
                  </a:cubicBezTo>
                  <a:cubicBezTo>
                    <a:pt x="0" y="260"/>
                    <a:pt x="79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55" name="Google Shape;1055;p46"/>
            <p:cNvSpPr/>
            <p:nvPr/>
          </p:nvSpPr>
          <p:spPr>
            <a:xfrm>
              <a:off x="2798800" y="44245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72" y="0"/>
                    <a:pt x="0" y="80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56" name="Google Shape;1056;p46"/>
            <p:cNvSpPr/>
            <p:nvPr/>
          </p:nvSpPr>
          <p:spPr>
            <a:xfrm>
              <a:off x="3067650" y="442457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2" y="0"/>
                    <a:pt x="0" y="80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2" y="332"/>
                    <a:pt x="332" y="260"/>
                    <a:pt x="332" y="166"/>
                  </a:cubicBezTo>
                  <a:cubicBezTo>
                    <a:pt x="332" y="80"/>
                    <a:pt x="252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57" name="Google Shape;1057;p46"/>
            <p:cNvSpPr/>
            <p:nvPr/>
          </p:nvSpPr>
          <p:spPr>
            <a:xfrm>
              <a:off x="3085500" y="442457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9" y="0"/>
                    <a:pt x="0" y="80"/>
                    <a:pt x="0" y="166"/>
                  </a:cubicBezTo>
                  <a:cubicBezTo>
                    <a:pt x="0" y="260"/>
                    <a:pt x="79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58" name="Google Shape;1058;p46"/>
            <p:cNvSpPr/>
            <p:nvPr/>
          </p:nvSpPr>
          <p:spPr>
            <a:xfrm>
              <a:off x="3193125" y="44245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80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3" y="260"/>
                    <a:pt x="333" y="166"/>
                  </a:cubicBezTo>
                  <a:cubicBezTo>
                    <a:pt x="333" y="80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59" name="Google Shape;1059;p46"/>
            <p:cNvSpPr/>
            <p:nvPr/>
          </p:nvSpPr>
          <p:spPr>
            <a:xfrm>
              <a:off x="3210975" y="44245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80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1" y="332"/>
                    <a:pt x="333" y="260"/>
                    <a:pt x="333" y="166"/>
                  </a:cubicBezTo>
                  <a:cubicBezTo>
                    <a:pt x="333" y="80"/>
                    <a:pt x="261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60" name="Google Shape;1060;p46"/>
            <p:cNvSpPr/>
            <p:nvPr/>
          </p:nvSpPr>
          <p:spPr>
            <a:xfrm>
              <a:off x="3228825" y="44245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80" y="0"/>
                    <a:pt x="1" y="80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1" y="332"/>
                    <a:pt x="333" y="260"/>
                    <a:pt x="333" y="166"/>
                  </a:cubicBezTo>
                  <a:cubicBezTo>
                    <a:pt x="333" y="80"/>
                    <a:pt x="261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61" name="Google Shape;1061;p46"/>
            <p:cNvSpPr/>
            <p:nvPr/>
          </p:nvSpPr>
          <p:spPr>
            <a:xfrm>
              <a:off x="3246875" y="442457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2" y="0"/>
                    <a:pt x="0" y="80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80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62" name="Google Shape;1062;p46"/>
            <p:cNvSpPr/>
            <p:nvPr/>
          </p:nvSpPr>
          <p:spPr>
            <a:xfrm>
              <a:off x="3264725" y="442457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2" y="0"/>
                    <a:pt x="0" y="80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63" name="Google Shape;1063;p46"/>
            <p:cNvSpPr/>
            <p:nvPr/>
          </p:nvSpPr>
          <p:spPr>
            <a:xfrm>
              <a:off x="3282750" y="44245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73" y="0"/>
                    <a:pt x="0" y="80"/>
                    <a:pt x="0" y="166"/>
                  </a:cubicBezTo>
                  <a:cubicBezTo>
                    <a:pt x="0" y="260"/>
                    <a:pt x="73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80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64" name="Google Shape;1064;p46"/>
            <p:cNvSpPr/>
            <p:nvPr/>
          </p:nvSpPr>
          <p:spPr>
            <a:xfrm>
              <a:off x="3300600" y="44245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73" y="0"/>
                    <a:pt x="0" y="80"/>
                    <a:pt x="0" y="166"/>
                  </a:cubicBezTo>
                  <a:cubicBezTo>
                    <a:pt x="0" y="260"/>
                    <a:pt x="73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65" name="Google Shape;1065;p46"/>
            <p:cNvSpPr/>
            <p:nvPr/>
          </p:nvSpPr>
          <p:spPr>
            <a:xfrm>
              <a:off x="3318450" y="44245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80" y="0"/>
                    <a:pt x="1" y="80"/>
                    <a:pt x="1" y="166"/>
                  </a:cubicBezTo>
                  <a:cubicBezTo>
                    <a:pt x="1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66" name="Google Shape;1066;p46"/>
            <p:cNvSpPr/>
            <p:nvPr/>
          </p:nvSpPr>
          <p:spPr>
            <a:xfrm>
              <a:off x="3336475" y="44245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80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3" y="260"/>
                    <a:pt x="333" y="166"/>
                  </a:cubicBezTo>
                  <a:cubicBezTo>
                    <a:pt x="333" y="80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67" name="Google Shape;1067;p46"/>
            <p:cNvSpPr/>
            <p:nvPr/>
          </p:nvSpPr>
          <p:spPr>
            <a:xfrm>
              <a:off x="3354325" y="44245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80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0" y="332"/>
                    <a:pt x="333" y="260"/>
                    <a:pt x="333" y="166"/>
                  </a:cubicBezTo>
                  <a:cubicBezTo>
                    <a:pt x="333" y="80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68" name="Google Shape;1068;p46"/>
            <p:cNvSpPr/>
            <p:nvPr/>
          </p:nvSpPr>
          <p:spPr>
            <a:xfrm>
              <a:off x="3372375" y="442457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2" y="0"/>
                    <a:pt x="0" y="80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2" y="332"/>
                    <a:pt x="332" y="260"/>
                    <a:pt x="332" y="166"/>
                  </a:cubicBezTo>
                  <a:cubicBezTo>
                    <a:pt x="332" y="80"/>
                    <a:pt x="252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69" name="Google Shape;1069;p46"/>
            <p:cNvSpPr/>
            <p:nvPr/>
          </p:nvSpPr>
          <p:spPr>
            <a:xfrm>
              <a:off x="3390225" y="442457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2" y="0"/>
                    <a:pt x="0" y="80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70" name="Google Shape;1070;p46"/>
            <p:cNvSpPr/>
            <p:nvPr/>
          </p:nvSpPr>
          <p:spPr>
            <a:xfrm>
              <a:off x="3408075" y="442457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9" y="0"/>
                    <a:pt x="0" y="80"/>
                    <a:pt x="0" y="166"/>
                  </a:cubicBezTo>
                  <a:cubicBezTo>
                    <a:pt x="0" y="260"/>
                    <a:pt x="79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71" name="Google Shape;1071;p46"/>
            <p:cNvSpPr/>
            <p:nvPr/>
          </p:nvSpPr>
          <p:spPr>
            <a:xfrm>
              <a:off x="3426100" y="44245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72" y="0"/>
                    <a:pt x="0" y="80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80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72" name="Google Shape;1072;p46"/>
            <p:cNvSpPr/>
            <p:nvPr/>
          </p:nvSpPr>
          <p:spPr>
            <a:xfrm>
              <a:off x="3443950" y="44245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72" y="0"/>
                    <a:pt x="0" y="80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73" name="Google Shape;1073;p46"/>
            <p:cNvSpPr/>
            <p:nvPr/>
          </p:nvSpPr>
          <p:spPr>
            <a:xfrm>
              <a:off x="3461975" y="44245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73" y="0"/>
                    <a:pt x="1" y="80"/>
                    <a:pt x="1" y="166"/>
                  </a:cubicBezTo>
                  <a:cubicBezTo>
                    <a:pt x="1" y="260"/>
                    <a:pt x="73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80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74" name="Google Shape;1074;p46"/>
            <p:cNvSpPr/>
            <p:nvPr/>
          </p:nvSpPr>
          <p:spPr>
            <a:xfrm>
              <a:off x="3515700" y="44245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80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3" y="260"/>
                    <a:pt x="333" y="166"/>
                  </a:cubicBezTo>
                  <a:cubicBezTo>
                    <a:pt x="333" y="80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75" name="Google Shape;1075;p46"/>
            <p:cNvSpPr/>
            <p:nvPr/>
          </p:nvSpPr>
          <p:spPr>
            <a:xfrm>
              <a:off x="3533550" y="44245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80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1" y="332"/>
                    <a:pt x="333" y="260"/>
                    <a:pt x="333" y="166"/>
                  </a:cubicBezTo>
                  <a:cubicBezTo>
                    <a:pt x="333" y="80"/>
                    <a:pt x="261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76" name="Google Shape;1076;p46"/>
            <p:cNvSpPr/>
            <p:nvPr/>
          </p:nvSpPr>
          <p:spPr>
            <a:xfrm>
              <a:off x="2673300" y="44426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73" y="0"/>
                    <a:pt x="1" y="73"/>
                    <a:pt x="1" y="166"/>
                  </a:cubicBezTo>
                  <a:cubicBezTo>
                    <a:pt x="1" y="260"/>
                    <a:pt x="73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3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77" name="Google Shape;1077;p46"/>
            <p:cNvSpPr/>
            <p:nvPr/>
          </p:nvSpPr>
          <p:spPr>
            <a:xfrm>
              <a:off x="2691150" y="44426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80" y="0"/>
                    <a:pt x="1" y="73"/>
                    <a:pt x="1" y="166"/>
                  </a:cubicBezTo>
                  <a:cubicBezTo>
                    <a:pt x="1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3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78" name="Google Shape;1078;p46"/>
            <p:cNvSpPr/>
            <p:nvPr/>
          </p:nvSpPr>
          <p:spPr>
            <a:xfrm>
              <a:off x="2709175" y="44426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73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0" y="332"/>
                    <a:pt x="333" y="260"/>
                    <a:pt x="333" y="166"/>
                  </a:cubicBezTo>
                  <a:cubicBezTo>
                    <a:pt x="333" y="73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79" name="Google Shape;1079;p46"/>
            <p:cNvSpPr/>
            <p:nvPr/>
          </p:nvSpPr>
          <p:spPr>
            <a:xfrm>
              <a:off x="2727025" y="44426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80" y="0"/>
                    <a:pt x="1" y="73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0" y="332"/>
                    <a:pt x="333" y="260"/>
                    <a:pt x="333" y="166"/>
                  </a:cubicBezTo>
                  <a:cubicBezTo>
                    <a:pt x="333" y="73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80" name="Google Shape;1080;p46"/>
            <p:cNvSpPr/>
            <p:nvPr/>
          </p:nvSpPr>
          <p:spPr>
            <a:xfrm>
              <a:off x="2745075" y="444260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2" y="0"/>
                    <a:pt x="0" y="73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3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81" name="Google Shape;1081;p46"/>
            <p:cNvSpPr/>
            <p:nvPr/>
          </p:nvSpPr>
          <p:spPr>
            <a:xfrm>
              <a:off x="2762925" y="444260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2" y="0"/>
                    <a:pt x="0" y="73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3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82" name="Google Shape;1082;p46"/>
            <p:cNvSpPr/>
            <p:nvPr/>
          </p:nvSpPr>
          <p:spPr>
            <a:xfrm>
              <a:off x="2780775" y="444260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9" y="0"/>
                    <a:pt x="0" y="73"/>
                    <a:pt x="0" y="166"/>
                  </a:cubicBezTo>
                  <a:cubicBezTo>
                    <a:pt x="0" y="260"/>
                    <a:pt x="79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3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83" name="Google Shape;1083;p46"/>
            <p:cNvSpPr/>
            <p:nvPr/>
          </p:nvSpPr>
          <p:spPr>
            <a:xfrm>
              <a:off x="2798800" y="44426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72" y="0"/>
                    <a:pt x="0" y="73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3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84" name="Google Shape;1084;p46"/>
            <p:cNvSpPr/>
            <p:nvPr/>
          </p:nvSpPr>
          <p:spPr>
            <a:xfrm>
              <a:off x="3031750" y="44426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73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0" y="332"/>
                    <a:pt x="333" y="260"/>
                    <a:pt x="333" y="166"/>
                  </a:cubicBezTo>
                  <a:cubicBezTo>
                    <a:pt x="333" y="73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85" name="Google Shape;1085;p46"/>
            <p:cNvSpPr/>
            <p:nvPr/>
          </p:nvSpPr>
          <p:spPr>
            <a:xfrm>
              <a:off x="3049600" y="44426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80" y="0"/>
                    <a:pt x="1" y="73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0" y="332"/>
                    <a:pt x="333" y="260"/>
                    <a:pt x="333" y="166"/>
                  </a:cubicBezTo>
                  <a:cubicBezTo>
                    <a:pt x="333" y="73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86" name="Google Shape;1086;p46"/>
            <p:cNvSpPr/>
            <p:nvPr/>
          </p:nvSpPr>
          <p:spPr>
            <a:xfrm>
              <a:off x="3067650" y="444260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2" y="0"/>
                    <a:pt x="0" y="73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2" y="332"/>
                    <a:pt x="332" y="260"/>
                    <a:pt x="332" y="166"/>
                  </a:cubicBezTo>
                  <a:cubicBezTo>
                    <a:pt x="332" y="73"/>
                    <a:pt x="252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87" name="Google Shape;1087;p46"/>
            <p:cNvSpPr/>
            <p:nvPr/>
          </p:nvSpPr>
          <p:spPr>
            <a:xfrm>
              <a:off x="3085500" y="444260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9" y="0"/>
                    <a:pt x="0" y="73"/>
                    <a:pt x="0" y="166"/>
                  </a:cubicBezTo>
                  <a:cubicBezTo>
                    <a:pt x="0" y="260"/>
                    <a:pt x="79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3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88" name="Google Shape;1088;p46"/>
            <p:cNvSpPr/>
            <p:nvPr/>
          </p:nvSpPr>
          <p:spPr>
            <a:xfrm>
              <a:off x="3103525" y="44426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72" y="0"/>
                    <a:pt x="0" y="73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3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89" name="Google Shape;1089;p46"/>
            <p:cNvSpPr/>
            <p:nvPr/>
          </p:nvSpPr>
          <p:spPr>
            <a:xfrm>
              <a:off x="3193125" y="44426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73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3" y="260"/>
                    <a:pt x="333" y="166"/>
                  </a:cubicBezTo>
                  <a:cubicBezTo>
                    <a:pt x="333" y="73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90" name="Google Shape;1090;p46"/>
            <p:cNvSpPr/>
            <p:nvPr/>
          </p:nvSpPr>
          <p:spPr>
            <a:xfrm>
              <a:off x="3210975" y="44426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73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1" y="332"/>
                    <a:pt x="333" y="260"/>
                    <a:pt x="333" y="166"/>
                  </a:cubicBezTo>
                  <a:cubicBezTo>
                    <a:pt x="333" y="73"/>
                    <a:pt x="261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91" name="Google Shape;1091;p46"/>
            <p:cNvSpPr/>
            <p:nvPr/>
          </p:nvSpPr>
          <p:spPr>
            <a:xfrm>
              <a:off x="3228825" y="44426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80" y="0"/>
                    <a:pt x="1" y="73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1" y="332"/>
                    <a:pt x="333" y="260"/>
                    <a:pt x="333" y="166"/>
                  </a:cubicBezTo>
                  <a:cubicBezTo>
                    <a:pt x="333" y="73"/>
                    <a:pt x="261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92" name="Google Shape;1092;p46"/>
            <p:cNvSpPr/>
            <p:nvPr/>
          </p:nvSpPr>
          <p:spPr>
            <a:xfrm>
              <a:off x="3246875" y="444260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2" y="0"/>
                    <a:pt x="0" y="73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3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93" name="Google Shape;1093;p46"/>
            <p:cNvSpPr/>
            <p:nvPr/>
          </p:nvSpPr>
          <p:spPr>
            <a:xfrm>
              <a:off x="3264725" y="444260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2" y="0"/>
                    <a:pt x="0" y="73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3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94" name="Google Shape;1094;p46"/>
            <p:cNvSpPr/>
            <p:nvPr/>
          </p:nvSpPr>
          <p:spPr>
            <a:xfrm>
              <a:off x="3282750" y="44426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73" y="0"/>
                    <a:pt x="0" y="73"/>
                    <a:pt x="0" y="166"/>
                  </a:cubicBezTo>
                  <a:cubicBezTo>
                    <a:pt x="0" y="260"/>
                    <a:pt x="73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3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95" name="Google Shape;1095;p46"/>
            <p:cNvSpPr/>
            <p:nvPr/>
          </p:nvSpPr>
          <p:spPr>
            <a:xfrm>
              <a:off x="3300600" y="44426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73" y="0"/>
                    <a:pt x="0" y="73"/>
                    <a:pt x="0" y="166"/>
                  </a:cubicBezTo>
                  <a:cubicBezTo>
                    <a:pt x="0" y="260"/>
                    <a:pt x="73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3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96" name="Google Shape;1096;p46"/>
            <p:cNvSpPr/>
            <p:nvPr/>
          </p:nvSpPr>
          <p:spPr>
            <a:xfrm>
              <a:off x="3318450" y="44426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80" y="0"/>
                    <a:pt x="1" y="73"/>
                    <a:pt x="1" y="166"/>
                  </a:cubicBezTo>
                  <a:cubicBezTo>
                    <a:pt x="1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3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97" name="Google Shape;1097;p46"/>
            <p:cNvSpPr/>
            <p:nvPr/>
          </p:nvSpPr>
          <p:spPr>
            <a:xfrm>
              <a:off x="3336475" y="44426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73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3" y="260"/>
                    <a:pt x="333" y="166"/>
                  </a:cubicBezTo>
                  <a:cubicBezTo>
                    <a:pt x="333" y="73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98" name="Google Shape;1098;p46"/>
            <p:cNvSpPr/>
            <p:nvPr/>
          </p:nvSpPr>
          <p:spPr>
            <a:xfrm>
              <a:off x="3354325" y="44426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73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0" y="332"/>
                    <a:pt x="333" y="260"/>
                    <a:pt x="333" y="166"/>
                  </a:cubicBezTo>
                  <a:cubicBezTo>
                    <a:pt x="333" y="73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99" name="Google Shape;1099;p46"/>
            <p:cNvSpPr/>
            <p:nvPr/>
          </p:nvSpPr>
          <p:spPr>
            <a:xfrm>
              <a:off x="3372375" y="444260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2" y="0"/>
                    <a:pt x="0" y="73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2" y="332"/>
                    <a:pt x="332" y="260"/>
                    <a:pt x="332" y="166"/>
                  </a:cubicBezTo>
                  <a:cubicBezTo>
                    <a:pt x="332" y="73"/>
                    <a:pt x="252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00" name="Google Shape;1100;p46"/>
            <p:cNvSpPr/>
            <p:nvPr/>
          </p:nvSpPr>
          <p:spPr>
            <a:xfrm>
              <a:off x="3390225" y="444260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2" y="0"/>
                    <a:pt x="0" y="73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3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01" name="Google Shape;1101;p46"/>
            <p:cNvSpPr/>
            <p:nvPr/>
          </p:nvSpPr>
          <p:spPr>
            <a:xfrm>
              <a:off x="3408075" y="444260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9" y="0"/>
                    <a:pt x="0" y="73"/>
                    <a:pt x="0" y="166"/>
                  </a:cubicBezTo>
                  <a:cubicBezTo>
                    <a:pt x="0" y="260"/>
                    <a:pt x="79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3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02" name="Google Shape;1102;p46"/>
            <p:cNvSpPr/>
            <p:nvPr/>
          </p:nvSpPr>
          <p:spPr>
            <a:xfrm>
              <a:off x="3426100" y="44426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72" y="0"/>
                    <a:pt x="0" y="73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3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03" name="Google Shape;1103;p46"/>
            <p:cNvSpPr/>
            <p:nvPr/>
          </p:nvSpPr>
          <p:spPr>
            <a:xfrm>
              <a:off x="3443950" y="44426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72" y="0"/>
                    <a:pt x="0" y="73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3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04" name="Google Shape;1104;p46"/>
            <p:cNvSpPr/>
            <p:nvPr/>
          </p:nvSpPr>
          <p:spPr>
            <a:xfrm>
              <a:off x="3461975" y="44426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73" y="0"/>
                    <a:pt x="1" y="73"/>
                    <a:pt x="1" y="166"/>
                  </a:cubicBezTo>
                  <a:cubicBezTo>
                    <a:pt x="1" y="260"/>
                    <a:pt x="73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3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05" name="Google Shape;1105;p46"/>
            <p:cNvSpPr/>
            <p:nvPr/>
          </p:nvSpPr>
          <p:spPr>
            <a:xfrm>
              <a:off x="2673300" y="44606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53"/>
                    <a:pt x="73" y="333"/>
                    <a:pt x="166" y="333"/>
                  </a:cubicBezTo>
                  <a:cubicBezTo>
                    <a:pt x="260" y="333"/>
                    <a:pt x="332" y="253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06" name="Google Shape;1106;p46"/>
            <p:cNvSpPr/>
            <p:nvPr/>
          </p:nvSpPr>
          <p:spPr>
            <a:xfrm>
              <a:off x="2691150" y="44606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80" y="1"/>
                    <a:pt x="1" y="73"/>
                    <a:pt x="1" y="167"/>
                  </a:cubicBezTo>
                  <a:cubicBezTo>
                    <a:pt x="1" y="253"/>
                    <a:pt x="80" y="333"/>
                    <a:pt x="166" y="333"/>
                  </a:cubicBezTo>
                  <a:cubicBezTo>
                    <a:pt x="260" y="333"/>
                    <a:pt x="332" y="253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07" name="Google Shape;1107;p46"/>
            <p:cNvSpPr/>
            <p:nvPr/>
          </p:nvSpPr>
          <p:spPr>
            <a:xfrm>
              <a:off x="2709175" y="44606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53"/>
                    <a:pt x="73" y="333"/>
                    <a:pt x="167" y="333"/>
                  </a:cubicBezTo>
                  <a:cubicBezTo>
                    <a:pt x="260" y="333"/>
                    <a:pt x="333" y="253"/>
                    <a:pt x="333" y="167"/>
                  </a:cubicBezTo>
                  <a:cubicBezTo>
                    <a:pt x="333" y="73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08" name="Google Shape;1108;p46"/>
            <p:cNvSpPr/>
            <p:nvPr/>
          </p:nvSpPr>
          <p:spPr>
            <a:xfrm>
              <a:off x="2727025" y="44606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73"/>
                    <a:pt x="1" y="167"/>
                  </a:cubicBezTo>
                  <a:cubicBezTo>
                    <a:pt x="1" y="253"/>
                    <a:pt x="80" y="333"/>
                    <a:pt x="167" y="333"/>
                  </a:cubicBezTo>
                  <a:cubicBezTo>
                    <a:pt x="260" y="333"/>
                    <a:pt x="333" y="253"/>
                    <a:pt x="333" y="167"/>
                  </a:cubicBezTo>
                  <a:cubicBezTo>
                    <a:pt x="333" y="73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09" name="Google Shape;1109;p46"/>
            <p:cNvSpPr/>
            <p:nvPr/>
          </p:nvSpPr>
          <p:spPr>
            <a:xfrm>
              <a:off x="2762925" y="446062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53"/>
                    <a:pt x="72" y="333"/>
                    <a:pt x="166" y="333"/>
                  </a:cubicBezTo>
                  <a:cubicBezTo>
                    <a:pt x="260" y="333"/>
                    <a:pt x="332" y="253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10" name="Google Shape;1110;p46"/>
            <p:cNvSpPr/>
            <p:nvPr/>
          </p:nvSpPr>
          <p:spPr>
            <a:xfrm>
              <a:off x="2780775" y="446062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9" y="1"/>
                    <a:pt x="0" y="73"/>
                    <a:pt x="0" y="167"/>
                  </a:cubicBezTo>
                  <a:cubicBezTo>
                    <a:pt x="0" y="253"/>
                    <a:pt x="79" y="333"/>
                    <a:pt x="166" y="333"/>
                  </a:cubicBezTo>
                  <a:cubicBezTo>
                    <a:pt x="260" y="333"/>
                    <a:pt x="332" y="253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11" name="Google Shape;1111;p46"/>
            <p:cNvSpPr/>
            <p:nvPr/>
          </p:nvSpPr>
          <p:spPr>
            <a:xfrm>
              <a:off x="2798800" y="44606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53"/>
                    <a:pt x="72" y="333"/>
                    <a:pt x="166" y="333"/>
                  </a:cubicBezTo>
                  <a:cubicBezTo>
                    <a:pt x="260" y="333"/>
                    <a:pt x="332" y="253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12" name="Google Shape;1112;p46"/>
            <p:cNvSpPr/>
            <p:nvPr/>
          </p:nvSpPr>
          <p:spPr>
            <a:xfrm>
              <a:off x="3031750" y="44606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53"/>
                    <a:pt x="73" y="333"/>
                    <a:pt x="167" y="333"/>
                  </a:cubicBezTo>
                  <a:cubicBezTo>
                    <a:pt x="260" y="333"/>
                    <a:pt x="333" y="253"/>
                    <a:pt x="333" y="167"/>
                  </a:cubicBezTo>
                  <a:cubicBezTo>
                    <a:pt x="333" y="73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13" name="Google Shape;1113;p46"/>
            <p:cNvSpPr/>
            <p:nvPr/>
          </p:nvSpPr>
          <p:spPr>
            <a:xfrm>
              <a:off x="3049600" y="44606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73"/>
                    <a:pt x="1" y="167"/>
                  </a:cubicBezTo>
                  <a:cubicBezTo>
                    <a:pt x="1" y="253"/>
                    <a:pt x="80" y="333"/>
                    <a:pt x="167" y="333"/>
                  </a:cubicBezTo>
                  <a:cubicBezTo>
                    <a:pt x="260" y="333"/>
                    <a:pt x="333" y="253"/>
                    <a:pt x="333" y="167"/>
                  </a:cubicBezTo>
                  <a:cubicBezTo>
                    <a:pt x="333" y="73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14" name="Google Shape;1114;p46"/>
            <p:cNvSpPr/>
            <p:nvPr/>
          </p:nvSpPr>
          <p:spPr>
            <a:xfrm>
              <a:off x="3067650" y="446062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53"/>
                    <a:pt x="72" y="333"/>
                    <a:pt x="166" y="333"/>
                  </a:cubicBezTo>
                  <a:cubicBezTo>
                    <a:pt x="252" y="333"/>
                    <a:pt x="332" y="253"/>
                    <a:pt x="332" y="167"/>
                  </a:cubicBezTo>
                  <a:cubicBezTo>
                    <a:pt x="332" y="73"/>
                    <a:pt x="252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15" name="Google Shape;1115;p46"/>
            <p:cNvSpPr/>
            <p:nvPr/>
          </p:nvSpPr>
          <p:spPr>
            <a:xfrm>
              <a:off x="3085500" y="446062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9" y="1"/>
                    <a:pt x="0" y="73"/>
                    <a:pt x="0" y="167"/>
                  </a:cubicBezTo>
                  <a:cubicBezTo>
                    <a:pt x="0" y="253"/>
                    <a:pt x="79" y="333"/>
                    <a:pt x="166" y="333"/>
                  </a:cubicBezTo>
                  <a:cubicBezTo>
                    <a:pt x="260" y="333"/>
                    <a:pt x="332" y="253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16" name="Google Shape;1116;p46"/>
            <p:cNvSpPr/>
            <p:nvPr/>
          </p:nvSpPr>
          <p:spPr>
            <a:xfrm>
              <a:off x="3103525" y="44606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53"/>
                    <a:pt x="72" y="333"/>
                    <a:pt x="166" y="333"/>
                  </a:cubicBezTo>
                  <a:cubicBezTo>
                    <a:pt x="253" y="333"/>
                    <a:pt x="332" y="253"/>
                    <a:pt x="332" y="167"/>
                  </a:cubicBezTo>
                  <a:cubicBezTo>
                    <a:pt x="332" y="73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17" name="Google Shape;1117;p46"/>
            <p:cNvSpPr/>
            <p:nvPr/>
          </p:nvSpPr>
          <p:spPr>
            <a:xfrm>
              <a:off x="3121375" y="44606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53"/>
                    <a:pt x="72" y="333"/>
                    <a:pt x="166" y="333"/>
                  </a:cubicBezTo>
                  <a:cubicBezTo>
                    <a:pt x="260" y="333"/>
                    <a:pt x="332" y="253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18" name="Google Shape;1118;p46"/>
            <p:cNvSpPr/>
            <p:nvPr/>
          </p:nvSpPr>
          <p:spPr>
            <a:xfrm>
              <a:off x="3139225" y="44606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80" y="1"/>
                    <a:pt x="0" y="73"/>
                    <a:pt x="0" y="167"/>
                  </a:cubicBezTo>
                  <a:cubicBezTo>
                    <a:pt x="0" y="253"/>
                    <a:pt x="80" y="333"/>
                    <a:pt x="166" y="333"/>
                  </a:cubicBezTo>
                  <a:cubicBezTo>
                    <a:pt x="260" y="333"/>
                    <a:pt x="332" y="253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19" name="Google Shape;1119;p46"/>
            <p:cNvSpPr/>
            <p:nvPr/>
          </p:nvSpPr>
          <p:spPr>
            <a:xfrm>
              <a:off x="3139225" y="44442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80" y="0"/>
                    <a:pt x="0" y="73"/>
                    <a:pt x="0" y="166"/>
                  </a:cubicBezTo>
                  <a:cubicBezTo>
                    <a:pt x="0" y="253"/>
                    <a:pt x="80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3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20" name="Google Shape;1120;p46"/>
            <p:cNvSpPr/>
            <p:nvPr/>
          </p:nvSpPr>
          <p:spPr>
            <a:xfrm>
              <a:off x="3157250" y="44606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53"/>
                    <a:pt x="73" y="333"/>
                    <a:pt x="167" y="333"/>
                  </a:cubicBezTo>
                  <a:cubicBezTo>
                    <a:pt x="253" y="333"/>
                    <a:pt x="332" y="253"/>
                    <a:pt x="332" y="167"/>
                  </a:cubicBezTo>
                  <a:cubicBezTo>
                    <a:pt x="332" y="73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21" name="Google Shape;1121;p46"/>
            <p:cNvSpPr/>
            <p:nvPr/>
          </p:nvSpPr>
          <p:spPr>
            <a:xfrm>
              <a:off x="3175100" y="44606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73"/>
                    <a:pt x="1" y="167"/>
                  </a:cubicBezTo>
                  <a:cubicBezTo>
                    <a:pt x="1" y="253"/>
                    <a:pt x="80" y="333"/>
                    <a:pt x="167" y="333"/>
                  </a:cubicBezTo>
                  <a:cubicBezTo>
                    <a:pt x="260" y="333"/>
                    <a:pt x="332" y="253"/>
                    <a:pt x="332" y="167"/>
                  </a:cubicBezTo>
                  <a:cubicBezTo>
                    <a:pt x="332" y="73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22" name="Google Shape;1122;p46"/>
            <p:cNvSpPr/>
            <p:nvPr/>
          </p:nvSpPr>
          <p:spPr>
            <a:xfrm>
              <a:off x="3193125" y="44606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53"/>
                    <a:pt x="73" y="333"/>
                    <a:pt x="167" y="333"/>
                  </a:cubicBezTo>
                  <a:cubicBezTo>
                    <a:pt x="253" y="333"/>
                    <a:pt x="333" y="253"/>
                    <a:pt x="333" y="167"/>
                  </a:cubicBezTo>
                  <a:cubicBezTo>
                    <a:pt x="333" y="73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23" name="Google Shape;1123;p46"/>
            <p:cNvSpPr/>
            <p:nvPr/>
          </p:nvSpPr>
          <p:spPr>
            <a:xfrm>
              <a:off x="3210975" y="44606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53"/>
                    <a:pt x="73" y="333"/>
                    <a:pt x="167" y="333"/>
                  </a:cubicBezTo>
                  <a:cubicBezTo>
                    <a:pt x="261" y="333"/>
                    <a:pt x="333" y="253"/>
                    <a:pt x="333" y="167"/>
                  </a:cubicBezTo>
                  <a:cubicBezTo>
                    <a:pt x="333" y="73"/>
                    <a:pt x="261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24" name="Google Shape;1124;p46"/>
            <p:cNvSpPr/>
            <p:nvPr/>
          </p:nvSpPr>
          <p:spPr>
            <a:xfrm>
              <a:off x="3228825" y="44606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73"/>
                    <a:pt x="1" y="167"/>
                  </a:cubicBezTo>
                  <a:cubicBezTo>
                    <a:pt x="1" y="253"/>
                    <a:pt x="80" y="333"/>
                    <a:pt x="167" y="333"/>
                  </a:cubicBezTo>
                  <a:cubicBezTo>
                    <a:pt x="261" y="333"/>
                    <a:pt x="333" y="253"/>
                    <a:pt x="333" y="167"/>
                  </a:cubicBezTo>
                  <a:cubicBezTo>
                    <a:pt x="333" y="73"/>
                    <a:pt x="261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25" name="Google Shape;1125;p46"/>
            <p:cNvSpPr/>
            <p:nvPr/>
          </p:nvSpPr>
          <p:spPr>
            <a:xfrm>
              <a:off x="3264725" y="446062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53"/>
                    <a:pt x="72" y="333"/>
                    <a:pt x="166" y="333"/>
                  </a:cubicBezTo>
                  <a:cubicBezTo>
                    <a:pt x="260" y="333"/>
                    <a:pt x="332" y="253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26" name="Google Shape;1126;p46"/>
            <p:cNvSpPr/>
            <p:nvPr/>
          </p:nvSpPr>
          <p:spPr>
            <a:xfrm>
              <a:off x="3282750" y="44606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0" y="73"/>
                    <a:pt x="0" y="167"/>
                  </a:cubicBezTo>
                  <a:cubicBezTo>
                    <a:pt x="0" y="253"/>
                    <a:pt x="73" y="333"/>
                    <a:pt x="166" y="333"/>
                  </a:cubicBezTo>
                  <a:cubicBezTo>
                    <a:pt x="253" y="333"/>
                    <a:pt x="332" y="253"/>
                    <a:pt x="332" y="167"/>
                  </a:cubicBezTo>
                  <a:cubicBezTo>
                    <a:pt x="332" y="73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27" name="Google Shape;1127;p46"/>
            <p:cNvSpPr/>
            <p:nvPr/>
          </p:nvSpPr>
          <p:spPr>
            <a:xfrm>
              <a:off x="3300600" y="44606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0" y="73"/>
                    <a:pt x="0" y="167"/>
                  </a:cubicBezTo>
                  <a:cubicBezTo>
                    <a:pt x="0" y="253"/>
                    <a:pt x="73" y="333"/>
                    <a:pt x="166" y="333"/>
                  </a:cubicBezTo>
                  <a:cubicBezTo>
                    <a:pt x="260" y="333"/>
                    <a:pt x="332" y="253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28" name="Google Shape;1128;p46"/>
            <p:cNvSpPr/>
            <p:nvPr/>
          </p:nvSpPr>
          <p:spPr>
            <a:xfrm>
              <a:off x="3318450" y="44606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80" y="1"/>
                    <a:pt x="1" y="73"/>
                    <a:pt x="1" y="167"/>
                  </a:cubicBezTo>
                  <a:cubicBezTo>
                    <a:pt x="1" y="253"/>
                    <a:pt x="80" y="333"/>
                    <a:pt x="166" y="333"/>
                  </a:cubicBezTo>
                  <a:cubicBezTo>
                    <a:pt x="260" y="333"/>
                    <a:pt x="332" y="253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29" name="Google Shape;1129;p46"/>
            <p:cNvSpPr/>
            <p:nvPr/>
          </p:nvSpPr>
          <p:spPr>
            <a:xfrm>
              <a:off x="3336475" y="44606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53"/>
                    <a:pt x="73" y="333"/>
                    <a:pt x="167" y="333"/>
                  </a:cubicBezTo>
                  <a:cubicBezTo>
                    <a:pt x="253" y="333"/>
                    <a:pt x="333" y="253"/>
                    <a:pt x="333" y="167"/>
                  </a:cubicBezTo>
                  <a:cubicBezTo>
                    <a:pt x="333" y="73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30" name="Google Shape;1130;p46"/>
            <p:cNvSpPr/>
            <p:nvPr/>
          </p:nvSpPr>
          <p:spPr>
            <a:xfrm>
              <a:off x="3354325" y="44606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53"/>
                    <a:pt x="73" y="333"/>
                    <a:pt x="167" y="333"/>
                  </a:cubicBezTo>
                  <a:cubicBezTo>
                    <a:pt x="260" y="333"/>
                    <a:pt x="333" y="253"/>
                    <a:pt x="333" y="167"/>
                  </a:cubicBezTo>
                  <a:cubicBezTo>
                    <a:pt x="333" y="73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31" name="Google Shape;1131;p46"/>
            <p:cNvSpPr/>
            <p:nvPr/>
          </p:nvSpPr>
          <p:spPr>
            <a:xfrm>
              <a:off x="3372375" y="446062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53"/>
                    <a:pt x="72" y="333"/>
                    <a:pt x="166" y="333"/>
                  </a:cubicBezTo>
                  <a:cubicBezTo>
                    <a:pt x="252" y="333"/>
                    <a:pt x="332" y="253"/>
                    <a:pt x="332" y="167"/>
                  </a:cubicBezTo>
                  <a:cubicBezTo>
                    <a:pt x="332" y="73"/>
                    <a:pt x="252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32" name="Google Shape;1132;p46"/>
            <p:cNvSpPr/>
            <p:nvPr/>
          </p:nvSpPr>
          <p:spPr>
            <a:xfrm>
              <a:off x="3390225" y="446062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53"/>
                    <a:pt x="72" y="333"/>
                    <a:pt x="166" y="333"/>
                  </a:cubicBezTo>
                  <a:cubicBezTo>
                    <a:pt x="260" y="333"/>
                    <a:pt x="332" y="253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33" name="Google Shape;1133;p46"/>
            <p:cNvSpPr/>
            <p:nvPr/>
          </p:nvSpPr>
          <p:spPr>
            <a:xfrm>
              <a:off x="3408075" y="446062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9" y="1"/>
                    <a:pt x="0" y="73"/>
                    <a:pt x="0" y="167"/>
                  </a:cubicBezTo>
                  <a:cubicBezTo>
                    <a:pt x="0" y="253"/>
                    <a:pt x="79" y="333"/>
                    <a:pt x="166" y="333"/>
                  </a:cubicBezTo>
                  <a:cubicBezTo>
                    <a:pt x="260" y="333"/>
                    <a:pt x="332" y="253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34" name="Google Shape;1134;p46"/>
            <p:cNvSpPr/>
            <p:nvPr/>
          </p:nvSpPr>
          <p:spPr>
            <a:xfrm>
              <a:off x="3426100" y="44606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53"/>
                    <a:pt x="72" y="333"/>
                    <a:pt x="166" y="333"/>
                  </a:cubicBezTo>
                  <a:cubicBezTo>
                    <a:pt x="253" y="333"/>
                    <a:pt x="332" y="253"/>
                    <a:pt x="332" y="167"/>
                  </a:cubicBezTo>
                  <a:cubicBezTo>
                    <a:pt x="332" y="73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35" name="Google Shape;1135;p46"/>
            <p:cNvSpPr/>
            <p:nvPr/>
          </p:nvSpPr>
          <p:spPr>
            <a:xfrm>
              <a:off x="3443950" y="44606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53"/>
                    <a:pt x="72" y="333"/>
                    <a:pt x="166" y="333"/>
                  </a:cubicBezTo>
                  <a:cubicBezTo>
                    <a:pt x="260" y="333"/>
                    <a:pt x="332" y="253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36" name="Google Shape;1136;p46"/>
            <p:cNvSpPr/>
            <p:nvPr/>
          </p:nvSpPr>
          <p:spPr>
            <a:xfrm>
              <a:off x="3461975" y="44606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53"/>
                    <a:pt x="73" y="333"/>
                    <a:pt x="166" y="333"/>
                  </a:cubicBezTo>
                  <a:cubicBezTo>
                    <a:pt x="253" y="333"/>
                    <a:pt x="332" y="253"/>
                    <a:pt x="332" y="167"/>
                  </a:cubicBezTo>
                  <a:cubicBezTo>
                    <a:pt x="332" y="73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37" name="Google Shape;1137;p46"/>
            <p:cNvSpPr/>
            <p:nvPr/>
          </p:nvSpPr>
          <p:spPr>
            <a:xfrm>
              <a:off x="2673300" y="44784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1" y="80"/>
                    <a:pt x="1" y="167"/>
                  </a:cubicBezTo>
                  <a:cubicBezTo>
                    <a:pt x="1" y="260"/>
                    <a:pt x="73" y="333"/>
                    <a:pt x="166" y="333"/>
                  </a:cubicBezTo>
                  <a:cubicBezTo>
                    <a:pt x="260" y="333"/>
                    <a:pt x="332" y="260"/>
                    <a:pt x="332" y="167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38" name="Google Shape;1138;p46"/>
            <p:cNvSpPr/>
            <p:nvPr/>
          </p:nvSpPr>
          <p:spPr>
            <a:xfrm>
              <a:off x="2691150" y="44784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80" y="1"/>
                    <a:pt x="1" y="80"/>
                    <a:pt x="1" y="167"/>
                  </a:cubicBezTo>
                  <a:cubicBezTo>
                    <a:pt x="1" y="260"/>
                    <a:pt x="80" y="333"/>
                    <a:pt x="166" y="333"/>
                  </a:cubicBezTo>
                  <a:cubicBezTo>
                    <a:pt x="260" y="333"/>
                    <a:pt x="332" y="260"/>
                    <a:pt x="332" y="167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39" name="Google Shape;1139;p46"/>
            <p:cNvSpPr/>
            <p:nvPr/>
          </p:nvSpPr>
          <p:spPr>
            <a:xfrm>
              <a:off x="2709175" y="44784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80"/>
                    <a:pt x="1" y="167"/>
                  </a:cubicBezTo>
                  <a:cubicBezTo>
                    <a:pt x="1" y="260"/>
                    <a:pt x="73" y="333"/>
                    <a:pt x="167" y="333"/>
                  </a:cubicBezTo>
                  <a:cubicBezTo>
                    <a:pt x="260" y="333"/>
                    <a:pt x="333" y="260"/>
                    <a:pt x="333" y="167"/>
                  </a:cubicBezTo>
                  <a:cubicBezTo>
                    <a:pt x="333" y="80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40" name="Google Shape;1140;p46"/>
            <p:cNvSpPr/>
            <p:nvPr/>
          </p:nvSpPr>
          <p:spPr>
            <a:xfrm>
              <a:off x="2727025" y="44784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80"/>
                    <a:pt x="1" y="167"/>
                  </a:cubicBezTo>
                  <a:cubicBezTo>
                    <a:pt x="1" y="260"/>
                    <a:pt x="80" y="333"/>
                    <a:pt x="167" y="333"/>
                  </a:cubicBezTo>
                  <a:cubicBezTo>
                    <a:pt x="260" y="333"/>
                    <a:pt x="333" y="260"/>
                    <a:pt x="333" y="167"/>
                  </a:cubicBezTo>
                  <a:cubicBezTo>
                    <a:pt x="333" y="80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41" name="Google Shape;1141;p46"/>
            <p:cNvSpPr/>
            <p:nvPr/>
          </p:nvSpPr>
          <p:spPr>
            <a:xfrm>
              <a:off x="3013900" y="44784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80"/>
                    <a:pt x="1" y="167"/>
                  </a:cubicBezTo>
                  <a:cubicBezTo>
                    <a:pt x="1" y="260"/>
                    <a:pt x="73" y="333"/>
                    <a:pt x="167" y="333"/>
                  </a:cubicBezTo>
                  <a:cubicBezTo>
                    <a:pt x="253" y="333"/>
                    <a:pt x="333" y="260"/>
                    <a:pt x="333" y="167"/>
                  </a:cubicBezTo>
                  <a:cubicBezTo>
                    <a:pt x="333" y="80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42" name="Google Shape;1142;p46"/>
            <p:cNvSpPr/>
            <p:nvPr/>
          </p:nvSpPr>
          <p:spPr>
            <a:xfrm>
              <a:off x="3031750" y="44784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80"/>
                    <a:pt x="1" y="167"/>
                  </a:cubicBezTo>
                  <a:cubicBezTo>
                    <a:pt x="1" y="260"/>
                    <a:pt x="73" y="333"/>
                    <a:pt x="167" y="333"/>
                  </a:cubicBezTo>
                  <a:cubicBezTo>
                    <a:pt x="260" y="333"/>
                    <a:pt x="333" y="260"/>
                    <a:pt x="333" y="167"/>
                  </a:cubicBezTo>
                  <a:cubicBezTo>
                    <a:pt x="333" y="80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43" name="Google Shape;1143;p46"/>
            <p:cNvSpPr/>
            <p:nvPr/>
          </p:nvSpPr>
          <p:spPr>
            <a:xfrm>
              <a:off x="3049600" y="44784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80"/>
                    <a:pt x="1" y="167"/>
                  </a:cubicBezTo>
                  <a:cubicBezTo>
                    <a:pt x="1" y="260"/>
                    <a:pt x="80" y="333"/>
                    <a:pt x="167" y="333"/>
                  </a:cubicBezTo>
                  <a:cubicBezTo>
                    <a:pt x="260" y="333"/>
                    <a:pt x="333" y="260"/>
                    <a:pt x="333" y="167"/>
                  </a:cubicBezTo>
                  <a:cubicBezTo>
                    <a:pt x="333" y="80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44" name="Google Shape;1144;p46"/>
            <p:cNvSpPr/>
            <p:nvPr/>
          </p:nvSpPr>
          <p:spPr>
            <a:xfrm>
              <a:off x="3067650" y="447847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80"/>
                    <a:pt x="0" y="167"/>
                  </a:cubicBezTo>
                  <a:cubicBezTo>
                    <a:pt x="0" y="260"/>
                    <a:pt x="72" y="333"/>
                    <a:pt x="166" y="333"/>
                  </a:cubicBezTo>
                  <a:cubicBezTo>
                    <a:pt x="252" y="333"/>
                    <a:pt x="332" y="260"/>
                    <a:pt x="332" y="167"/>
                  </a:cubicBezTo>
                  <a:cubicBezTo>
                    <a:pt x="332" y="80"/>
                    <a:pt x="252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45" name="Google Shape;1145;p46"/>
            <p:cNvSpPr/>
            <p:nvPr/>
          </p:nvSpPr>
          <p:spPr>
            <a:xfrm>
              <a:off x="3085500" y="447847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9" y="1"/>
                    <a:pt x="0" y="80"/>
                    <a:pt x="0" y="167"/>
                  </a:cubicBezTo>
                  <a:cubicBezTo>
                    <a:pt x="0" y="260"/>
                    <a:pt x="79" y="333"/>
                    <a:pt x="166" y="333"/>
                  </a:cubicBezTo>
                  <a:cubicBezTo>
                    <a:pt x="260" y="333"/>
                    <a:pt x="332" y="260"/>
                    <a:pt x="332" y="167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46" name="Google Shape;1146;p46"/>
            <p:cNvSpPr/>
            <p:nvPr/>
          </p:nvSpPr>
          <p:spPr>
            <a:xfrm>
              <a:off x="3103525" y="44784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80"/>
                    <a:pt x="0" y="167"/>
                  </a:cubicBezTo>
                  <a:cubicBezTo>
                    <a:pt x="0" y="260"/>
                    <a:pt x="72" y="333"/>
                    <a:pt x="166" y="333"/>
                  </a:cubicBezTo>
                  <a:cubicBezTo>
                    <a:pt x="253" y="333"/>
                    <a:pt x="332" y="260"/>
                    <a:pt x="332" y="167"/>
                  </a:cubicBezTo>
                  <a:cubicBezTo>
                    <a:pt x="332" y="80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47" name="Google Shape;1147;p46"/>
            <p:cNvSpPr/>
            <p:nvPr/>
          </p:nvSpPr>
          <p:spPr>
            <a:xfrm>
              <a:off x="3121375" y="44784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80"/>
                    <a:pt x="0" y="167"/>
                  </a:cubicBezTo>
                  <a:cubicBezTo>
                    <a:pt x="0" y="260"/>
                    <a:pt x="72" y="333"/>
                    <a:pt x="166" y="333"/>
                  </a:cubicBezTo>
                  <a:cubicBezTo>
                    <a:pt x="260" y="333"/>
                    <a:pt x="332" y="260"/>
                    <a:pt x="332" y="167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48" name="Google Shape;1148;p46"/>
            <p:cNvSpPr/>
            <p:nvPr/>
          </p:nvSpPr>
          <p:spPr>
            <a:xfrm>
              <a:off x="3139225" y="44784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80" y="1"/>
                    <a:pt x="0" y="80"/>
                    <a:pt x="0" y="167"/>
                  </a:cubicBezTo>
                  <a:cubicBezTo>
                    <a:pt x="0" y="260"/>
                    <a:pt x="80" y="333"/>
                    <a:pt x="166" y="333"/>
                  </a:cubicBezTo>
                  <a:cubicBezTo>
                    <a:pt x="260" y="333"/>
                    <a:pt x="332" y="260"/>
                    <a:pt x="332" y="167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49" name="Google Shape;1149;p46"/>
            <p:cNvSpPr/>
            <p:nvPr/>
          </p:nvSpPr>
          <p:spPr>
            <a:xfrm>
              <a:off x="3157250" y="44784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80"/>
                    <a:pt x="1" y="167"/>
                  </a:cubicBezTo>
                  <a:cubicBezTo>
                    <a:pt x="1" y="260"/>
                    <a:pt x="73" y="333"/>
                    <a:pt x="167" y="333"/>
                  </a:cubicBezTo>
                  <a:cubicBezTo>
                    <a:pt x="253" y="333"/>
                    <a:pt x="332" y="260"/>
                    <a:pt x="332" y="167"/>
                  </a:cubicBezTo>
                  <a:cubicBezTo>
                    <a:pt x="332" y="80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50" name="Google Shape;1150;p46"/>
            <p:cNvSpPr/>
            <p:nvPr/>
          </p:nvSpPr>
          <p:spPr>
            <a:xfrm>
              <a:off x="3175100" y="44784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80"/>
                    <a:pt x="1" y="167"/>
                  </a:cubicBezTo>
                  <a:cubicBezTo>
                    <a:pt x="1" y="260"/>
                    <a:pt x="80" y="333"/>
                    <a:pt x="167" y="333"/>
                  </a:cubicBezTo>
                  <a:cubicBezTo>
                    <a:pt x="260" y="333"/>
                    <a:pt x="332" y="260"/>
                    <a:pt x="332" y="167"/>
                  </a:cubicBezTo>
                  <a:cubicBezTo>
                    <a:pt x="332" y="80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51" name="Google Shape;1151;p46"/>
            <p:cNvSpPr/>
            <p:nvPr/>
          </p:nvSpPr>
          <p:spPr>
            <a:xfrm>
              <a:off x="3210975" y="44784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80"/>
                    <a:pt x="1" y="167"/>
                  </a:cubicBezTo>
                  <a:cubicBezTo>
                    <a:pt x="1" y="260"/>
                    <a:pt x="73" y="333"/>
                    <a:pt x="167" y="333"/>
                  </a:cubicBezTo>
                  <a:cubicBezTo>
                    <a:pt x="261" y="333"/>
                    <a:pt x="333" y="260"/>
                    <a:pt x="333" y="167"/>
                  </a:cubicBezTo>
                  <a:cubicBezTo>
                    <a:pt x="333" y="80"/>
                    <a:pt x="261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52" name="Google Shape;1152;p46"/>
            <p:cNvSpPr/>
            <p:nvPr/>
          </p:nvSpPr>
          <p:spPr>
            <a:xfrm>
              <a:off x="3228825" y="44784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80"/>
                    <a:pt x="1" y="167"/>
                  </a:cubicBezTo>
                  <a:cubicBezTo>
                    <a:pt x="1" y="260"/>
                    <a:pt x="80" y="333"/>
                    <a:pt x="167" y="333"/>
                  </a:cubicBezTo>
                  <a:cubicBezTo>
                    <a:pt x="261" y="333"/>
                    <a:pt x="333" y="260"/>
                    <a:pt x="333" y="167"/>
                  </a:cubicBezTo>
                  <a:cubicBezTo>
                    <a:pt x="333" y="80"/>
                    <a:pt x="261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53" name="Google Shape;1153;p46"/>
            <p:cNvSpPr/>
            <p:nvPr/>
          </p:nvSpPr>
          <p:spPr>
            <a:xfrm>
              <a:off x="3246875" y="447847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80"/>
                    <a:pt x="0" y="167"/>
                  </a:cubicBezTo>
                  <a:cubicBezTo>
                    <a:pt x="0" y="260"/>
                    <a:pt x="72" y="333"/>
                    <a:pt x="166" y="333"/>
                  </a:cubicBezTo>
                  <a:cubicBezTo>
                    <a:pt x="253" y="333"/>
                    <a:pt x="332" y="260"/>
                    <a:pt x="332" y="167"/>
                  </a:cubicBezTo>
                  <a:cubicBezTo>
                    <a:pt x="332" y="80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54" name="Google Shape;1154;p46"/>
            <p:cNvSpPr/>
            <p:nvPr/>
          </p:nvSpPr>
          <p:spPr>
            <a:xfrm>
              <a:off x="3282750" y="44784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0" y="80"/>
                    <a:pt x="0" y="167"/>
                  </a:cubicBezTo>
                  <a:cubicBezTo>
                    <a:pt x="0" y="260"/>
                    <a:pt x="73" y="333"/>
                    <a:pt x="166" y="333"/>
                  </a:cubicBezTo>
                  <a:cubicBezTo>
                    <a:pt x="253" y="333"/>
                    <a:pt x="332" y="260"/>
                    <a:pt x="332" y="167"/>
                  </a:cubicBezTo>
                  <a:cubicBezTo>
                    <a:pt x="332" y="80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55" name="Google Shape;1155;p46"/>
            <p:cNvSpPr/>
            <p:nvPr/>
          </p:nvSpPr>
          <p:spPr>
            <a:xfrm>
              <a:off x="3300600" y="44784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0" y="80"/>
                    <a:pt x="0" y="167"/>
                  </a:cubicBezTo>
                  <a:cubicBezTo>
                    <a:pt x="0" y="260"/>
                    <a:pt x="73" y="333"/>
                    <a:pt x="166" y="333"/>
                  </a:cubicBezTo>
                  <a:cubicBezTo>
                    <a:pt x="260" y="333"/>
                    <a:pt x="332" y="260"/>
                    <a:pt x="332" y="167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56" name="Google Shape;1156;p46"/>
            <p:cNvSpPr/>
            <p:nvPr/>
          </p:nvSpPr>
          <p:spPr>
            <a:xfrm>
              <a:off x="3318450" y="44784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80" y="1"/>
                    <a:pt x="1" y="80"/>
                    <a:pt x="1" y="167"/>
                  </a:cubicBezTo>
                  <a:cubicBezTo>
                    <a:pt x="1" y="260"/>
                    <a:pt x="80" y="333"/>
                    <a:pt x="166" y="333"/>
                  </a:cubicBezTo>
                  <a:cubicBezTo>
                    <a:pt x="260" y="333"/>
                    <a:pt x="332" y="260"/>
                    <a:pt x="332" y="167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57" name="Google Shape;1157;p46"/>
            <p:cNvSpPr/>
            <p:nvPr/>
          </p:nvSpPr>
          <p:spPr>
            <a:xfrm>
              <a:off x="3336475" y="44784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80"/>
                    <a:pt x="1" y="167"/>
                  </a:cubicBezTo>
                  <a:cubicBezTo>
                    <a:pt x="1" y="260"/>
                    <a:pt x="73" y="333"/>
                    <a:pt x="167" y="333"/>
                  </a:cubicBezTo>
                  <a:cubicBezTo>
                    <a:pt x="253" y="333"/>
                    <a:pt x="333" y="260"/>
                    <a:pt x="333" y="167"/>
                  </a:cubicBezTo>
                  <a:cubicBezTo>
                    <a:pt x="333" y="80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58" name="Google Shape;1158;p46"/>
            <p:cNvSpPr/>
            <p:nvPr/>
          </p:nvSpPr>
          <p:spPr>
            <a:xfrm>
              <a:off x="3354325" y="44784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80"/>
                    <a:pt x="1" y="167"/>
                  </a:cubicBezTo>
                  <a:cubicBezTo>
                    <a:pt x="1" y="260"/>
                    <a:pt x="73" y="333"/>
                    <a:pt x="167" y="333"/>
                  </a:cubicBezTo>
                  <a:cubicBezTo>
                    <a:pt x="260" y="333"/>
                    <a:pt x="333" y="260"/>
                    <a:pt x="333" y="167"/>
                  </a:cubicBezTo>
                  <a:cubicBezTo>
                    <a:pt x="333" y="80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59" name="Google Shape;1159;p46"/>
            <p:cNvSpPr/>
            <p:nvPr/>
          </p:nvSpPr>
          <p:spPr>
            <a:xfrm>
              <a:off x="3372375" y="447847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80"/>
                    <a:pt x="0" y="167"/>
                  </a:cubicBezTo>
                  <a:cubicBezTo>
                    <a:pt x="0" y="260"/>
                    <a:pt x="72" y="333"/>
                    <a:pt x="166" y="333"/>
                  </a:cubicBezTo>
                  <a:cubicBezTo>
                    <a:pt x="252" y="333"/>
                    <a:pt x="332" y="260"/>
                    <a:pt x="332" y="167"/>
                  </a:cubicBezTo>
                  <a:cubicBezTo>
                    <a:pt x="332" y="80"/>
                    <a:pt x="252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60" name="Google Shape;1160;p46"/>
            <p:cNvSpPr/>
            <p:nvPr/>
          </p:nvSpPr>
          <p:spPr>
            <a:xfrm>
              <a:off x="3390225" y="447847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80"/>
                    <a:pt x="0" y="167"/>
                  </a:cubicBezTo>
                  <a:cubicBezTo>
                    <a:pt x="0" y="260"/>
                    <a:pt x="72" y="333"/>
                    <a:pt x="166" y="333"/>
                  </a:cubicBezTo>
                  <a:cubicBezTo>
                    <a:pt x="260" y="333"/>
                    <a:pt x="332" y="260"/>
                    <a:pt x="332" y="167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61" name="Google Shape;1161;p46"/>
            <p:cNvSpPr/>
            <p:nvPr/>
          </p:nvSpPr>
          <p:spPr>
            <a:xfrm>
              <a:off x="3408075" y="447847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9" y="1"/>
                    <a:pt x="0" y="80"/>
                    <a:pt x="0" y="167"/>
                  </a:cubicBezTo>
                  <a:cubicBezTo>
                    <a:pt x="0" y="260"/>
                    <a:pt x="79" y="333"/>
                    <a:pt x="166" y="333"/>
                  </a:cubicBezTo>
                  <a:cubicBezTo>
                    <a:pt x="260" y="333"/>
                    <a:pt x="332" y="260"/>
                    <a:pt x="332" y="167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62" name="Google Shape;1162;p46"/>
            <p:cNvSpPr/>
            <p:nvPr/>
          </p:nvSpPr>
          <p:spPr>
            <a:xfrm>
              <a:off x="3426100" y="44784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80"/>
                    <a:pt x="0" y="167"/>
                  </a:cubicBezTo>
                  <a:cubicBezTo>
                    <a:pt x="0" y="260"/>
                    <a:pt x="72" y="333"/>
                    <a:pt x="166" y="333"/>
                  </a:cubicBezTo>
                  <a:cubicBezTo>
                    <a:pt x="253" y="333"/>
                    <a:pt x="332" y="260"/>
                    <a:pt x="332" y="167"/>
                  </a:cubicBezTo>
                  <a:cubicBezTo>
                    <a:pt x="332" y="80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63" name="Google Shape;1163;p46"/>
            <p:cNvSpPr/>
            <p:nvPr/>
          </p:nvSpPr>
          <p:spPr>
            <a:xfrm>
              <a:off x="3443950" y="44784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80"/>
                    <a:pt x="0" y="167"/>
                  </a:cubicBezTo>
                  <a:cubicBezTo>
                    <a:pt x="0" y="260"/>
                    <a:pt x="72" y="333"/>
                    <a:pt x="166" y="333"/>
                  </a:cubicBezTo>
                  <a:cubicBezTo>
                    <a:pt x="260" y="333"/>
                    <a:pt x="332" y="260"/>
                    <a:pt x="332" y="167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64" name="Google Shape;1164;p46"/>
            <p:cNvSpPr/>
            <p:nvPr/>
          </p:nvSpPr>
          <p:spPr>
            <a:xfrm>
              <a:off x="3461975" y="44784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1" y="80"/>
                    <a:pt x="1" y="167"/>
                  </a:cubicBezTo>
                  <a:cubicBezTo>
                    <a:pt x="1" y="260"/>
                    <a:pt x="73" y="333"/>
                    <a:pt x="166" y="333"/>
                  </a:cubicBezTo>
                  <a:cubicBezTo>
                    <a:pt x="253" y="333"/>
                    <a:pt x="332" y="260"/>
                    <a:pt x="332" y="167"/>
                  </a:cubicBezTo>
                  <a:cubicBezTo>
                    <a:pt x="332" y="80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65" name="Google Shape;1165;p46"/>
            <p:cNvSpPr/>
            <p:nvPr/>
          </p:nvSpPr>
          <p:spPr>
            <a:xfrm>
              <a:off x="2709175" y="44965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0" y="332"/>
                    <a:pt x="333" y="260"/>
                    <a:pt x="333" y="166"/>
                  </a:cubicBezTo>
                  <a:cubicBezTo>
                    <a:pt x="333" y="72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66" name="Google Shape;1166;p46"/>
            <p:cNvSpPr/>
            <p:nvPr/>
          </p:nvSpPr>
          <p:spPr>
            <a:xfrm>
              <a:off x="2727025" y="44965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80" y="0"/>
                    <a:pt x="1" y="72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0" y="332"/>
                    <a:pt x="333" y="260"/>
                    <a:pt x="333" y="166"/>
                  </a:cubicBezTo>
                  <a:cubicBezTo>
                    <a:pt x="333" y="72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67" name="Google Shape;1167;p46"/>
            <p:cNvSpPr/>
            <p:nvPr/>
          </p:nvSpPr>
          <p:spPr>
            <a:xfrm>
              <a:off x="2745075" y="4496525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2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68" name="Google Shape;1168;p46"/>
            <p:cNvSpPr/>
            <p:nvPr/>
          </p:nvSpPr>
          <p:spPr>
            <a:xfrm>
              <a:off x="2780775" y="4496525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9" y="0"/>
                    <a:pt x="0" y="72"/>
                    <a:pt x="0" y="166"/>
                  </a:cubicBezTo>
                  <a:cubicBezTo>
                    <a:pt x="0" y="260"/>
                    <a:pt x="79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69" name="Google Shape;1169;p46"/>
            <p:cNvSpPr/>
            <p:nvPr/>
          </p:nvSpPr>
          <p:spPr>
            <a:xfrm>
              <a:off x="2816650" y="44965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80" y="0"/>
                    <a:pt x="0" y="72"/>
                    <a:pt x="0" y="166"/>
                  </a:cubicBezTo>
                  <a:cubicBezTo>
                    <a:pt x="0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70" name="Google Shape;1170;p46"/>
            <p:cNvSpPr/>
            <p:nvPr/>
          </p:nvSpPr>
          <p:spPr>
            <a:xfrm>
              <a:off x="2834675" y="44965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2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71" name="Google Shape;1171;p46"/>
            <p:cNvSpPr/>
            <p:nvPr/>
          </p:nvSpPr>
          <p:spPr>
            <a:xfrm>
              <a:off x="3013900" y="44965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3" y="260"/>
                    <a:pt x="333" y="166"/>
                  </a:cubicBezTo>
                  <a:cubicBezTo>
                    <a:pt x="333" y="72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72" name="Google Shape;1172;p46"/>
            <p:cNvSpPr/>
            <p:nvPr/>
          </p:nvSpPr>
          <p:spPr>
            <a:xfrm>
              <a:off x="3031750" y="44965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0" y="332"/>
                    <a:pt x="333" y="260"/>
                    <a:pt x="333" y="166"/>
                  </a:cubicBezTo>
                  <a:cubicBezTo>
                    <a:pt x="333" y="72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73" name="Google Shape;1173;p46"/>
            <p:cNvSpPr/>
            <p:nvPr/>
          </p:nvSpPr>
          <p:spPr>
            <a:xfrm>
              <a:off x="3049600" y="44965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80" y="0"/>
                    <a:pt x="1" y="72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0" y="332"/>
                    <a:pt x="333" y="260"/>
                    <a:pt x="333" y="166"/>
                  </a:cubicBezTo>
                  <a:cubicBezTo>
                    <a:pt x="333" y="72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74" name="Google Shape;1174;p46"/>
            <p:cNvSpPr/>
            <p:nvPr/>
          </p:nvSpPr>
          <p:spPr>
            <a:xfrm>
              <a:off x="3067650" y="4496525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2" y="332"/>
                    <a:pt x="332" y="260"/>
                    <a:pt x="332" y="166"/>
                  </a:cubicBezTo>
                  <a:cubicBezTo>
                    <a:pt x="332" y="72"/>
                    <a:pt x="252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75" name="Google Shape;1175;p46"/>
            <p:cNvSpPr/>
            <p:nvPr/>
          </p:nvSpPr>
          <p:spPr>
            <a:xfrm>
              <a:off x="3085500" y="4496525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9" y="0"/>
                    <a:pt x="0" y="72"/>
                    <a:pt x="0" y="166"/>
                  </a:cubicBezTo>
                  <a:cubicBezTo>
                    <a:pt x="0" y="260"/>
                    <a:pt x="79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76" name="Google Shape;1176;p46"/>
            <p:cNvSpPr/>
            <p:nvPr/>
          </p:nvSpPr>
          <p:spPr>
            <a:xfrm>
              <a:off x="3103525" y="44965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2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77" name="Google Shape;1177;p46"/>
            <p:cNvSpPr/>
            <p:nvPr/>
          </p:nvSpPr>
          <p:spPr>
            <a:xfrm>
              <a:off x="3121375" y="44965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78" name="Google Shape;1178;p46"/>
            <p:cNvSpPr/>
            <p:nvPr/>
          </p:nvSpPr>
          <p:spPr>
            <a:xfrm>
              <a:off x="3139225" y="44965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80" y="0"/>
                    <a:pt x="0" y="72"/>
                    <a:pt x="0" y="166"/>
                  </a:cubicBezTo>
                  <a:cubicBezTo>
                    <a:pt x="0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79" name="Google Shape;1179;p46"/>
            <p:cNvSpPr/>
            <p:nvPr/>
          </p:nvSpPr>
          <p:spPr>
            <a:xfrm>
              <a:off x="3157250" y="44965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2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80" name="Google Shape;1180;p46"/>
            <p:cNvSpPr/>
            <p:nvPr/>
          </p:nvSpPr>
          <p:spPr>
            <a:xfrm>
              <a:off x="3175100" y="44965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80" y="0"/>
                    <a:pt x="1" y="72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81" name="Google Shape;1181;p46"/>
            <p:cNvSpPr/>
            <p:nvPr/>
          </p:nvSpPr>
          <p:spPr>
            <a:xfrm>
              <a:off x="3210975" y="44965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1" y="332"/>
                    <a:pt x="333" y="260"/>
                    <a:pt x="333" y="166"/>
                  </a:cubicBezTo>
                  <a:cubicBezTo>
                    <a:pt x="333" y="72"/>
                    <a:pt x="261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82" name="Google Shape;1182;p46"/>
            <p:cNvSpPr/>
            <p:nvPr/>
          </p:nvSpPr>
          <p:spPr>
            <a:xfrm>
              <a:off x="3228825" y="44965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80" y="0"/>
                    <a:pt x="1" y="72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1" y="332"/>
                    <a:pt x="333" y="260"/>
                    <a:pt x="333" y="166"/>
                  </a:cubicBezTo>
                  <a:cubicBezTo>
                    <a:pt x="333" y="72"/>
                    <a:pt x="261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83" name="Google Shape;1183;p46"/>
            <p:cNvSpPr/>
            <p:nvPr/>
          </p:nvSpPr>
          <p:spPr>
            <a:xfrm>
              <a:off x="3246875" y="4496525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2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84" name="Google Shape;1184;p46"/>
            <p:cNvSpPr/>
            <p:nvPr/>
          </p:nvSpPr>
          <p:spPr>
            <a:xfrm>
              <a:off x="3264725" y="4496525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85" name="Google Shape;1185;p46"/>
            <p:cNvSpPr/>
            <p:nvPr/>
          </p:nvSpPr>
          <p:spPr>
            <a:xfrm>
              <a:off x="3318450" y="44965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80" y="0"/>
                    <a:pt x="1" y="72"/>
                    <a:pt x="1" y="166"/>
                  </a:cubicBezTo>
                  <a:cubicBezTo>
                    <a:pt x="1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86" name="Google Shape;1186;p46"/>
            <p:cNvSpPr/>
            <p:nvPr/>
          </p:nvSpPr>
          <p:spPr>
            <a:xfrm>
              <a:off x="3336475" y="44965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3" y="260"/>
                    <a:pt x="333" y="166"/>
                  </a:cubicBezTo>
                  <a:cubicBezTo>
                    <a:pt x="333" y="72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87" name="Google Shape;1187;p46"/>
            <p:cNvSpPr/>
            <p:nvPr/>
          </p:nvSpPr>
          <p:spPr>
            <a:xfrm>
              <a:off x="3354325" y="44965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0" y="332"/>
                    <a:pt x="333" y="260"/>
                    <a:pt x="333" y="166"/>
                  </a:cubicBezTo>
                  <a:cubicBezTo>
                    <a:pt x="333" y="72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88" name="Google Shape;1188;p46"/>
            <p:cNvSpPr/>
            <p:nvPr/>
          </p:nvSpPr>
          <p:spPr>
            <a:xfrm>
              <a:off x="3390225" y="4496525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89" name="Google Shape;1189;p46"/>
            <p:cNvSpPr/>
            <p:nvPr/>
          </p:nvSpPr>
          <p:spPr>
            <a:xfrm>
              <a:off x="3408075" y="4496525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9" y="0"/>
                    <a:pt x="0" y="72"/>
                    <a:pt x="0" y="166"/>
                  </a:cubicBezTo>
                  <a:cubicBezTo>
                    <a:pt x="0" y="260"/>
                    <a:pt x="79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90" name="Google Shape;1190;p46"/>
            <p:cNvSpPr/>
            <p:nvPr/>
          </p:nvSpPr>
          <p:spPr>
            <a:xfrm>
              <a:off x="3426100" y="44965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2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91" name="Google Shape;1191;p46"/>
            <p:cNvSpPr/>
            <p:nvPr/>
          </p:nvSpPr>
          <p:spPr>
            <a:xfrm>
              <a:off x="3443950" y="44965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92" name="Google Shape;1192;p46"/>
            <p:cNvSpPr/>
            <p:nvPr/>
          </p:nvSpPr>
          <p:spPr>
            <a:xfrm>
              <a:off x="3479825" y="44965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93" name="Google Shape;1193;p46"/>
            <p:cNvSpPr/>
            <p:nvPr/>
          </p:nvSpPr>
          <p:spPr>
            <a:xfrm>
              <a:off x="3497675" y="44965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80" y="0"/>
                    <a:pt x="1" y="72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94" name="Google Shape;1194;p46"/>
            <p:cNvSpPr/>
            <p:nvPr/>
          </p:nvSpPr>
          <p:spPr>
            <a:xfrm>
              <a:off x="2709175" y="451455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60" y="332"/>
                    <a:pt x="333" y="253"/>
                    <a:pt x="333" y="166"/>
                  </a:cubicBezTo>
                  <a:cubicBezTo>
                    <a:pt x="333" y="72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95" name="Google Shape;1195;p46"/>
            <p:cNvSpPr/>
            <p:nvPr/>
          </p:nvSpPr>
          <p:spPr>
            <a:xfrm>
              <a:off x="2727025" y="451455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80" y="0"/>
                    <a:pt x="1" y="72"/>
                    <a:pt x="1" y="166"/>
                  </a:cubicBezTo>
                  <a:cubicBezTo>
                    <a:pt x="1" y="253"/>
                    <a:pt x="80" y="332"/>
                    <a:pt x="167" y="332"/>
                  </a:cubicBezTo>
                  <a:cubicBezTo>
                    <a:pt x="260" y="332"/>
                    <a:pt x="333" y="253"/>
                    <a:pt x="333" y="166"/>
                  </a:cubicBezTo>
                  <a:cubicBezTo>
                    <a:pt x="333" y="72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96" name="Google Shape;1196;p46"/>
            <p:cNvSpPr/>
            <p:nvPr/>
          </p:nvSpPr>
          <p:spPr>
            <a:xfrm>
              <a:off x="2745075" y="451455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53" y="332"/>
                    <a:pt x="332" y="253"/>
                    <a:pt x="332" y="166"/>
                  </a:cubicBezTo>
                  <a:cubicBezTo>
                    <a:pt x="332" y="72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97" name="Google Shape;1197;p46"/>
            <p:cNvSpPr/>
            <p:nvPr/>
          </p:nvSpPr>
          <p:spPr>
            <a:xfrm>
              <a:off x="2762925" y="451455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98" name="Google Shape;1198;p46"/>
            <p:cNvSpPr/>
            <p:nvPr/>
          </p:nvSpPr>
          <p:spPr>
            <a:xfrm>
              <a:off x="3013900" y="451455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53" y="332"/>
                    <a:pt x="333" y="253"/>
                    <a:pt x="333" y="166"/>
                  </a:cubicBezTo>
                  <a:cubicBezTo>
                    <a:pt x="333" y="72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99" name="Google Shape;1199;p46"/>
            <p:cNvSpPr/>
            <p:nvPr/>
          </p:nvSpPr>
          <p:spPr>
            <a:xfrm>
              <a:off x="2981100" y="451455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00" name="Google Shape;1200;p46"/>
            <p:cNvSpPr/>
            <p:nvPr/>
          </p:nvSpPr>
          <p:spPr>
            <a:xfrm>
              <a:off x="3031750" y="451455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60" y="332"/>
                    <a:pt x="333" y="253"/>
                    <a:pt x="333" y="166"/>
                  </a:cubicBezTo>
                  <a:cubicBezTo>
                    <a:pt x="333" y="72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01" name="Google Shape;1201;p46"/>
            <p:cNvSpPr/>
            <p:nvPr/>
          </p:nvSpPr>
          <p:spPr>
            <a:xfrm>
              <a:off x="3049600" y="451455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80" y="0"/>
                    <a:pt x="1" y="72"/>
                    <a:pt x="1" y="166"/>
                  </a:cubicBezTo>
                  <a:cubicBezTo>
                    <a:pt x="1" y="253"/>
                    <a:pt x="80" y="332"/>
                    <a:pt x="167" y="332"/>
                  </a:cubicBezTo>
                  <a:cubicBezTo>
                    <a:pt x="260" y="332"/>
                    <a:pt x="333" y="253"/>
                    <a:pt x="333" y="166"/>
                  </a:cubicBezTo>
                  <a:cubicBezTo>
                    <a:pt x="333" y="72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02" name="Google Shape;1202;p46"/>
            <p:cNvSpPr/>
            <p:nvPr/>
          </p:nvSpPr>
          <p:spPr>
            <a:xfrm>
              <a:off x="3067650" y="451455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52" y="332"/>
                    <a:pt x="332" y="253"/>
                    <a:pt x="332" y="166"/>
                  </a:cubicBezTo>
                  <a:cubicBezTo>
                    <a:pt x="332" y="72"/>
                    <a:pt x="252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03" name="Google Shape;1203;p46"/>
            <p:cNvSpPr/>
            <p:nvPr/>
          </p:nvSpPr>
          <p:spPr>
            <a:xfrm>
              <a:off x="3085500" y="451455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9" y="0"/>
                    <a:pt x="0" y="72"/>
                    <a:pt x="0" y="166"/>
                  </a:cubicBezTo>
                  <a:cubicBezTo>
                    <a:pt x="0" y="253"/>
                    <a:pt x="79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04" name="Google Shape;1204;p46"/>
            <p:cNvSpPr/>
            <p:nvPr/>
          </p:nvSpPr>
          <p:spPr>
            <a:xfrm>
              <a:off x="3103525" y="451455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53" y="332"/>
                    <a:pt x="332" y="253"/>
                    <a:pt x="332" y="166"/>
                  </a:cubicBezTo>
                  <a:cubicBezTo>
                    <a:pt x="332" y="72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05" name="Google Shape;1205;p46"/>
            <p:cNvSpPr/>
            <p:nvPr/>
          </p:nvSpPr>
          <p:spPr>
            <a:xfrm>
              <a:off x="3121375" y="451455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06" name="Google Shape;1206;p46"/>
            <p:cNvSpPr/>
            <p:nvPr/>
          </p:nvSpPr>
          <p:spPr>
            <a:xfrm>
              <a:off x="3139225" y="451455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80" y="0"/>
                    <a:pt x="0" y="72"/>
                    <a:pt x="0" y="166"/>
                  </a:cubicBezTo>
                  <a:cubicBezTo>
                    <a:pt x="0" y="253"/>
                    <a:pt x="80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07" name="Google Shape;1207;p46"/>
            <p:cNvSpPr/>
            <p:nvPr/>
          </p:nvSpPr>
          <p:spPr>
            <a:xfrm>
              <a:off x="3157250" y="451455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53" y="332"/>
                    <a:pt x="332" y="253"/>
                    <a:pt x="332" y="166"/>
                  </a:cubicBezTo>
                  <a:cubicBezTo>
                    <a:pt x="332" y="72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08" name="Google Shape;1208;p46"/>
            <p:cNvSpPr/>
            <p:nvPr/>
          </p:nvSpPr>
          <p:spPr>
            <a:xfrm>
              <a:off x="3175100" y="451455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80" y="0"/>
                    <a:pt x="1" y="72"/>
                    <a:pt x="1" y="166"/>
                  </a:cubicBezTo>
                  <a:cubicBezTo>
                    <a:pt x="1" y="253"/>
                    <a:pt x="80" y="332"/>
                    <a:pt x="167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09" name="Google Shape;1209;p46"/>
            <p:cNvSpPr/>
            <p:nvPr/>
          </p:nvSpPr>
          <p:spPr>
            <a:xfrm>
              <a:off x="3193125" y="451455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53" y="332"/>
                    <a:pt x="333" y="253"/>
                    <a:pt x="333" y="166"/>
                  </a:cubicBezTo>
                  <a:cubicBezTo>
                    <a:pt x="333" y="72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10" name="Google Shape;1210;p46"/>
            <p:cNvSpPr/>
            <p:nvPr/>
          </p:nvSpPr>
          <p:spPr>
            <a:xfrm>
              <a:off x="3228825" y="451455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80" y="0"/>
                    <a:pt x="1" y="72"/>
                    <a:pt x="1" y="166"/>
                  </a:cubicBezTo>
                  <a:cubicBezTo>
                    <a:pt x="1" y="253"/>
                    <a:pt x="80" y="332"/>
                    <a:pt x="167" y="332"/>
                  </a:cubicBezTo>
                  <a:cubicBezTo>
                    <a:pt x="261" y="332"/>
                    <a:pt x="333" y="253"/>
                    <a:pt x="333" y="166"/>
                  </a:cubicBezTo>
                  <a:cubicBezTo>
                    <a:pt x="333" y="72"/>
                    <a:pt x="261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11" name="Google Shape;1211;p46"/>
            <p:cNvSpPr/>
            <p:nvPr/>
          </p:nvSpPr>
          <p:spPr>
            <a:xfrm>
              <a:off x="3246875" y="451455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53" y="332"/>
                    <a:pt x="332" y="253"/>
                    <a:pt x="332" y="166"/>
                  </a:cubicBezTo>
                  <a:cubicBezTo>
                    <a:pt x="332" y="72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12" name="Google Shape;1212;p46"/>
            <p:cNvSpPr/>
            <p:nvPr/>
          </p:nvSpPr>
          <p:spPr>
            <a:xfrm>
              <a:off x="3318450" y="451455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80" y="0"/>
                    <a:pt x="1" y="72"/>
                    <a:pt x="1" y="166"/>
                  </a:cubicBezTo>
                  <a:cubicBezTo>
                    <a:pt x="1" y="253"/>
                    <a:pt x="80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13" name="Google Shape;1213;p46"/>
            <p:cNvSpPr/>
            <p:nvPr/>
          </p:nvSpPr>
          <p:spPr>
            <a:xfrm>
              <a:off x="3336475" y="451455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53" y="332"/>
                    <a:pt x="333" y="253"/>
                    <a:pt x="333" y="166"/>
                  </a:cubicBezTo>
                  <a:cubicBezTo>
                    <a:pt x="333" y="72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14" name="Google Shape;1214;p46"/>
            <p:cNvSpPr/>
            <p:nvPr/>
          </p:nvSpPr>
          <p:spPr>
            <a:xfrm>
              <a:off x="3390225" y="451455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15" name="Google Shape;1215;p46"/>
            <p:cNvSpPr/>
            <p:nvPr/>
          </p:nvSpPr>
          <p:spPr>
            <a:xfrm>
              <a:off x="3408075" y="451455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9" y="0"/>
                    <a:pt x="0" y="72"/>
                    <a:pt x="0" y="166"/>
                  </a:cubicBezTo>
                  <a:cubicBezTo>
                    <a:pt x="0" y="253"/>
                    <a:pt x="79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16" name="Google Shape;1216;p46"/>
            <p:cNvSpPr/>
            <p:nvPr/>
          </p:nvSpPr>
          <p:spPr>
            <a:xfrm>
              <a:off x="3426100" y="451455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53" y="332"/>
                    <a:pt x="332" y="253"/>
                    <a:pt x="332" y="166"/>
                  </a:cubicBezTo>
                  <a:cubicBezTo>
                    <a:pt x="332" y="72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17" name="Google Shape;1217;p46"/>
            <p:cNvSpPr/>
            <p:nvPr/>
          </p:nvSpPr>
          <p:spPr>
            <a:xfrm>
              <a:off x="3497675" y="451455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80" y="0"/>
                    <a:pt x="1" y="72"/>
                    <a:pt x="1" y="166"/>
                  </a:cubicBezTo>
                  <a:cubicBezTo>
                    <a:pt x="1" y="253"/>
                    <a:pt x="80" y="332"/>
                    <a:pt x="167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18" name="Google Shape;1218;p46"/>
            <p:cNvSpPr/>
            <p:nvPr/>
          </p:nvSpPr>
          <p:spPr>
            <a:xfrm>
              <a:off x="2762925" y="453240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2" y="0"/>
                    <a:pt x="0" y="80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19" name="Google Shape;1219;p46"/>
            <p:cNvSpPr/>
            <p:nvPr/>
          </p:nvSpPr>
          <p:spPr>
            <a:xfrm>
              <a:off x="2798800" y="45324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72" y="0"/>
                    <a:pt x="0" y="80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20" name="Google Shape;1220;p46"/>
            <p:cNvSpPr/>
            <p:nvPr/>
          </p:nvSpPr>
          <p:spPr>
            <a:xfrm>
              <a:off x="2816650" y="45324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80" y="0"/>
                    <a:pt x="0" y="80"/>
                    <a:pt x="0" y="166"/>
                  </a:cubicBezTo>
                  <a:cubicBezTo>
                    <a:pt x="0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21" name="Google Shape;1221;p46"/>
            <p:cNvSpPr/>
            <p:nvPr/>
          </p:nvSpPr>
          <p:spPr>
            <a:xfrm>
              <a:off x="2834675" y="45324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80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80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22" name="Google Shape;1222;p46"/>
            <p:cNvSpPr/>
            <p:nvPr/>
          </p:nvSpPr>
          <p:spPr>
            <a:xfrm>
              <a:off x="3013900" y="45324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80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3" y="260"/>
                    <a:pt x="333" y="166"/>
                  </a:cubicBezTo>
                  <a:cubicBezTo>
                    <a:pt x="333" y="80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23" name="Google Shape;1223;p46"/>
            <p:cNvSpPr/>
            <p:nvPr/>
          </p:nvSpPr>
          <p:spPr>
            <a:xfrm>
              <a:off x="3031750" y="45324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80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0" y="332"/>
                    <a:pt x="333" y="260"/>
                    <a:pt x="333" y="166"/>
                  </a:cubicBezTo>
                  <a:cubicBezTo>
                    <a:pt x="333" y="80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24" name="Google Shape;1224;p46"/>
            <p:cNvSpPr/>
            <p:nvPr/>
          </p:nvSpPr>
          <p:spPr>
            <a:xfrm>
              <a:off x="3049600" y="45324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80" y="0"/>
                    <a:pt x="1" y="80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0" y="332"/>
                    <a:pt x="333" y="260"/>
                    <a:pt x="333" y="166"/>
                  </a:cubicBezTo>
                  <a:cubicBezTo>
                    <a:pt x="333" y="80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25" name="Google Shape;1225;p46"/>
            <p:cNvSpPr/>
            <p:nvPr/>
          </p:nvSpPr>
          <p:spPr>
            <a:xfrm>
              <a:off x="3067650" y="453240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2" y="0"/>
                    <a:pt x="0" y="80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2" y="332"/>
                    <a:pt x="332" y="260"/>
                    <a:pt x="332" y="166"/>
                  </a:cubicBezTo>
                  <a:cubicBezTo>
                    <a:pt x="332" y="80"/>
                    <a:pt x="252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26" name="Google Shape;1226;p46"/>
            <p:cNvSpPr/>
            <p:nvPr/>
          </p:nvSpPr>
          <p:spPr>
            <a:xfrm>
              <a:off x="3085500" y="453240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9" y="0"/>
                    <a:pt x="0" y="80"/>
                    <a:pt x="0" y="166"/>
                  </a:cubicBezTo>
                  <a:cubicBezTo>
                    <a:pt x="0" y="260"/>
                    <a:pt x="79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27" name="Google Shape;1227;p46"/>
            <p:cNvSpPr/>
            <p:nvPr/>
          </p:nvSpPr>
          <p:spPr>
            <a:xfrm>
              <a:off x="3103525" y="45324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72" y="0"/>
                    <a:pt x="0" y="80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80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28" name="Google Shape;1228;p46"/>
            <p:cNvSpPr/>
            <p:nvPr/>
          </p:nvSpPr>
          <p:spPr>
            <a:xfrm>
              <a:off x="3121375" y="45324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72" y="0"/>
                    <a:pt x="0" y="80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29" name="Google Shape;1229;p46"/>
            <p:cNvSpPr/>
            <p:nvPr/>
          </p:nvSpPr>
          <p:spPr>
            <a:xfrm>
              <a:off x="3139225" y="45324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80" y="0"/>
                    <a:pt x="0" y="80"/>
                    <a:pt x="0" y="166"/>
                  </a:cubicBezTo>
                  <a:cubicBezTo>
                    <a:pt x="0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30" name="Google Shape;1230;p46"/>
            <p:cNvSpPr/>
            <p:nvPr/>
          </p:nvSpPr>
          <p:spPr>
            <a:xfrm>
              <a:off x="3157250" y="45324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80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80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31" name="Google Shape;1231;p46"/>
            <p:cNvSpPr/>
            <p:nvPr/>
          </p:nvSpPr>
          <p:spPr>
            <a:xfrm>
              <a:off x="3175100" y="45324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80" y="0"/>
                    <a:pt x="1" y="80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32" name="Google Shape;1232;p46"/>
            <p:cNvSpPr/>
            <p:nvPr/>
          </p:nvSpPr>
          <p:spPr>
            <a:xfrm>
              <a:off x="3193125" y="45324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80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3" y="260"/>
                    <a:pt x="333" y="166"/>
                  </a:cubicBezTo>
                  <a:cubicBezTo>
                    <a:pt x="333" y="80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33" name="Google Shape;1233;p46"/>
            <p:cNvSpPr/>
            <p:nvPr/>
          </p:nvSpPr>
          <p:spPr>
            <a:xfrm>
              <a:off x="3318450" y="45324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80" y="0"/>
                    <a:pt x="1" y="80"/>
                    <a:pt x="1" y="166"/>
                  </a:cubicBezTo>
                  <a:cubicBezTo>
                    <a:pt x="1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34" name="Google Shape;1234;p46"/>
            <p:cNvSpPr/>
            <p:nvPr/>
          </p:nvSpPr>
          <p:spPr>
            <a:xfrm>
              <a:off x="3336475" y="45324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80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3" y="260"/>
                    <a:pt x="333" y="166"/>
                  </a:cubicBezTo>
                  <a:cubicBezTo>
                    <a:pt x="333" y="80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35" name="Google Shape;1235;p46"/>
            <p:cNvSpPr/>
            <p:nvPr/>
          </p:nvSpPr>
          <p:spPr>
            <a:xfrm>
              <a:off x="3390225" y="453240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2" y="0"/>
                    <a:pt x="0" y="80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36" name="Google Shape;1236;p46"/>
            <p:cNvSpPr/>
            <p:nvPr/>
          </p:nvSpPr>
          <p:spPr>
            <a:xfrm>
              <a:off x="3408075" y="453240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9" y="0"/>
                    <a:pt x="0" y="80"/>
                    <a:pt x="0" y="166"/>
                  </a:cubicBezTo>
                  <a:cubicBezTo>
                    <a:pt x="0" y="260"/>
                    <a:pt x="79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37" name="Google Shape;1237;p46"/>
            <p:cNvSpPr/>
            <p:nvPr/>
          </p:nvSpPr>
          <p:spPr>
            <a:xfrm>
              <a:off x="3426100" y="45324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72" y="0"/>
                    <a:pt x="0" y="80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80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38" name="Google Shape;1238;p46"/>
            <p:cNvSpPr/>
            <p:nvPr/>
          </p:nvSpPr>
          <p:spPr>
            <a:xfrm>
              <a:off x="3497675" y="45324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80" y="0"/>
                    <a:pt x="1" y="80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39" name="Google Shape;1239;p46"/>
            <p:cNvSpPr/>
            <p:nvPr/>
          </p:nvSpPr>
          <p:spPr>
            <a:xfrm>
              <a:off x="2780775" y="455042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9" y="1"/>
                    <a:pt x="0" y="73"/>
                    <a:pt x="0" y="166"/>
                  </a:cubicBezTo>
                  <a:cubicBezTo>
                    <a:pt x="0" y="260"/>
                    <a:pt x="79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40" name="Google Shape;1240;p46"/>
            <p:cNvSpPr/>
            <p:nvPr/>
          </p:nvSpPr>
          <p:spPr>
            <a:xfrm>
              <a:off x="2798800" y="45504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41" name="Google Shape;1241;p46"/>
            <p:cNvSpPr/>
            <p:nvPr/>
          </p:nvSpPr>
          <p:spPr>
            <a:xfrm>
              <a:off x="2816650" y="45504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80" y="1"/>
                    <a:pt x="0" y="73"/>
                    <a:pt x="0" y="166"/>
                  </a:cubicBezTo>
                  <a:cubicBezTo>
                    <a:pt x="0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42" name="Google Shape;1242;p46"/>
            <p:cNvSpPr/>
            <p:nvPr/>
          </p:nvSpPr>
          <p:spPr>
            <a:xfrm>
              <a:off x="2834675" y="45504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3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43" name="Google Shape;1243;p46"/>
            <p:cNvSpPr/>
            <p:nvPr/>
          </p:nvSpPr>
          <p:spPr>
            <a:xfrm>
              <a:off x="2852525" y="45504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3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44" name="Google Shape;1244;p46"/>
            <p:cNvSpPr/>
            <p:nvPr/>
          </p:nvSpPr>
          <p:spPr>
            <a:xfrm>
              <a:off x="3013900" y="45504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3" y="260"/>
                    <a:pt x="333" y="166"/>
                  </a:cubicBezTo>
                  <a:cubicBezTo>
                    <a:pt x="333" y="73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45" name="Google Shape;1245;p46"/>
            <p:cNvSpPr/>
            <p:nvPr/>
          </p:nvSpPr>
          <p:spPr>
            <a:xfrm>
              <a:off x="3031750" y="45504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0" y="332"/>
                    <a:pt x="333" y="260"/>
                    <a:pt x="333" y="166"/>
                  </a:cubicBezTo>
                  <a:cubicBezTo>
                    <a:pt x="333" y="73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46" name="Google Shape;1246;p46"/>
            <p:cNvSpPr/>
            <p:nvPr/>
          </p:nvSpPr>
          <p:spPr>
            <a:xfrm>
              <a:off x="3049600" y="45504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73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0" y="332"/>
                    <a:pt x="333" y="260"/>
                    <a:pt x="333" y="166"/>
                  </a:cubicBezTo>
                  <a:cubicBezTo>
                    <a:pt x="333" y="73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47" name="Google Shape;1247;p46"/>
            <p:cNvSpPr/>
            <p:nvPr/>
          </p:nvSpPr>
          <p:spPr>
            <a:xfrm>
              <a:off x="3067650" y="455042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2" y="332"/>
                    <a:pt x="332" y="260"/>
                    <a:pt x="332" y="166"/>
                  </a:cubicBezTo>
                  <a:cubicBezTo>
                    <a:pt x="332" y="73"/>
                    <a:pt x="252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48" name="Google Shape;1248;p46"/>
            <p:cNvSpPr/>
            <p:nvPr/>
          </p:nvSpPr>
          <p:spPr>
            <a:xfrm>
              <a:off x="3085500" y="455042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9" y="1"/>
                    <a:pt x="0" y="73"/>
                    <a:pt x="0" y="166"/>
                  </a:cubicBezTo>
                  <a:cubicBezTo>
                    <a:pt x="0" y="260"/>
                    <a:pt x="79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49" name="Google Shape;1249;p46"/>
            <p:cNvSpPr/>
            <p:nvPr/>
          </p:nvSpPr>
          <p:spPr>
            <a:xfrm>
              <a:off x="3103525" y="45504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3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50" name="Google Shape;1250;p46"/>
            <p:cNvSpPr/>
            <p:nvPr/>
          </p:nvSpPr>
          <p:spPr>
            <a:xfrm>
              <a:off x="3121375" y="45504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51" name="Google Shape;1251;p46"/>
            <p:cNvSpPr/>
            <p:nvPr/>
          </p:nvSpPr>
          <p:spPr>
            <a:xfrm>
              <a:off x="3139225" y="45504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80" y="1"/>
                    <a:pt x="0" y="73"/>
                    <a:pt x="0" y="166"/>
                  </a:cubicBezTo>
                  <a:cubicBezTo>
                    <a:pt x="0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52" name="Google Shape;1252;p46"/>
            <p:cNvSpPr/>
            <p:nvPr/>
          </p:nvSpPr>
          <p:spPr>
            <a:xfrm>
              <a:off x="3157250" y="45504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3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53" name="Google Shape;1253;p46"/>
            <p:cNvSpPr/>
            <p:nvPr/>
          </p:nvSpPr>
          <p:spPr>
            <a:xfrm>
              <a:off x="3175100" y="45504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73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3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54" name="Google Shape;1254;p46"/>
            <p:cNvSpPr/>
            <p:nvPr/>
          </p:nvSpPr>
          <p:spPr>
            <a:xfrm>
              <a:off x="3193125" y="45504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3" y="260"/>
                    <a:pt x="333" y="166"/>
                  </a:cubicBezTo>
                  <a:cubicBezTo>
                    <a:pt x="333" y="73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55" name="Google Shape;1255;p46"/>
            <p:cNvSpPr/>
            <p:nvPr/>
          </p:nvSpPr>
          <p:spPr>
            <a:xfrm>
              <a:off x="3210975" y="45504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1" y="332"/>
                    <a:pt x="333" y="260"/>
                    <a:pt x="333" y="166"/>
                  </a:cubicBezTo>
                  <a:cubicBezTo>
                    <a:pt x="333" y="73"/>
                    <a:pt x="261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56" name="Google Shape;1256;p46"/>
            <p:cNvSpPr/>
            <p:nvPr/>
          </p:nvSpPr>
          <p:spPr>
            <a:xfrm>
              <a:off x="3228825" y="45504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73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1" y="332"/>
                    <a:pt x="333" y="260"/>
                    <a:pt x="333" y="166"/>
                  </a:cubicBezTo>
                  <a:cubicBezTo>
                    <a:pt x="333" y="73"/>
                    <a:pt x="261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57" name="Google Shape;1257;p46"/>
            <p:cNvSpPr/>
            <p:nvPr/>
          </p:nvSpPr>
          <p:spPr>
            <a:xfrm>
              <a:off x="3390225" y="455042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58" name="Google Shape;1258;p46"/>
            <p:cNvSpPr/>
            <p:nvPr/>
          </p:nvSpPr>
          <p:spPr>
            <a:xfrm>
              <a:off x="3408075" y="455042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9" y="1"/>
                    <a:pt x="0" y="73"/>
                    <a:pt x="0" y="166"/>
                  </a:cubicBezTo>
                  <a:cubicBezTo>
                    <a:pt x="0" y="260"/>
                    <a:pt x="79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59" name="Google Shape;1259;p46"/>
            <p:cNvSpPr/>
            <p:nvPr/>
          </p:nvSpPr>
          <p:spPr>
            <a:xfrm>
              <a:off x="3461975" y="45504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1" y="73"/>
                    <a:pt x="1" y="166"/>
                  </a:cubicBezTo>
                  <a:cubicBezTo>
                    <a:pt x="1" y="260"/>
                    <a:pt x="73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3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60" name="Google Shape;1260;p46"/>
            <p:cNvSpPr/>
            <p:nvPr/>
          </p:nvSpPr>
          <p:spPr>
            <a:xfrm>
              <a:off x="2780775" y="456827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9" y="1"/>
                    <a:pt x="0" y="80"/>
                    <a:pt x="0" y="166"/>
                  </a:cubicBezTo>
                  <a:cubicBezTo>
                    <a:pt x="0" y="260"/>
                    <a:pt x="79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61" name="Google Shape;1261;p46"/>
            <p:cNvSpPr/>
            <p:nvPr/>
          </p:nvSpPr>
          <p:spPr>
            <a:xfrm>
              <a:off x="2798800" y="45682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80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62" name="Google Shape;1262;p46"/>
            <p:cNvSpPr/>
            <p:nvPr/>
          </p:nvSpPr>
          <p:spPr>
            <a:xfrm>
              <a:off x="2816650" y="45682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80" y="1"/>
                    <a:pt x="0" y="80"/>
                    <a:pt x="0" y="166"/>
                  </a:cubicBezTo>
                  <a:cubicBezTo>
                    <a:pt x="0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63" name="Google Shape;1263;p46"/>
            <p:cNvSpPr/>
            <p:nvPr/>
          </p:nvSpPr>
          <p:spPr>
            <a:xfrm>
              <a:off x="2834675" y="45682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80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80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64" name="Google Shape;1264;p46"/>
            <p:cNvSpPr/>
            <p:nvPr/>
          </p:nvSpPr>
          <p:spPr>
            <a:xfrm>
              <a:off x="2852525" y="45682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80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65" name="Google Shape;1265;p46"/>
            <p:cNvSpPr/>
            <p:nvPr/>
          </p:nvSpPr>
          <p:spPr>
            <a:xfrm>
              <a:off x="2870375" y="45682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80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66" name="Google Shape;1266;p46"/>
            <p:cNvSpPr/>
            <p:nvPr/>
          </p:nvSpPr>
          <p:spPr>
            <a:xfrm>
              <a:off x="3103525" y="45682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80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80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67" name="Google Shape;1267;p46"/>
            <p:cNvSpPr/>
            <p:nvPr/>
          </p:nvSpPr>
          <p:spPr>
            <a:xfrm>
              <a:off x="3121375" y="45682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80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68" name="Google Shape;1268;p46"/>
            <p:cNvSpPr/>
            <p:nvPr/>
          </p:nvSpPr>
          <p:spPr>
            <a:xfrm>
              <a:off x="3139225" y="45682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80" y="1"/>
                    <a:pt x="0" y="80"/>
                    <a:pt x="0" y="166"/>
                  </a:cubicBezTo>
                  <a:cubicBezTo>
                    <a:pt x="0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69" name="Google Shape;1269;p46"/>
            <p:cNvSpPr/>
            <p:nvPr/>
          </p:nvSpPr>
          <p:spPr>
            <a:xfrm>
              <a:off x="3157250" y="45682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80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80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70" name="Google Shape;1270;p46"/>
            <p:cNvSpPr/>
            <p:nvPr/>
          </p:nvSpPr>
          <p:spPr>
            <a:xfrm>
              <a:off x="3175100" y="45682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80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71" name="Google Shape;1271;p46"/>
            <p:cNvSpPr/>
            <p:nvPr/>
          </p:nvSpPr>
          <p:spPr>
            <a:xfrm>
              <a:off x="3193125" y="45682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80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3" y="260"/>
                    <a:pt x="333" y="166"/>
                  </a:cubicBezTo>
                  <a:cubicBezTo>
                    <a:pt x="333" y="80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72" name="Google Shape;1272;p46"/>
            <p:cNvSpPr/>
            <p:nvPr/>
          </p:nvSpPr>
          <p:spPr>
            <a:xfrm>
              <a:off x="3210975" y="45682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80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1" y="332"/>
                    <a:pt x="333" y="260"/>
                    <a:pt x="333" y="166"/>
                  </a:cubicBezTo>
                  <a:cubicBezTo>
                    <a:pt x="333" y="80"/>
                    <a:pt x="261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73" name="Google Shape;1273;p46"/>
            <p:cNvSpPr/>
            <p:nvPr/>
          </p:nvSpPr>
          <p:spPr>
            <a:xfrm>
              <a:off x="3390225" y="456827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80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74" name="Google Shape;1274;p46"/>
            <p:cNvSpPr/>
            <p:nvPr/>
          </p:nvSpPr>
          <p:spPr>
            <a:xfrm>
              <a:off x="3408075" y="456827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9" y="1"/>
                    <a:pt x="0" y="80"/>
                    <a:pt x="0" y="166"/>
                  </a:cubicBezTo>
                  <a:cubicBezTo>
                    <a:pt x="0" y="260"/>
                    <a:pt x="79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75" name="Google Shape;1275;p46"/>
            <p:cNvSpPr/>
            <p:nvPr/>
          </p:nvSpPr>
          <p:spPr>
            <a:xfrm>
              <a:off x="3443950" y="45682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80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76" name="Google Shape;1276;p46"/>
            <p:cNvSpPr/>
            <p:nvPr/>
          </p:nvSpPr>
          <p:spPr>
            <a:xfrm>
              <a:off x="3461975" y="45682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1" y="80"/>
                    <a:pt x="1" y="166"/>
                  </a:cubicBezTo>
                  <a:cubicBezTo>
                    <a:pt x="1" y="260"/>
                    <a:pt x="73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80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77" name="Google Shape;1277;p46"/>
            <p:cNvSpPr/>
            <p:nvPr/>
          </p:nvSpPr>
          <p:spPr>
            <a:xfrm>
              <a:off x="2780775" y="458630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9" y="1"/>
                    <a:pt x="0" y="73"/>
                    <a:pt x="0" y="167"/>
                  </a:cubicBezTo>
                  <a:cubicBezTo>
                    <a:pt x="0" y="260"/>
                    <a:pt x="79" y="333"/>
                    <a:pt x="166" y="333"/>
                  </a:cubicBezTo>
                  <a:cubicBezTo>
                    <a:pt x="260" y="333"/>
                    <a:pt x="332" y="260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78" name="Google Shape;1278;p46"/>
            <p:cNvSpPr/>
            <p:nvPr/>
          </p:nvSpPr>
          <p:spPr>
            <a:xfrm>
              <a:off x="2798800" y="45863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60"/>
                    <a:pt x="72" y="333"/>
                    <a:pt x="166" y="333"/>
                  </a:cubicBezTo>
                  <a:cubicBezTo>
                    <a:pt x="260" y="333"/>
                    <a:pt x="332" y="260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79" name="Google Shape;1279;p46"/>
            <p:cNvSpPr/>
            <p:nvPr/>
          </p:nvSpPr>
          <p:spPr>
            <a:xfrm>
              <a:off x="2816650" y="45863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80" y="1"/>
                    <a:pt x="0" y="73"/>
                    <a:pt x="0" y="167"/>
                  </a:cubicBezTo>
                  <a:cubicBezTo>
                    <a:pt x="0" y="260"/>
                    <a:pt x="80" y="333"/>
                    <a:pt x="166" y="333"/>
                  </a:cubicBezTo>
                  <a:cubicBezTo>
                    <a:pt x="260" y="333"/>
                    <a:pt x="332" y="260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80" name="Google Shape;1280;p46"/>
            <p:cNvSpPr/>
            <p:nvPr/>
          </p:nvSpPr>
          <p:spPr>
            <a:xfrm>
              <a:off x="2834675" y="45863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0"/>
                    <a:pt x="73" y="333"/>
                    <a:pt x="167" y="333"/>
                  </a:cubicBezTo>
                  <a:cubicBezTo>
                    <a:pt x="253" y="333"/>
                    <a:pt x="332" y="260"/>
                    <a:pt x="332" y="167"/>
                  </a:cubicBezTo>
                  <a:cubicBezTo>
                    <a:pt x="332" y="73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81" name="Google Shape;1281;p46"/>
            <p:cNvSpPr/>
            <p:nvPr/>
          </p:nvSpPr>
          <p:spPr>
            <a:xfrm>
              <a:off x="2852525" y="45863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0"/>
                    <a:pt x="73" y="333"/>
                    <a:pt x="167" y="333"/>
                  </a:cubicBezTo>
                  <a:cubicBezTo>
                    <a:pt x="260" y="333"/>
                    <a:pt x="332" y="260"/>
                    <a:pt x="332" y="167"/>
                  </a:cubicBezTo>
                  <a:cubicBezTo>
                    <a:pt x="332" y="73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82" name="Google Shape;1282;p46"/>
            <p:cNvSpPr/>
            <p:nvPr/>
          </p:nvSpPr>
          <p:spPr>
            <a:xfrm>
              <a:off x="2870375" y="45863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73"/>
                    <a:pt x="1" y="167"/>
                  </a:cubicBezTo>
                  <a:cubicBezTo>
                    <a:pt x="1" y="260"/>
                    <a:pt x="80" y="333"/>
                    <a:pt x="167" y="333"/>
                  </a:cubicBezTo>
                  <a:cubicBezTo>
                    <a:pt x="260" y="333"/>
                    <a:pt x="332" y="260"/>
                    <a:pt x="332" y="167"/>
                  </a:cubicBezTo>
                  <a:cubicBezTo>
                    <a:pt x="332" y="73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83" name="Google Shape;1283;p46"/>
            <p:cNvSpPr/>
            <p:nvPr/>
          </p:nvSpPr>
          <p:spPr>
            <a:xfrm>
              <a:off x="2888400" y="45863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0"/>
                    <a:pt x="73" y="333"/>
                    <a:pt x="167" y="333"/>
                  </a:cubicBezTo>
                  <a:cubicBezTo>
                    <a:pt x="261" y="333"/>
                    <a:pt x="333" y="260"/>
                    <a:pt x="333" y="167"/>
                  </a:cubicBezTo>
                  <a:cubicBezTo>
                    <a:pt x="333" y="73"/>
                    <a:pt x="261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84" name="Google Shape;1284;p46"/>
            <p:cNvSpPr/>
            <p:nvPr/>
          </p:nvSpPr>
          <p:spPr>
            <a:xfrm>
              <a:off x="3103525" y="45863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60"/>
                    <a:pt x="72" y="333"/>
                    <a:pt x="166" y="333"/>
                  </a:cubicBezTo>
                  <a:cubicBezTo>
                    <a:pt x="253" y="333"/>
                    <a:pt x="332" y="260"/>
                    <a:pt x="332" y="167"/>
                  </a:cubicBezTo>
                  <a:cubicBezTo>
                    <a:pt x="332" y="73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85" name="Google Shape;1285;p46"/>
            <p:cNvSpPr/>
            <p:nvPr/>
          </p:nvSpPr>
          <p:spPr>
            <a:xfrm>
              <a:off x="3121375" y="45863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60"/>
                    <a:pt x="72" y="333"/>
                    <a:pt x="166" y="333"/>
                  </a:cubicBezTo>
                  <a:cubicBezTo>
                    <a:pt x="260" y="333"/>
                    <a:pt x="332" y="260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86" name="Google Shape;1286;p46"/>
            <p:cNvSpPr/>
            <p:nvPr/>
          </p:nvSpPr>
          <p:spPr>
            <a:xfrm>
              <a:off x="3139225" y="45863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80" y="1"/>
                    <a:pt x="0" y="73"/>
                    <a:pt x="0" y="167"/>
                  </a:cubicBezTo>
                  <a:cubicBezTo>
                    <a:pt x="0" y="260"/>
                    <a:pt x="80" y="333"/>
                    <a:pt x="166" y="333"/>
                  </a:cubicBezTo>
                  <a:cubicBezTo>
                    <a:pt x="260" y="333"/>
                    <a:pt x="332" y="260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87" name="Google Shape;1287;p46"/>
            <p:cNvSpPr/>
            <p:nvPr/>
          </p:nvSpPr>
          <p:spPr>
            <a:xfrm>
              <a:off x="3157250" y="45863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0"/>
                    <a:pt x="73" y="333"/>
                    <a:pt x="167" y="333"/>
                  </a:cubicBezTo>
                  <a:cubicBezTo>
                    <a:pt x="253" y="333"/>
                    <a:pt x="332" y="260"/>
                    <a:pt x="332" y="167"/>
                  </a:cubicBezTo>
                  <a:cubicBezTo>
                    <a:pt x="332" y="73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88" name="Google Shape;1288;p46"/>
            <p:cNvSpPr/>
            <p:nvPr/>
          </p:nvSpPr>
          <p:spPr>
            <a:xfrm>
              <a:off x="3175100" y="45863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73"/>
                    <a:pt x="1" y="167"/>
                  </a:cubicBezTo>
                  <a:cubicBezTo>
                    <a:pt x="1" y="260"/>
                    <a:pt x="80" y="333"/>
                    <a:pt x="167" y="333"/>
                  </a:cubicBezTo>
                  <a:cubicBezTo>
                    <a:pt x="260" y="333"/>
                    <a:pt x="332" y="260"/>
                    <a:pt x="332" y="167"/>
                  </a:cubicBezTo>
                  <a:cubicBezTo>
                    <a:pt x="332" y="73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89" name="Google Shape;1289;p46"/>
            <p:cNvSpPr/>
            <p:nvPr/>
          </p:nvSpPr>
          <p:spPr>
            <a:xfrm>
              <a:off x="3193125" y="45863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0"/>
                    <a:pt x="73" y="333"/>
                    <a:pt x="167" y="333"/>
                  </a:cubicBezTo>
                  <a:cubicBezTo>
                    <a:pt x="253" y="333"/>
                    <a:pt x="333" y="260"/>
                    <a:pt x="333" y="167"/>
                  </a:cubicBezTo>
                  <a:cubicBezTo>
                    <a:pt x="333" y="73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90" name="Google Shape;1290;p46"/>
            <p:cNvSpPr/>
            <p:nvPr/>
          </p:nvSpPr>
          <p:spPr>
            <a:xfrm>
              <a:off x="3408075" y="458630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9" y="1"/>
                    <a:pt x="0" y="73"/>
                    <a:pt x="0" y="167"/>
                  </a:cubicBezTo>
                  <a:cubicBezTo>
                    <a:pt x="0" y="260"/>
                    <a:pt x="79" y="333"/>
                    <a:pt x="166" y="333"/>
                  </a:cubicBezTo>
                  <a:cubicBezTo>
                    <a:pt x="260" y="333"/>
                    <a:pt x="332" y="260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91" name="Google Shape;1291;p46"/>
            <p:cNvSpPr/>
            <p:nvPr/>
          </p:nvSpPr>
          <p:spPr>
            <a:xfrm>
              <a:off x="3443950" y="45863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60"/>
                    <a:pt x="72" y="333"/>
                    <a:pt x="166" y="333"/>
                  </a:cubicBezTo>
                  <a:cubicBezTo>
                    <a:pt x="260" y="333"/>
                    <a:pt x="332" y="260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92" name="Google Shape;1292;p46"/>
            <p:cNvSpPr/>
            <p:nvPr/>
          </p:nvSpPr>
          <p:spPr>
            <a:xfrm>
              <a:off x="3461975" y="45863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0"/>
                    <a:pt x="73" y="333"/>
                    <a:pt x="166" y="333"/>
                  </a:cubicBezTo>
                  <a:cubicBezTo>
                    <a:pt x="253" y="333"/>
                    <a:pt x="332" y="260"/>
                    <a:pt x="332" y="167"/>
                  </a:cubicBezTo>
                  <a:cubicBezTo>
                    <a:pt x="332" y="73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93" name="Google Shape;1293;p46"/>
            <p:cNvSpPr/>
            <p:nvPr/>
          </p:nvSpPr>
          <p:spPr>
            <a:xfrm>
              <a:off x="3479825" y="45863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0"/>
                    <a:pt x="73" y="333"/>
                    <a:pt x="166" y="333"/>
                  </a:cubicBezTo>
                  <a:cubicBezTo>
                    <a:pt x="260" y="333"/>
                    <a:pt x="332" y="260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94" name="Google Shape;1294;p46"/>
            <p:cNvSpPr/>
            <p:nvPr/>
          </p:nvSpPr>
          <p:spPr>
            <a:xfrm>
              <a:off x="3497675" y="45863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73"/>
                    <a:pt x="1" y="167"/>
                  </a:cubicBezTo>
                  <a:cubicBezTo>
                    <a:pt x="1" y="260"/>
                    <a:pt x="80" y="333"/>
                    <a:pt x="167" y="333"/>
                  </a:cubicBezTo>
                  <a:cubicBezTo>
                    <a:pt x="260" y="333"/>
                    <a:pt x="332" y="260"/>
                    <a:pt x="332" y="167"/>
                  </a:cubicBezTo>
                  <a:cubicBezTo>
                    <a:pt x="332" y="73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95" name="Google Shape;1295;p46"/>
            <p:cNvSpPr/>
            <p:nvPr/>
          </p:nvSpPr>
          <p:spPr>
            <a:xfrm>
              <a:off x="3515700" y="45863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0"/>
                    <a:pt x="73" y="333"/>
                    <a:pt x="167" y="333"/>
                  </a:cubicBezTo>
                  <a:cubicBezTo>
                    <a:pt x="253" y="333"/>
                    <a:pt x="333" y="260"/>
                    <a:pt x="333" y="167"/>
                  </a:cubicBezTo>
                  <a:cubicBezTo>
                    <a:pt x="333" y="73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96" name="Google Shape;1296;p46"/>
            <p:cNvSpPr/>
            <p:nvPr/>
          </p:nvSpPr>
          <p:spPr>
            <a:xfrm>
              <a:off x="3533550" y="45863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0"/>
                    <a:pt x="73" y="333"/>
                    <a:pt x="167" y="333"/>
                  </a:cubicBezTo>
                  <a:cubicBezTo>
                    <a:pt x="261" y="333"/>
                    <a:pt x="333" y="260"/>
                    <a:pt x="333" y="167"/>
                  </a:cubicBezTo>
                  <a:cubicBezTo>
                    <a:pt x="333" y="73"/>
                    <a:pt x="261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97" name="Google Shape;1297;p46"/>
            <p:cNvSpPr/>
            <p:nvPr/>
          </p:nvSpPr>
          <p:spPr>
            <a:xfrm>
              <a:off x="3551600" y="458630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60"/>
                    <a:pt x="72" y="333"/>
                    <a:pt x="166" y="333"/>
                  </a:cubicBezTo>
                  <a:cubicBezTo>
                    <a:pt x="253" y="333"/>
                    <a:pt x="332" y="260"/>
                    <a:pt x="332" y="167"/>
                  </a:cubicBezTo>
                  <a:cubicBezTo>
                    <a:pt x="332" y="73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98" name="Google Shape;1298;p46"/>
            <p:cNvSpPr/>
            <p:nvPr/>
          </p:nvSpPr>
          <p:spPr>
            <a:xfrm>
              <a:off x="2780775" y="4604350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9" y="0"/>
                    <a:pt x="0" y="72"/>
                    <a:pt x="0" y="166"/>
                  </a:cubicBezTo>
                  <a:cubicBezTo>
                    <a:pt x="0" y="260"/>
                    <a:pt x="79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99" name="Google Shape;1299;p46"/>
            <p:cNvSpPr/>
            <p:nvPr/>
          </p:nvSpPr>
          <p:spPr>
            <a:xfrm>
              <a:off x="2798800" y="46043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00" name="Google Shape;1300;p46"/>
            <p:cNvSpPr/>
            <p:nvPr/>
          </p:nvSpPr>
          <p:spPr>
            <a:xfrm>
              <a:off x="2816650" y="46043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80" y="0"/>
                    <a:pt x="0" y="72"/>
                    <a:pt x="0" y="166"/>
                  </a:cubicBezTo>
                  <a:cubicBezTo>
                    <a:pt x="0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01" name="Google Shape;1301;p46"/>
            <p:cNvSpPr/>
            <p:nvPr/>
          </p:nvSpPr>
          <p:spPr>
            <a:xfrm>
              <a:off x="2834675" y="46043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2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02" name="Google Shape;1302;p46"/>
            <p:cNvSpPr/>
            <p:nvPr/>
          </p:nvSpPr>
          <p:spPr>
            <a:xfrm>
              <a:off x="2852525" y="46043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03" name="Google Shape;1303;p46"/>
            <p:cNvSpPr/>
            <p:nvPr/>
          </p:nvSpPr>
          <p:spPr>
            <a:xfrm>
              <a:off x="2870375" y="46043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80" y="0"/>
                    <a:pt x="1" y="72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04" name="Google Shape;1304;p46"/>
            <p:cNvSpPr/>
            <p:nvPr/>
          </p:nvSpPr>
          <p:spPr>
            <a:xfrm>
              <a:off x="2888400" y="46043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1" y="332"/>
                    <a:pt x="333" y="260"/>
                    <a:pt x="333" y="166"/>
                  </a:cubicBezTo>
                  <a:cubicBezTo>
                    <a:pt x="333" y="72"/>
                    <a:pt x="261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05" name="Google Shape;1305;p46"/>
            <p:cNvSpPr/>
            <p:nvPr/>
          </p:nvSpPr>
          <p:spPr>
            <a:xfrm>
              <a:off x="2906250" y="46043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80" y="0"/>
                    <a:pt x="1" y="72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1" y="332"/>
                    <a:pt x="333" y="260"/>
                    <a:pt x="333" y="166"/>
                  </a:cubicBezTo>
                  <a:cubicBezTo>
                    <a:pt x="333" y="72"/>
                    <a:pt x="261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06" name="Google Shape;1306;p46"/>
            <p:cNvSpPr/>
            <p:nvPr/>
          </p:nvSpPr>
          <p:spPr>
            <a:xfrm>
              <a:off x="2924300" y="4604350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2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07" name="Google Shape;1307;p46"/>
            <p:cNvSpPr/>
            <p:nvPr/>
          </p:nvSpPr>
          <p:spPr>
            <a:xfrm>
              <a:off x="3103525" y="46043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2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08" name="Google Shape;1308;p46"/>
            <p:cNvSpPr/>
            <p:nvPr/>
          </p:nvSpPr>
          <p:spPr>
            <a:xfrm>
              <a:off x="3121375" y="46043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09" name="Google Shape;1309;p46"/>
            <p:cNvSpPr/>
            <p:nvPr/>
          </p:nvSpPr>
          <p:spPr>
            <a:xfrm>
              <a:off x="3139225" y="46043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80" y="0"/>
                    <a:pt x="0" y="72"/>
                    <a:pt x="0" y="166"/>
                  </a:cubicBezTo>
                  <a:cubicBezTo>
                    <a:pt x="0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10" name="Google Shape;1310;p46"/>
            <p:cNvSpPr/>
            <p:nvPr/>
          </p:nvSpPr>
          <p:spPr>
            <a:xfrm>
              <a:off x="3157250" y="46043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2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11" name="Google Shape;1311;p46"/>
            <p:cNvSpPr/>
            <p:nvPr/>
          </p:nvSpPr>
          <p:spPr>
            <a:xfrm>
              <a:off x="3175100" y="46043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80" y="0"/>
                    <a:pt x="1" y="72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12" name="Google Shape;1312;p46"/>
            <p:cNvSpPr/>
            <p:nvPr/>
          </p:nvSpPr>
          <p:spPr>
            <a:xfrm>
              <a:off x="3193125" y="46043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3" y="260"/>
                    <a:pt x="333" y="166"/>
                  </a:cubicBezTo>
                  <a:cubicBezTo>
                    <a:pt x="333" y="72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13" name="Google Shape;1313;p46"/>
            <p:cNvSpPr/>
            <p:nvPr/>
          </p:nvSpPr>
          <p:spPr>
            <a:xfrm>
              <a:off x="3408075" y="4604350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9" y="0"/>
                    <a:pt x="0" y="72"/>
                    <a:pt x="0" y="166"/>
                  </a:cubicBezTo>
                  <a:cubicBezTo>
                    <a:pt x="0" y="260"/>
                    <a:pt x="79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14" name="Google Shape;1314;p46"/>
            <p:cNvSpPr/>
            <p:nvPr/>
          </p:nvSpPr>
          <p:spPr>
            <a:xfrm>
              <a:off x="3426100" y="46043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2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15" name="Google Shape;1315;p46"/>
            <p:cNvSpPr/>
            <p:nvPr/>
          </p:nvSpPr>
          <p:spPr>
            <a:xfrm>
              <a:off x="3443950" y="46043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16" name="Google Shape;1316;p46"/>
            <p:cNvSpPr/>
            <p:nvPr/>
          </p:nvSpPr>
          <p:spPr>
            <a:xfrm>
              <a:off x="3533550" y="46043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1" y="332"/>
                    <a:pt x="333" y="260"/>
                    <a:pt x="333" y="166"/>
                  </a:cubicBezTo>
                  <a:cubicBezTo>
                    <a:pt x="333" y="72"/>
                    <a:pt x="261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17" name="Google Shape;1317;p46"/>
            <p:cNvSpPr/>
            <p:nvPr/>
          </p:nvSpPr>
          <p:spPr>
            <a:xfrm>
              <a:off x="3551600" y="4604350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2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18" name="Google Shape;1318;p46"/>
            <p:cNvSpPr/>
            <p:nvPr/>
          </p:nvSpPr>
          <p:spPr>
            <a:xfrm>
              <a:off x="3569450" y="4604350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19" name="Google Shape;1319;p46"/>
            <p:cNvSpPr/>
            <p:nvPr/>
          </p:nvSpPr>
          <p:spPr>
            <a:xfrm>
              <a:off x="2780775" y="4622200"/>
              <a:ext cx="8300" cy="8500"/>
            </a:xfrm>
            <a:custGeom>
              <a:avLst/>
              <a:gdLst/>
              <a:ahLst/>
              <a:cxnLst/>
              <a:rect l="l" t="t" r="r" b="b"/>
              <a:pathLst>
                <a:path w="332" h="340" extrusionOk="0">
                  <a:moveTo>
                    <a:pt x="166" y="0"/>
                  </a:moveTo>
                  <a:cubicBezTo>
                    <a:pt x="79" y="0"/>
                    <a:pt x="0" y="79"/>
                    <a:pt x="0" y="173"/>
                  </a:cubicBezTo>
                  <a:cubicBezTo>
                    <a:pt x="0" y="260"/>
                    <a:pt x="79" y="339"/>
                    <a:pt x="166" y="339"/>
                  </a:cubicBezTo>
                  <a:cubicBezTo>
                    <a:pt x="260" y="339"/>
                    <a:pt x="332" y="260"/>
                    <a:pt x="332" y="173"/>
                  </a:cubicBezTo>
                  <a:cubicBezTo>
                    <a:pt x="332" y="79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20" name="Google Shape;1320;p46"/>
            <p:cNvSpPr/>
            <p:nvPr/>
          </p:nvSpPr>
          <p:spPr>
            <a:xfrm>
              <a:off x="2798800" y="4622200"/>
              <a:ext cx="8325" cy="8500"/>
            </a:xfrm>
            <a:custGeom>
              <a:avLst/>
              <a:gdLst/>
              <a:ahLst/>
              <a:cxnLst/>
              <a:rect l="l" t="t" r="r" b="b"/>
              <a:pathLst>
                <a:path w="333" h="340" extrusionOk="0">
                  <a:moveTo>
                    <a:pt x="166" y="0"/>
                  </a:moveTo>
                  <a:cubicBezTo>
                    <a:pt x="72" y="0"/>
                    <a:pt x="0" y="79"/>
                    <a:pt x="0" y="173"/>
                  </a:cubicBezTo>
                  <a:cubicBezTo>
                    <a:pt x="0" y="260"/>
                    <a:pt x="72" y="339"/>
                    <a:pt x="166" y="339"/>
                  </a:cubicBezTo>
                  <a:cubicBezTo>
                    <a:pt x="260" y="339"/>
                    <a:pt x="332" y="260"/>
                    <a:pt x="332" y="173"/>
                  </a:cubicBezTo>
                  <a:cubicBezTo>
                    <a:pt x="332" y="79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21" name="Google Shape;1321;p46"/>
            <p:cNvSpPr/>
            <p:nvPr/>
          </p:nvSpPr>
          <p:spPr>
            <a:xfrm>
              <a:off x="2816650" y="4622200"/>
              <a:ext cx="8325" cy="8500"/>
            </a:xfrm>
            <a:custGeom>
              <a:avLst/>
              <a:gdLst/>
              <a:ahLst/>
              <a:cxnLst/>
              <a:rect l="l" t="t" r="r" b="b"/>
              <a:pathLst>
                <a:path w="333" h="340" extrusionOk="0">
                  <a:moveTo>
                    <a:pt x="166" y="0"/>
                  </a:moveTo>
                  <a:cubicBezTo>
                    <a:pt x="80" y="0"/>
                    <a:pt x="0" y="79"/>
                    <a:pt x="0" y="173"/>
                  </a:cubicBezTo>
                  <a:cubicBezTo>
                    <a:pt x="0" y="260"/>
                    <a:pt x="80" y="339"/>
                    <a:pt x="166" y="339"/>
                  </a:cubicBezTo>
                  <a:cubicBezTo>
                    <a:pt x="260" y="339"/>
                    <a:pt x="332" y="260"/>
                    <a:pt x="332" y="173"/>
                  </a:cubicBezTo>
                  <a:cubicBezTo>
                    <a:pt x="332" y="79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22" name="Google Shape;1322;p46"/>
            <p:cNvSpPr/>
            <p:nvPr/>
          </p:nvSpPr>
          <p:spPr>
            <a:xfrm>
              <a:off x="2834675" y="4622200"/>
              <a:ext cx="8325" cy="8500"/>
            </a:xfrm>
            <a:custGeom>
              <a:avLst/>
              <a:gdLst/>
              <a:ahLst/>
              <a:cxnLst/>
              <a:rect l="l" t="t" r="r" b="b"/>
              <a:pathLst>
                <a:path w="333" h="340" extrusionOk="0">
                  <a:moveTo>
                    <a:pt x="167" y="0"/>
                  </a:moveTo>
                  <a:cubicBezTo>
                    <a:pt x="73" y="0"/>
                    <a:pt x="1" y="79"/>
                    <a:pt x="1" y="173"/>
                  </a:cubicBezTo>
                  <a:cubicBezTo>
                    <a:pt x="1" y="260"/>
                    <a:pt x="73" y="339"/>
                    <a:pt x="167" y="339"/>
                  </a:cubicBezTo>
                  <a:cubicBezTo>
                    <a:pt x="253" y="339"/>
                    <a:pt x="332" y="260"/>
                    <a:pt x="332" y="173"/>
                  </a:cubicBezTo>
                  <a:cubicBezTo>
                    <a:pt x="332" y="79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23" name="Google Shape;1323;p46"/>
            <p:cNvSpPr/>
            <p:nvPr/>
          </p:nvSpPr>
          <p:spPr>
            <a:xfrm>
              <a:off x="2852525" y="4622200"/>
              <a:ext cx="8325" cy="8500"/>
            </a:xfrm>
            <a:custGeom>
              <a:avLst/>
              <a:gdLst/>
              <a:ahLst/>
              <a:cxnLst/>
              <a:rect l="l" t="t" r="r" b="b"/>
              <a:pathLst>
                <a:path w="333" h="340" extrusionOk="0">
                  <a:moveTo>
                    <a:pt x="167" y="0"/>
                  </a:moveTo>
                  <a:cubicBezTo>
                    <a:pt x="73" y="0"/>
                    <a:pt x="1" y="79"/>
                    <a:pt x="1" y="173"/>
                  </a:cubicBezTo>
                  <a:cubicBezTo>
                    <a:pt x="1" y="260"/>
                    <a:pt x="73" y="339"/>
                    <a:pt x="167" y="339"/>
                  </a:cubicBezTo>
                  <a:cubicBezTo>
                    <a:pt x="260" y="339"/>
                    <a:pt x="332" y="260"/>
                    <a:pt x="332" y="173"/>
                  </a:cubicBezTo>
                  <a:cubicBezTo>
                    <a:pt x="332" y="79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24" name="Google Shape;1324;p46"/>
            <p:cNvSpPr/>
            <p:nvPr/>
          </p:nvSpPr>
          <p:spPr>
            <a:xfrm>
              <a:off x="2870375" y="4622200"/>
              <a:ext cx="8325" cy="8500"/>
            </a:xfrm>
            <a:custGeom>
              <a:avLst/>
              <a:gdLst/>
              <a:ahLst/>
              <a:cxnLst/>
              <a:rect l="l" t="t" r="r" b="b"/>
              <a:pathLst>
                <a:path w="333" h="340" extrusionOk="0">
                  <a:moveTo>
                    <a:pt x="167" y="0"/>
                  </a:moveTo>
                  <a:cubicBezTo>
                    <a:pt x="80" y="0"/>
                    <a:pt x="1" y="79"/>
                    <a:pt x="1" y="173"/>
                  </a:cubicBezTo>
                  <a:cubicBezTo>
                    <a:pt x="1" y="260"/>
                    <a:pt x="80" y="339"/>
                    <a:pt x="167" y="339"/>
                  </a:cubicBezTo>
                  <a:cubicBezTo>
                    <a:pt x="260" y="339"/>
                    <a:pt x="332" y="260"/>
                    <a:pt x="332" y="173"/>
                  </a:cubicBezTo>
                  <a:cubicBezTo>
                    <a:pt x="332" y="79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25" name="Google Shape;1325;p46"/>
            <p:cNvSpPr/>
            <p:nvPr/>
          </p:nvSpPr>
          <p:spPr>
            <a:xfrm>
              <a:off x="2888400" y="4622200"/>
              <a:ext cx="8325" cy="8500"/>
            </a:xfrm>
            <a:custGeom>
              <a:avLst/>
              <a:gdLst/>
              <a:ahLst/>
              <a:cxnLst/>
              <a:rect l="l" t="t" r="r" b="b"/>
              <a:pathLst>
                <a:path w="333" h="340" extrusionOk="0">
                  <a:moveTo>
                    <a:pt x="167" y="0"/>
                  </a:moveTo>
                  <a:cubicBezTo>
                    <a:pt x="73" y="0"/>
                    <a:pt x="1" y="79"/>
                    <a:pt x="1" y="173"/>
                  </a:cubicBezTo>
                  <a:cubicBezTo>
                    <a:pt x="1" y="260"/>
                    <a:pt x="73" y="339"/>
                    <a:pt x="167" y="339"/>
                  </a:cubicBezTo>
                  <a:cubicBezTo>
                    <a:pt x="261" y="339"/>
                    <a:pt x="333" y="260"/>
                    <a:pt x="333" y="173"/>
                  </a:cubicBezTo>
                  <a:cubicBezTo>
                    <a:pt x="333" y="79"/>
                    <a:pt x="261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26" name="Google Shape;1326;p46"/>
            <p:cNvSpPr/>
            <p:nvPr/>
          </p:nvSpPr>
          <p:spPr>
            <a:xfrm>
              <a:off x="2906250" y="4622200"/>
              <a:ext cx="8325" cy="8500"/>
            </a:xfrm>
            <a:custGeom>
              <a:avLst/>
              <a:gdLst/>
              <a:ahLst/>
              <a:cxnLst/>
              <a:rect l="l" t="t" r="r" b="b"/>
              <a:pathLst>
                <a:path w="333" h="340" extrusionOk="0">
                  <a:moveTo>
                    <a:pt x="167" y="0"/>
                  </a:moveTo>
                  <a:cubicBezTo>
                    <a:pt x="80" y="0"/>
                    <a:pt x="1" y="79"/>
                    <a:pt x="1" y="173"/>
                  </a:cubicBezTo>
                  <a:cubicBezTo>
                    <a:pt x="1" y="260"/>
                    <a:pt x="80" y="339"/>
                    <a:pt x="167" y="339"/>
                  </a:cubicBezTo>
                  <a:cubicBezTo>
                    <a:pt x="261" y="339"/>
                    <a:pt x="333" y="260"/>
                    <a:pt x="333" y="173"/>
                  </a:cubicBezTo>
                  <a:cubicBezTo>
                    <a:pt x="333" y="79"/>
                    <a:pt x="261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27" name="Google Shape;1327;p46"/>
            <p:cNvSpPr/>
            <p:nvPr/>
          </p:nvSpPr>
          <p:spPr>
            <a:xfrm>
              <a:off x="2924300" y="4622200"/>
              <a:ext cx="8300" cy="8500"/>
            </a:xfrm>
            <a:custGeom>
              <a:avLst/>
              <a:gdLst/>
              <a:ahLst/>
              <a:cxnLst/>
              <a:rect l="l" t="t" r="r" b="b"/>
              <a:pathLst>
                <a:path w="332" h="340" extrusionOk="0">
                  <a:moveTo>
                    <a:pt x="166" y="0"/>
                  </a:moveTo>
                  <a:cubicBezTo>
                    <a:pt x="72" y="0"/>
                    <a:pt x="0" y="79"/>
                    <a:pt x="0" y="173"/>
                  </a:cubicBezTo>
                  <a:cubicBezTo>
                    <a:pt x="0" y="260"/>
                    <a:pt x="72" y="339"/>
                    <a:pt x="166" y="339"/>
                  </a:cubicBezTo>
                  <a:cubicBezTo>
                    <a:pt x="253" y="339"/>
                    <a:pt x="332" y="260"/>
                    <a:pt x="332" y="173"/>
                  </a:cubicBezTo>
                  <a:cubicBezTo>
                    <a:pt x="332" y="79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28" name="Google Shape;1328;p46"/>
            <p:cNvSpPr/>
            <p:nvPr/>
          </p:nvSpPr>
          <p:spPr>
            <a:xfrm>
              <a:off x="3103525" y="4622200"/>
              <a:ext cx="8325" cy="8500"/>
            </a:xfrm>
            <a:custGeom>
              <a:avLst/>
              <a:gdLst/>
              <a:ahLst/>
              <a:cxnLst/>
              <a:rect l="l" t="t" r="r" b="b"/>
              <a:pathLst>
                <a:path w="333" h="340" extrusionOk="0">
                  <a:moveTo>
                    <a:pt x="166" y="0"/>
                  </a:moveTo>
                  <a:cubicBezTo>
                    <a:pt x="72" y="0"/>
                    <a:pt x="0" y="79"/>
                    <a:pt x="0" y="173"/>
                  </a:cubicBezTo>
                  <a:cubicBezTo>
                    <a:pt x="0" y="260"/>
                    <a:pt x="72" y="339"/>
                    <a:pt x="166" y="339"/>
                  </a:cubicBezTo>
                  <a:cubicBezTo>
                    <a:pt x="253" y="339"/>
                    <a:pt x="332" y="260"/>
                    <a:pt x="332" y="173"/>
                  </a:cubicBezTo>
                  <a:cubicBezTo>
                    <a:pt x="332" y="79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29" name="Google Shape;1329;p46"/>
            <p:cNvSpPr/>
            <p:nvPr/>
          </p:nvSpPr>
          <p:spPr>
            <a:xfrm>
              <a:off x="3121375" y="4622200"/>
              <a:ext cx="8325" cy="8500"/>
            </a:xfrm>
            <a:custGeom>
              <a:avLst/>
              <a:gdLst/>
              <a:ahLst/>
              <a:cxnLst/>
              <a:rect l="l" t="t" r="r" b="b"/>
              <a:pathLst>
                <a:path w="333" h="340" extrusionOk="0">
                  <a:moveTo>
                    <a:pt x="166" y="0"/>
                  </a:moveTo>
                  <a:cubicBezTo>
                    <a:pt x="72" y="0"/>
                    <a:pt x="0" y="79"/>
                    <a:pt x="0" y="173"/>
                  </a:cubicBezTo>
                  <a:cubicBezTo>
                    <a:pt x="0" y="260"/>
                    <a:pt x="72" y="339"/>
                    <a:pt x="166" y="339"/>
                  </a:cubicBezTo>
                  <a:cubicBezTo>
                    <a:pt x="260" y="339"/>
                    <a:pt x="332" y="260"/>
                    <a:pt x="332" y="173"/>
                  </a:cubicBezTo>
                  <a:cubicBezTo>
                    <a:pt x="332" y="79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30" name="Google Shape;1330;p46"/>
            <p:cNvSpPr/>
            <p:nvPr/>
          </p:nvSpPr>
          <p:spPr>
            <a:xfrm>
              <a:off x="3139225" y="4622200"/>
              <a:ext cx="8325" cy="8500"/>
            </a:xfrm>
            <a:custGeom>
              <a:avLst/>
              <a:gdLst/>
              <a:ahLst/>
              <a:cxnLst/>
              <a:rect l="l" t="t" r="r" b="b"/>
              <a:pathLst>
                <a:path w="333" h="340" extrusionOk="0">
                  <a:moveTo>
                    <a:pt x="166" y="0"/>
                  </a:moveTo>
                  <a:cubicBezTo>
                    <a:pt x="80" y="0"/>
                    <a:pt x="0" y="79"/>
                    <a:pt x="0" y="173"/>
                  </a:cubicBezTo>
                  <a:cubicBezTo>
                    <a:pt x="0" y="260"/>
                    <a:pt x="80" y="339"/>
                    <a:pt x="166" y="339"/>
                  </a:cubicBezTo>
                  <a:cubicBezTo>
                    <a:pt x="260" y="339"/>
                    <a:pt x="332" y="260"/>
                    <a:pt x="332" y="173"/>
                  </a:cubicBezTo>
                  <a:cubicBezTo>
                    <a:pt x="332" y="79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31" name="Google Shape;1331;p46"/>
            <p:cNvSpPr/>
            <p:nvPr/>
          </p:nvSpPr>
          <p:spPr>
            <a:xfrm>
              <a:off x="3157250" y="4622200"/>
              <a:ext cx="8325" cy="8500"/>
            </a:xfrm>
            <a:custGeom>
              <a:avLst/>
              <a:gdLst/>
              <a:ahLst/>
              <a:cxnLst/>
              <a:rect l="l" t="t" r="r" b="b"/>
              <a:pathLst>
                <a:path w="333" h="340" extrusionOk="0">
                  <a:moveTo>
                    <a:pt x="167" y="0"/>
                  </a:moveTo>
                  <a:cubicBezTo>
                    <a:pt x="73" y="0"/>
                    <a:pt x="1" y="79"/>
                    <a:pt x="1" y="173"/>
                  </a:cubicBezTo>
                  <a:cubicBezTo>
                    <a:pt x="1" y="260"/>
                    <a:pt x="73" y="339"/>
                    <a:pt x="167" y="339"/>
                  </a:cubicBezTo>
                  <a:cubicBezTo>
                    <a:pt x="253" y="339"/>
                    <a:pt x="332" y="260"/>
                    <a:pt x="332" y="173"/>
                  </a:cubicBezTo>
                  <a:cubicBezTo>
                    <a:pt x="332" y="79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32" name="Google Shape;1332;p46"/>
            <p:cNvSpPr/>
            <p:nvPr/>
          </p:nvSpPr>
          <p:spPr>
            <a:xfrm>
              <a:off x="3175100" y="4622200"/>
              <a:ext cx="8325" cy="8500"/>
            </a:xfrm>
            <a:custGeom>
              <a:avLst/>
              <a:gdLst/>
              <a:ahLst/>
              <a:cxnLst/>
              <a:rect l="l" t="t" r="r" b="b"/>
              <a:pathLst>
                <a:path w="333" h="340" extrusionOk="0">
                  <a:moveTo>
                    <a:pt x="167" y="0"/>
                  </a:moveTo>
                  <a:cubicBezTo>
                    <a:pt x="80" y="0"/>
                    <a:pt x="1" y="79"/>
                    <a:pt x="1" y="173"/>
                  </a:cubicBezTo>
                  <a:cubicBezTo>
                    <a:pt x="1" y="260"/>
                    <a:pt x="80" y="339"/>
                    <a:pt x="167" y="339"/>
                  </a:cubicBezTo>
                  <a:cubicBezTo>
                    <a:pt x="260" y="339"/>
                    <a:pt x="332" y="260"/>
                    <a:pt x="332" y="173"/>
                  </a:cubicBezTo>
                  <a:cubicBezTo>
                    <a:pt x="332" y="79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33" name="Google Shape;1333;p46"/>
            <p:cNvSpPr/>
            <p:nvPr/>
          </p:nvSpPr>
          <p:spPr>
            <a:xfrm>
              <a:off x="3193125" y="4622200"/>
              <a:ext cx="8325" cy="8500"/>
            </a:xfrm>
            <a:custGeom>
              <a:avLst/>
              <a:gdLst/>
              <a:ahLst/>
              <a:cxnLst/>
              <a:rect l="l" t="t" r="r" b="b"/>
              <a:pathLst>
                <a:path w="333" h="340" extrusionOk="0">
                  <a:moveTo>
                    <a:pt x="167" y="0"/>
                  </a:moveTo>
                  <a:cubicBezTo>
                    <a:pt x="73" y="0"/>
                    <a:pt x="1" y="79"/>
                    <a:pt x="1" y="173"/>
                  </a:cubicBezTo>
                  <a:cubicBezTo>
                    <a:pt x="1" y="260"/>
                    <a:pt x="73" y="339"/>
                    <a:pt x="167" y="339"/>
                  </a:cubicBezTo>
                  <a:cubicBezTo>
                    <a:pt x="253" y="339"/>
                    <a:pt x="333" y="260"/>
                    <a:pt x="333" y="173"/>
                  </a:cubicBezTo>
                  <a:cubicBezTo>
                    <a:pt x="333" y="79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34" name="Google Shape;1334;p46"/>
            <p:cNvSpPr/>
            <p:nvPr/>
          </p:nvSpPr>
          <p:spPr>
            <a:xfrm>
              <a:off x="3551600" y="4622200"/>
              <a:ext cx="8300" cy="8500"/>
            </a:xfrm>
            <a:custGeom>
              <a:avLst/>
              <a:gdLst/>
              <a:ahLst/>
              <a:cxnLst/>
              <a:rect l="l" t="t" r="r" b="b"/>
              <a:pathLst>
                <a:path w="332" h="340" extrusionOk="0">
                  <a:moveTo>
                    <a:pt x="166" y="0"/>
                  </a:moveTo>
                  <a:cubicBezTo>
                    <a:pt x="72" y="0"/>
                    <a:pt x="0" y="79"/>
                    <a:pt x="0" y="173"/>
                  </a:cubicBezTo>
                  <a:cubicBezTo>
                    <a:pt x="0" y="260"/>
                    <a:pt x="72" y="339"/>
                    <a:pt x="166" y="339"/>
                  </a:cubicBezTo>
                  <a:cubicBezTo>
                    <a:pt x="253" y="339"/>
                    <a:pt x="332" y="260"/>
                    <a:pt x="332" y="173"/>
                  </a:cubicBezTo>
                  <a:cubicBezTo>
                    <a:pt x="332" y="79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35" name="Google Shape;1335;p46"/>
            <p:cNvSpPr/>
            <p:nvPr/>
          </p:nvSpPr>
          <p:spPr>
            <a:xfrm>
              <a:off x="2798800" y="46402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36" name="Google Shape;1336;p46"/>
            <p:cNvSpPr/>
            <p:nvPr/>
          </p:nvSpPr>
          <p:spPr>
            <a:xfrm>
              <a:off x="2816650" y="46402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80" y="0"/>
                    <a:pt x="0" y="72"/>
                    <a:pt x="0" y="166"/>
                  </a:cubicBezTo>
                  <a:cubicBezTo>
                    <a:pt x="0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37" name="Google Shape;1337;p46"/>
            <p:cNvSpPr/>
            <p:nvPr/>
          </p:nvSpPr>
          <p:spPr>
            <a:xfrm>
              <a:off x="2834675" y="46402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2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38" name="Google Shape;1338;p46"/>
            <p:cNvSpPr/>
            <p:nvPr/>
          </p:nvSpPr>
          <p:spPr>
            <a:xfrm>
              <a:off x="2852525" y="46402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39" name="Google Shape;1339;p46"/>
            <p:cNvSpPr/>
            <p:nvPr/>
          </p:nvSpPr>
          <p:spPr>
            <a:xfrm>
              <a:off x="2870375" y="46402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80" y="0"/>
                    <a:pt x="1" y="72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40" name="Google Shape;1340;p46"/>
            <p:cNvSpPr/>
            <p:nvPr/>
          </p:nvSpPr>
          <p:spPr>
            <a:xfrm>
              <a:off x="2888400" y="46402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1" y="332"/>
                    <a:pt x="333" y="260"/>
                    <a:pt x="333" y="166"/>
                  </a:cubicBezTo>
                  <a:cubicBezTo>
                    <a:pt x="333" y="72"/>
                    <a:pt x="261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41" name="Google Shape;1341;p46"/>
            <p:cNvSpPr/>
            <p:nvPr/>
          </p:nvSpPr>
          <p:spPr>
            <a:xfrm>
              <a:off x="2906250" y="46402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80" y="0"/>
                    <a:pt x="1" y="72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1" y="332"/>
                    <a:pt x="333" y="260"/>
                    <a:pt x="333" y="166"/>
                  </a:cubicBezTo>
                  <a:cubicBezTo>
                    <a:pt x="333" y="72"/>
                    <a:pt x="261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42" name="Google Shape;1342;p46"/>
            <p:cNvSpPr/>
            <p:nvPr/>
          </p:nvSpPr>
          <p:spPr>
            <a:xfrm>
              <a:off x="2924300" y="464022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2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43" name="Google Shape;1343;p46"/>
            <p:cNvSpPr/>
            <p:nvPr/>
          </p:nvSpPr>
          <p:spPr>
            <a:xfrm>
              <a:off x="3103525" y="46402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2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44" name="Google Shape;1344;p46"/>
            <p:cNvSpPr/>
            <p:nvPr/>
          </p:nvSpPr>
          <p:spPr>
            <a:xfrm>
              <a:off x="3121375" y="46402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45" name="Google Shape;1345;p46"/>
            <p:cNvSpPr/>
            <p:nvPr/>
          </p:nvSpPr>
          <p:spPr>
            <a:xfrm>
              <a:off x="3139225" y="46402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80" y="0"/>
                    <a:pt x="0" y="72"/>
                    <a:pt x="0" y="166"/>
                  </a:cubicBezTo>
                  <a:cubicBezTo>
                    <a:pt x="0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46" name="Google Shape;1346;p46"/>
            <p:cNvSpPr/>
            <p:nvPr/>
          </p:nvSpPr>
          <p:spPr>
            <a:xfrm>
              <a:off x="3157250" y="46402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2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47" name="Google Shape;1347;p46"/>
            <p:cNvSpPr/>
            <p:nvPr/>
          </p:nvSpPr>
          <p:spPr>
            <a:xfrm>
              <a:off x="3175100" y="46402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80" y="0"/>
                    <a:pt x="1" y="72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48" name="Google Shape;1348;p46"/>
            <p:cNvSpPr/>
            <p:nvPr/>
          </p:nvSpPr>
          <p:spPr>
            <a:xfrm>
              <a:off x="3193125" y="46402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3" y="260"/>
                    <a:pt x="333" y="166"/>
                  </a:cubicBezTo>
                  <a:cubicBezTo>
                    <a:pt x="333" y="72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49" name="Google Shape;1349;p46"/>
            <p:cNvSpPr/>
            <p:nvPr/>
          </p:nvSpPr>
          <p:spPr>
            <a:xfrm>
              <a:off x="3228825" y="46402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80" y="0"/>
                    <a:pt x="1" y="72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1" y="332"/>
                    <a:pt x="333" y="260"/>
                    <a:pt x="333" y="166"/>
                  </a:cubicBezTo>
                  <a:cubicBezTo>
                    <a:pt x="333" y="72"/>
                    <a:pt x="261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50" name="Google Shape;1350;p46"/>
            <p:cNvSpPr/>
            <p:nvPr/>
          </p:nvSpPr>
          <p:spPr>
            <a:xfrm>
              <a:off x="3497675" y="46402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80" y="0"/>
                    <a:pt x="1" y="72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51" name="Google Shape;1351;p46"/>
            <p:cNvSpPr/>
            <p:nvPr/>
          </p:nvSpPr>
          <p:spPr>
            <a:xfrm>
              <a:off x="3515700" y="46402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3" y="260"/>
                    <a:pt x="333" y="166"/>
                  </a:cubicBezTo>
                  <a:cubicBezTo>
                    <a:pt x="333" y="72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52" name="Google Shape;1352;p46"/>
            <p:cNvSpPr/>
            <p:nvPr/>
          </p:nvSpPr>
          <p:spPr>
            <a:xfrm>
              <a:off x="3533550" y="46402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1" y="332"/>
                    <a:pt x="333" y="260"/>
                    <a:pt x="333" y="166"/>
                  </a:cubicBezTo>
                  <a:cubicBezTo>
                    <a:pt x="333" y="72"/>
                    <a:pt x="261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53" name="Google Shape;1353;p46"/>
            <p:cNvSpPr/>
            <p:nvPr/>
          </p:nvSpPr>
          <p:spPr>
            <a:xfrm>
              <a:off x="3551600" y="464022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2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54" name="Google Shape;1354;p46"/>
            <p:cNvSpPr/>
            <p:nvPr/>
          </p:nvSpPr>
          <p:spPr>
            <a:xfrm>
              <a:off x="2816650" y="465825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80" y="1"/>
                    <a:pt x="0" y="73"/>
                    <a:pt x="0" y="166"/>
                  </a:cubicBezTo>
                  <a:cubicBezTo>
                    <a:pt x="0" y="253"/>
                    <a:pt x="80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55" name="Google Shape;1355;p46"/>
            <p:cNvSpPr/>
            <p:nvPr/>
          </p:nvSpPr>
          <p:spPr>
            <a:xfrm>
              <a:off x="2834675" y="465825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6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53" y="332"/>
                    <a:pt x="332" y="253"/>
                    <a:pt x="332" y="166"/>
                  </a:cubicBezTo>
                  <a:cubicBezTo>
                    <a:pt x="332" y="73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56" name="Google Shape;1356;p46"/>
            <p:cNvSpPr/>
            <p:nvPr/>
          </p:nvSpPr>
          <p:spPr>
            <a:xfrm>
              <a:off x="2852525" y="465825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6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3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57" name="Google Shape;1357;p46"/>
            <p:cNvSpPr/>
            <p:nvPr/>
          </p:nvSpPr>
          <p:spPr>
            <a:xfrm>
              <a:off x="2870375" y="465825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73"/>
                    <a:pt x="1" y="166"/>
                  </a:cubicBezTo>
                  <a:cubicBezTo>
                    <a:pt x="1" y="253"/>
                    <a:pt x="80" y="332"/>
                    <a:pt x="167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3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58" name="Google Shape;1358;p46"/>
            <p:cNvSpPr/>
            <p:nvPr/>
          </p:nvSpPr>
          <p:spPr>
            <a:xfrm>
              <a:off x="2888400" y="465825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6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61" y="332"/>
                    <a:pt x="333" y="253"/>
                    <a:pt x="333" y="166"/>
                  </a:cubicBezTo>
                  <a:cubicBezTo>
                    <a:pt x="333" y="73"/>
                    <a:pt x="261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59" name="Google Shape;1359;p46"/>
            <p:cNvSpPr/>
            <p:nvPr/>
          </p:nvSpPr>
          <p:spPr>
            <a:xfrm>
              <a:off x="2906250" y="465825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73"/>
                    <a:pt x="1" y="166"/>
                  </a:cubicBezTo>
                  <a:cubicBezTo>
                    <a:pt x="1" y="253"/>
                    <a:pt x="80" y="332"/>
                    <a:pt x="167" y="332"/>
                  </a:cubicBezTo>
                  <a:cubicBezTo>
                    <a:pt x="261" y="332"/>
                    <a:pt x="333" y="253"/>
                    <a:pt x="333" y="166"/>
                  </a:cubicBezTo>
                  <a:cubicBezTo>
                    <a:pt x="333" y="73"/>
                    <a:pt x="261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60" name="Google Shape;1360;p46"/>
            <p:cNvSpPr/>
            <p:nvPr/>
          </p:nvSpPr>
          <p:spPr>
            <a:xfrm>
              <a:off x="3103525" y="465825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6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53" y="332"/>
                    <a:pt x="332" y="253"/>
                    <a:pt x="332" y="166"/>
                  </a:cubicBezTo>
                  <a:cubicBezTo>
                    <a:pt x="332" y="73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61" name="Google Shape;1361;p46"/>
            <p:cNvSpPr/>
            <p:nvPr/>
          </p:nvSpPr>
          <p:spPr>
            <a:xfrm>
              <a:off x="3121375" y="465825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6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62" name="Google Shape;1362;p46"/>
            <p:cNvSpPr/>
            <p:nvPr/>
          </p:nvSpPr>
          <p:spPr>
            <a:xfrm>
              <a:off x="3139225" y="465825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80" y="1"/>
                    <a:pt x="0" y="73"/>
                    <a:pt x="0" y="166"/>
                  </a:cubicBezTo>
                  <a:cubicBezTo>
                    <a:pt x="0" y="253"/>
                    <a:pt x="80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63" name="Google Shape;1363;p46"/>
            <p:cNvSpPr/>
            <p:nvPr/>
          </p:nvSpPr>
          <p:spPr>
            <a:xfrm>
              <a:off x="3157250" y="465825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6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53" y="332"/>
                    <a:pt x="332" y="253"/>
                    <a:pt x="332" y="166"/>
                  </a:cubicBezTo>
                  <a:cubicBezTo>
                    <a:pt x="332" y="73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64" name="Google Shape;1364;p46"/>
            <p:cNvSpPr/>
            <p:nvPr/>
          </p:nvSpPr>
          <p:spPr>
            <a:xfrm>
              <a:off x="3175100" y="465825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73"/>
                    <a:pt x="1" y="166"/>
                  </a:cubicBezTo>
                  <a:cubicBezTo>
                    <a:pt x="1" y="253"/>
                    <a:pt x="80" y="332"/>
                    <a:pt x="167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3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65" name="Google Shape;1365;p46"/>
            <p:cNvSpPr/>
            <p:nvPr/>
          </p:nvSpPr>
          <p:spPr>
            <a:xfrm>
              <a:off x="3193125" y="465825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6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53" y="332"/>
                    <a:pt x="333" y="253"/>
                    <a:pt x="333" y="166"/>
                  </a:cubicBezTo>
                  <a:cubicBezTo>
                    <a:pt x="333" y="73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66" name="Google Shape;1366;p46"/>
            <p:cNvSpPr/>
            <p:nvPr/>
          </p:nvSpPr>
          <p:spPr>
            <a:xfrm>
              <a:off x="3210975" y="465825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6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61" y="332"/>
                    <a:pt x="333" y="253"/>
                    <a:pt x="333" y="166"/>
                  </a:cubicBezTo>
                  <a:cubicBezTo>
                    <a:pt x="333" y="73"/>
                    <a:pt x="261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67" name="Google Shape;1367;p46"/>
            <p:cNvSpPr/>
            <p:nvPr/>
          </p:nvSpPr>
          <p:spPr>
            <a:xfrm>
              <a:off x="3228825" y="465825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73"/>
                    <a:pt x="1" y="166"/>
                  </a:cubicBezTo>
                  <a:cubicBezTo>
                    <a:pt x="1" y="253"/>
                    <a:pt x="80" y="332"/>
                    <a:pt x="167" y="332"/>
                  </a:cubicBezTo>
                  <a:cubicBezTo>
                    <a:pt x="261" y="332"/>
                    <a:pt x="333" y="253"/>
                    <a:pt x="333" y="166"/>
                  </a:cubicBezTo>
                  <a:cubicBezTo>
                    <a:pt x="333" y="73"/>
                    <a:pt x="261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68" name="Google Shape;1368;p46"/>
            <p:cNvSpPr/>
            <p:nvPr/>
          </p:nvSpPr>
          <p:spPr>
            <a:xfrm>
              <a:off x="3479825" y="465825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1" y="73"/>
                    <a:pt x="1" y="166"/>
                  </a:cubicBezTo>
                  <a:cubicBezTo>
                    <a:pt x="1" y="253"/>
                    <a:pt x="73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69" name="Google Shape;1369;p46"/>
            <p:cNvSpPr/>
            <p:nvPr/>
          </p:nvSpPr>
          <p:spPr>
            <a:xfrm>
              <a:off x="3497675" y="465825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73"/>
                    <a:pt x="1" y="166"/>
                  </a:cubicBezTo>
                  <a:cubicBezTo>
                    <a:pt x="1" y="253"/>
                    <a:pt x="80" y="332"/>
                    <a:pt x="167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3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70" name="Google Shape;1370;p46"/>
            <p:cNvSpPr/>
            <p:nvPr/>
          </p:nvSpPr>
          <p:spPr>
            <a:xfrm>
              <a:off x="3515700" y="465825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6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53" y="332"/>
                    <a:pt x="333" y="253"/>
                    <a:pt x="333" y="166"/>
                  </a:cubicBezTo>
                  <a:cubicBezTo>
                    <a:pt x="333" y="73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71" name="Google Shape;1371;p46"/>
            <p:cNvSpPr/>
            <p:nvPr/>
          </p:nvSpPr>
          <p:spPr>
            <a:xfrm>
              <a:off x="3533550" y="465825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6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61" y="332"/>
                    <a:pt x="333" y="253"/>
                    <a:pt x="333" y="166"/>
                  </a:cubicBezTo>
                  <a:cubicBezTo>
                    <a:pt x="333" y="73"/>
                    <a:pt x="261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72" name="Google Shape;1372;p46"/>
            <p:cNvSpPr/>
            <p:nvPr/>
          </p:nvSpPr>
          <p:spPr>
            <a:xfrm>
              <a:off x="3551600" y="465825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6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53" y="332"/>
                    <a:pt x="332" y="253"/>
                    <a:pt x="332" y="166"/>
                  </a:cubicBezTo>
                  <a:cubicBezTo>
                    <a:pt x="332" y="73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73" name="Google Shape;1373;p46"/>
            <p:cNvSpPr/>
            <p:nvPr/>
          </p:nvSpPr>
          <p:spPr>
            <a:xfrm>
              <a:off x="2816650" y="46761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80" y="1"/>
                    <a:pt x="0" y="80"/>
                    <a:pt x="0" y="166"/>
                  </a:cubicBezTo>
                  <a:cubicBezTo>
                    <a:pt x="0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74" name="Google Shape;1374;p46"/>
            <p:cNvSpPr/>
            <p:nvPr/>
          </p:nvSpPr>
          <p:spPr>
            <a:xfrm>
              <a:off x="2834675" y="46761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80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80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75" name="Google Shape;1375;p46"/>
            <p:cNvSpPr/>
            <p:nvPr/>
          </p:nvSpPr>
          <p:spPr>
            <a:xfrm>
              <a:off x="2852525" y="46761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80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76" name="Google Shape;1376;p46"/>
            <p:cNvSpPr/>
            <p:nvPr/>
          </p:nvSpPr>
          <p:spPr>
            <a:xfrm>
              <a:off x="2870375" y="46761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80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77" name="Google Shape;1377;p46"/>
            <p:cNvSpPr/>
            <p:nvPr/>
          </p:nvSpPr>
          <p:spPr>
            <a:xfrm>
              <a:off x="2888400" y="46761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80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1" y="332"/>
                    <a:pt x="333" y="260"/>
                    <a:pt x="333" y="166"/>
                  </a:cubicBezTo>
                  <a:cubicBezTo>
                    <a:pt x="333" y="80"/>
                    <a:pt x="261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78" name="Google Shape;1378;p46"/>
            <p:cNvSpPr/>
            <p:nvPr/>
          </p:nvSpPr>
          <p:spPr>
            <a:xfrm>
              <a:off x="2906250" y="46761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80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1" y="332"/>
                    <a:pt x="333" y="260"/>
                    <a:pt x="333" y="166"/>
                  </a:cubicBezTo>
                  <a:cubicBezTo>
                    <a:pt x="333" y="80"/>
                    <a:pt x="261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79" name="Google Shape;1379;p46"/>
            <p:cNvSpPr/>
            <p:nvPr/>
          </p:nvSpPr>
          <p:spPr>
            <a:xfrm>
              <a:off x="3121375" y="46761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80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80" name="Google Shape;1380;p46"/>
            <p:cNvSpPr/>
            <p:nvPr/>
          </p:nvSpPr>
          <p:spPr>
            <a:xfrm>
              <a:off x="3139225" y="46761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80" y="1"/>
                    <a:pt x="0" y="80"/>
                    <a:pt x="0" y="166"/>
                  </a:cubicBezTo>
                  <a:cubicBezTo>
                    <a:pt x="0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81" name="Google Shape;1381;p46"/>
            <p:cNvSpPr/>
            <p:nvPr/>
          </p:nvSpPr>
          <p:spPr>
            <a:xfrm>
              <a:off x="3157250" y="46761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80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80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82" name="Google Shape;1382;p46"/>
            <p:cNvSpPr/>
            <p:nvPr/>
          </p:nvSpPr>
          <p:spPr>
            <a:xfrm>
              <a:off x="3175100" y="46761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80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83" name="Google Shape;1383;p46"/>
            <p:cNvSpPr/>
            <p:nvPr/>
          </p:nvSpPr>
          <p:spPr>
            <a:xfrm>
              <a:off x="3210975" y="46761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80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1" y="332"/>
                    <a:pt x="333" y="260"/>
                    <a:pt x="333" y="166"/>
                  </a:cubicBezTo>
                  <a:cubicBezTo>
                    <a:pt x="333" y="80"/>
                    <a:pt x="261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84" name="Google Shape;1384;p46"/>
            <p:cNvSpPr/>
            <p:nvPr/>
          </p:nvSpPr>
          <p:spPr>
            <a:xfrm>
              <a:off x="3228825" y="46761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80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1" y="332"/>
                    <a:pt x="333" y="260"/>
                    <a:pt x="333" y="166"/>
                  </a:cubicBezTo>
                  <a:cubicBezTo>
                    <a:pt x="333" y="80"/>
                    <a:pt x="261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85" name="Google Shape;1385;p46"/>
            <p:cNvSpPr/>
            <p:nvPr/>
          </p:nvSpPr>
          <p:spPr>
            <a:xfrm>
              <a:off x="3461975" y="46761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1" y="80"/>
                    <a:pt x="1" y="166"/>
                  </a:cubicBezTo>
                  <a:cubicBezTo>
                    <a:pt x="1" y="260"/>
                    <a:pt x="73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80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86" name="Google Shape;1386;p46"/>
            <p:cNvSpPr/>
            <p:nvPr/>
          </p:nvSpPr>
          <p:spPr>
            <a:xfrm>
              <a:off x="3479825" y="46761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1" y="80"/>
                    <a:pt x="1" y="166"/>
                  </a:cubicBezTo>
                  <a:cubicBezTo>
                    <a:pt x="1" y="260"/>
                    <a:pt x="73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87" name="Google Shape;1387;p46"/>
            <p:cNvSpPr/>
            <p:nvPr/>
          </p:nvSpPr>
          <p:spPr>
            <a:xfrm>
              <a:off x="3497675" y="46761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80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88" name="Google Shape;1388;p46"/>
            <p:cNvSpPr/>
            <p:nvPr/>
          </p:nvSpPr>
          <p:spPr>
            <a:xfrm>
              <a:off x="3515700" y="46761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80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3" y="260"/>
                    <a:pt x="333" y="166"/>
                  </a:cubicBezTo>
                  <a:cubicBezTo>
                    <a:pt x="333" y="80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89" name="Google Shape;1389;p46"/>
            <p:cNvSpPr/>
            <p:nvPr/>
          </p:nvSpPr>
          <p:spPr>
            <a:xfrm>
              <a:off x="3533550" y="46761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80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1" y="332"/>
                    <a:pt x="333" y="260"/>
                    <a:pt x="333" y="166"/>
                  </a:cubicBezTo>
                  <a:cubicBezTo>
                    <a:pt x="333" y="80"/>
                    <a:pt x="261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90" name="Google Shape;1390;p46"/>
            <p:cNvSpPr/>
            <p:nvPr/>
          </p:nvSpPr>
          <p:spPr>
            <a:xfrm>
              <a:off x="3551600" y="467610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80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80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91" name="Google Shape;1391;p46"/>
            <p:cNvSpPr/>
            <p:nvPr/>
          </p:nvSpPr>
          <p:spPr>
            <a:xfrm>
              <a:off x="3569450" y="467610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80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92" name="Google Shape;1392;p46"/>
            <p:cNvSpPr/>
            <p:nvPr/>
          </p:nvSpPr>
          <p:spPr>
            <a:xfrm>
              <a:off x="2816650" y="46941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80" y="1"/>
                    <a:pt x="0" y="73"/>
                    <a:pt x="0" y="167"/>
                  </a:cubicBezTo>
                  <a:cubicBezTo>
                    <a:pt x="0" y="260"/>
                    <a:pt x="80" y="333"/>
                    <a:pt x="166" y="333"/>
                  </a:cubicBezTo>
                  <a:cubicBezTo>
                    <a:pt x="260" y="333"/>
                    <a:pt x="332" y="260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93" name="Google Shape;1393;p46"/>
            <p:cNvSpPr/>
            <p:nvPr/>
          </p:nvSpPr>
          <p:spPr>
            <a:xfrm>
              <a:off x="2834675" y="46941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0"/>
                    <a:pt x="73" y="333"/>
                    <a:pt x="167" y="333"/>
                  </a:cubicBezTo>
                  <a:cubicBezTo>
                    <a:pt x="253" y="333"/>
                    <a:pt x="332" y="260"/>
                    <a:pt x="332" y="167"/>
                  </a:cubicBezTo>
                  <a:cubicBezTo>
                    <a:pt x="332" y="73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94" name="Google Shape;1394;p46"/>
            <p:cNvSpPr/>
            <p:nvPr/>
          </p:nvSpPr>
          <p:spPr>
            <a:xfrm>
              <a:off x="2852525" y="46941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0"/>
                    <a:pt x="73" y="333"/>
                    <a:pt x="167" y="333"/>
                  </a:cubicBezTo>
                  <a:cubicBezTo>
                    <a:pt x="260" y="333"/>
                    <a:pt x="332" y="260"/>
                    <a:pt x="332" y="167"/>
                  </a:cubicBezTo>
                  <a:cubicBezTo>
                    <a:pt x="332" y="73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95" name="Google Shape;1395;p46"/>
            <p:cNvSpPr/>
            <p:nvPr/>
          </p:nvSpPr>
          <p:spPr>
            <a:xfrm>
              <a:off x="2870375" y="46941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73"/>
                    <a:pt x="1" y="167"/>
                  </a:cubicBezTo>
                  <a:cubicBezTo>
                    <a:pt x="1" y="260"/>
                    <a:pt x="80" y="333"/>
                    <a:pt x="167" y="333"/>
                  </a:cubicBezTo>
                  <a:cubicBezTo>
                    <a:pt x="260" y="333"/>
                    <a:pt x="332" y="260"/>
                    <a:pt x="332" y="167"/>
                  </a:cubicBezTo>
                  <a:cubicBezTo>
                    <a:pt x="332" y="73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96" name="Google Shape;1396;p46"/>
            <p:cNvSpPr/>
            <p:nvPr/>
          </p:nvSpPr>
          <p:spPr>
            <a:xfrm>
              <a:off x="2888400" y="46941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0"/>
                    <a:pt x="73" y="333"/>
                    <a:pt x="167" y="333"/>
                  </a:cubicBezTo>
                  <a:cubicBezTo>
                    <a:pt x="261" y="333"/>
                    <a:pt x="333" y="260"/>
                    <a:pt x="333" y="167"/>
                  </a:cubicBezTo>
                  <a:cubicBezTo>
                    <a:pt x="333" y="73"/>
                    <a:pt x="261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97" name="Google Shape;1397;p46"/>
            <p:cNvSpPr/>
            <p:nvPr/>
          </p:nvSpPr>
          <p:spPr>
            <a:xfrm>
              <a:off x="3121375" y="46941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60"/>
                    <a:pt x="72" y="333"/>
                    <a:pt x="166" y="333"/>
                  </a:cubicBezTo>
                  <a:cubicBezTo>
                    <a:pt x="260" y="333"/>
                    <a:pt x="332" y="260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98" name="Google Shape;1398;p46"/>
            <p:cNvSpPr/>
            <p:nvPr/>
          </p:nvSpPr>
          <p:spPr>
            <a:xfrm>
              <a:off x="3139225" y="46941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80" y="1"/>
                    <a:pt x="0" y="73"/>
                    <a:pt x="0" y="167"/>
                  </a:cubicBezTo>
                  <a:cubicBezTo>
                    <a:pt x="0" y="260"/>
                    <a:pt x="80" y="333"/>
                    <a:pt x="166" y="333"/>
                  </a:cubicBezTo>
                  <a:cubicBezTo>
                    <a:pt x="260" y="333"/>
                    <a:pt x="332" y="260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99" name="Google Shape;1399;p46"/>
            <p:cNvSpPr/>
            <p:nvPr/>
          </p:nvSpPr>
          <p:spPr>
            <a:xfrm>
              <a:off x="3157250" y="46941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0"/>
                    <a:pt x="73" y="333"/>
                    <a:pt x="167" y="333"/>
                  </a:cubicBezTo>
                  <a:cubicBezTo>
                    <a:pt x="253" y="333"/>
                    <a:pt x="332" y="260"/>
                    <a:pt x="332" y="167"/>
                  </a:cubicBezTo>
                  <a:cubicBezTo>
                    <a:pt x="332" y="73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00" name="Google Shape;1400;p46"/>
            <p:cNvSpPr/>
            <p:nvPr/>
          </p:nvSpPr>
          <p:spPr>
            <a:xfrm>
              <a:off x="3175100" y="46941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73"/>
                    <a:pt x="1" y="167"/>
                  </a:cubicBezTo>
                  <a:cubicBezTo>
                    <a:pt x="1" y="260"/>
                    <a:pt x="80" y="333"/>
                    <a:pt x="167" y="333"/>
                  </a:cubicBezTo>
                  <a:cubicBezTo>
                    <a:pt x="260" y="333"/>
                    <a:pt x="332" y="260"/>
                    <a:pt x="332" y="167"/>
                  </a:cubicBezTo>
                  <a:cubicBezTo>
                    <a:pt x="332" y="73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01" name="Google Shape;1401;p46"/>
            <p:cNvSpPr/>
            <p:nvPr/>
          </p:nvSpPr>
          <p:spPr>
            <a:xfrm>
              <a:off x="3210975" y="46941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0"/>
                    <a:pt x="73" y="333"/>
                    <a:pt x="167" y="333"/>
                  </a:cubicBezTo>
                  <a:cubicBezTo>
                    <a:pt x="261" y="333"/>
                    <a:pt x="333" y="260"/>
                    <a:pt x="333" y="167"/>
                  </a:cubicBezTo>
                  <a:cubicBezTo>
                    <a:pt x="333" y="73"/>
                    <a:pt x="261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02" name="Google Shape;1402;p46"/>
            <p:cNvSpPr/>
            <p:nvPr/>
          </p:nvSpPr>
          <p:spPr>
            <a:xfrm>
              <a:off x="3461975" y="46941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0"/>
                    <a:pt x="73" y="333"/>
                    <a:pt x="166" y="333"/>
                  </a:cubicBezTo>
                  <a:cubicBezTo>
                    <a:pt x="253" y="333"/>
                    <a:pt x="332" y="260"/>
                    <a:pt x="332" y="167"/>
                  </a:cubicBezTo>
                  <a:cubicBezTo>
                    <a:pt x="332" y="73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03" name="Google Shape;1403;p46"/>
            <p:cNvSpPr/>
            <p:nvPr/>
          </p:nvSpPr>
          <p:spPr>
            <a:xfrm>
              <a:off x="3479825" y="46941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0"/>
                    <a:pt x="73" y="333"/>
                    <a:pt x="166" y="333"/>
                  </a:cubicBezTo>
                  <a:cubicBezTo>
                    <a:pt x="260" y="333"/>
                    <a:pt x="332" y="260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04" name="Google Shape;1404;p46"/>
            <p:cNvSpPr/>
            <p:nvPr/>
          </p:nvSpPr>
          <p:spPr>
            <a:xfrm>
              <a:off x="3497675" y="46941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73"/>
                    <a:pt x="1" y="167"/>
                  </a:cubicBezTo>
                  <a:cubicBezTo>
                    <a:pt x="1" y="260"/>
                    <a:pt x="80" y="333"/>
                    <a:pt x="167" y="333"/>
                  </a:cubicBezTo>
                  <a:cubicBezTo>
                    <a:pt x="260" y="333"/>
                    <a:pt x="332" y="260"/>
                    <a:pt x="332" y="167"/>
                  </a:cubicBezTo>
                  <a:cubicBezTo>
                    <a:pt x="332" y="73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05" name="Google Shape;1405;p46"/>
            <p:cNvSpPr/>
            <p:nvPr/>
          </p:nvSpPr>
          <p:spPr>
            <a:xfrm>
              <a:off x="3515700" y="46941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0"/>
                    <a:pt x="73" y="333"/>
                    <a:pt x="167" y="333"/>
                  </a:cubicBezTo>
                  <a:cubicBezTo>
                    <a:pt x="253" y="333"/>
                    <a:pt x="333" y="260"/>
                    <a:pt x="333" y="167"/>
                  </a:cubicBezTo>
                  <a:cubicBezTo>
                    <a:pt x="333" y="73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06" name="Google Shape;1406;p46"/>
            <p:cNvSpPr/>
            <p:nvPr/>
          </p:nvSpPr>
          <p:spPr>
            <a:xfrm>
              <a:off x="3533550" y="46941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0"/>
                    <a:pt x="73" y="333"/>
                    <a:pt x="167" y="333"/>
                  </a:cubicBezTo>
                  <a:cubicBezTo>
                    <a:pt x="261" y="333"/>
                    <a:pt x="333" y="260"/>
                    <a:pt x="333" y="167"/>
                  </a:cubicBezTo>
                  <a:cubicBezTo>
                    <a:pt x="333" y="73"/>
                    <a:pt x="261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07" name="Google Shape;1407;p46"/>
            <p:cNvSpPr/>
            <p:nvPr/>
          </p:nvSpPr>
          <p:spPr>
            <a:xfrm>
              <a:off x="3551600" y="469412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60"/>
                    <a:pt x="72" y="333"/>
                    <a:pt x="166" y="333"/>
                  </a:cubicBezTo>
                  <a:cubicBezTo>
                    <a:pt x="253" y="333"/>
                    <a:pt x="332" y="260"/>
                    <a:pt x="332" y="167"/>
                  </a:cubicBezTo>
                  <a:cubicBezTo>
                    <a:pt x="332" y="73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08" name="Google Shape;1408;p46"/>
            <p:cNvSpPr/>
            <p:nvPr/>
          </p:nvSpPr>
          <p:spPr>
            <a:xfrm>
              <a:off x="3569450" y="469412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60"/>
                    <a:pt x="72" y="333"/>
                    <a:pt x="166" y="333"/>
                  </a:cubicBezTo>
                  <a:cubicBezTo>
                    <a:pt x="260" y="333"/>
                    <a:pt x="332" y="260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09" name="Google Shape;1409;p46"/>
            <p:cNvSpPr/>
            <p:nvPr/>
          </p:nvSpPr>
          <p:spPr>
            <a:xfrm>
              <a:off x="2816650" y="471217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80" y="0"/>
                    <a:pt x="0" y="72"/>
                    <a:pt x="0" y="166"/>
                  </a:cubicBezTo>
                  <a:cubicBezTo>
                    <a:pt x="0" y="253"/>
                    <a:pt x="80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10" name="Google Shape;1410;p46"/>
            <p:cNvSpPr/>
            <p:nvPr/>
          </p:nvSpPr>
          <p:spPr>
            <a:xfrm>
              <a:off x="2834675" y="471217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53" y="332"/>
                    <a:pt x="332" y="253"/>
                    <a:pt x="332" y="166"/>
                  </a:cubicBezTo>
                  <a:cubicBezTo>
                    <a:pt x="332" y="72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11" name="Google Shape;1411;p46"/>
            <p:cNvSpPr/>
            <p:nvPr/>
          </p:nvSpPr>
          <p:spPr>
            <a:xfrm>
              <a:off x="2852525" y="471217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12" name="Google Shape;1412;p46"/>
            <p:cNvSpPr/>
            <p:nvPr/>
          </p:nvSpPr>
          <p:spPr>
            <a:xfrm>
              <a:off x="2870375" y="471217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80" y="0"/>
                    <a:pt x="1" y="72"/>
                    <a:pt x="1" y="166"/>
                  </a:cubicBezTo>
                  <a:cubicBezTo>
                    <a:pt x="1" y="253"/>
                    <a:pt x="80" y="332"/>
                    <a:pt x="167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13" name="Google Shape;1413;p46"/>
            <p:cNvSpPr/>
            <p:nvPr/>
          </p:nvSpPr>
          <p:spPr>
            <a:xfrm>
              <a:off x="2888400" y="471217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61" y="332"/>
                    <a:pt x="333" y="253"/>
                    <a:pt x="333" y="166"/>
                  </a:cubicBezTo>
                  <a:cubicBezTo>
                    <a:pt x="333" y="72"/>
                    <a:pt x="261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14" name="Google Shape;1414;p46"/>
            <p:cNvSpPr/>
            <p:nvPr/>
          </p:nvSpPr>
          <p:spPr>
            <a:xfrm>
              <a:off x="3121375" y="471217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15" name="Google Shape;1415;p46"/>
            <p:cNvSpPr/>
            <p:nvPr/>
          </p:nvSpPr>
          <p:spPr>
            <a:xfrm>
              <a:off x="3139225" y="471217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80" y="0"/>
                    <a:pt x="0" y="72"/>
                    <a:pt x="0" y="166"/>
                  </a:cubicBezTo>
                  <a:cubicBezTo>
                    <a:pt x="0" y="253"/>
                    <a:pt x="80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16" name="Google Shape;1416;p46"/>
            <p:cNvSpPr/>
            <p:nvPr/>
          </p:nvSpPr>
          <p:spPr>
            <a:xfrm>
              <a:off x="3157250" y="471217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53" y="332"/>
                    <a:pt x="332" y="253"/>
                    <a:pt x="332" y="166"/>
                  </a:cubicBezTo>
                  <a:cubicBezTo>
                    <a:pt x="332" y="72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17" name="Google Shape;1417;p46"/>
            <p:cNvSpPr/>
            <p:nvPr/>
          </p:nvSpPr>
          <p:spPr>
            <a:xfrm>
              <a:off x="3461975" y="471217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53"/>
                    <a:pt x="73" y="332"/>
                    <a:pt x="166" y="332"/>
                  </a:cubicBezTo>
                  <a:cubicBezTo>
                    <a:pt x="253" y="332"/>
                    <a:pt x="332" y="253"/>
                    <a:pt x="332" y="166"/>
                  </a:cubicBezTo>
                  <a:cubicBezTo>
                    <a:pt x="332" y="72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18" name="Google Shape;1418;p46"/>
            <p:cNvSpPr/>
            <p:nvPr/>
          </p:nvSpPr>
          <p:spPr>
            <a:xfrm>
              <a:off x="3479825" y="471217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53"/>
                    <a:pt x="73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19" name="Google Shape;1419;p46"/>
            <p:cNvSpPr/>
            <p:nvPr/>
          </p:nvSpPr>
          <p:spPr>
            <a:xfrm>
              <a:off x="3497675" y="471217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80" y="0"/>
                    <a:pt x="1" y="72"/>
                    <a:pt x="1" y="166"/>
                  </a:cubicBezTo>
                  <a:cubicBezTo>
                    <a:pt x="1" y="253"/>
                    <a:pt x="80" y="332"/>
                    <a:pt x="167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20" name="Google Shape;1420;p46"/>
            <p:cNvSpPr/>
            <p:nvPr/>
          </p:nvSpPr>
          <p:spPr>
            <a:xfrm>
              <a:off x="3515700" y="471217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53" y="332"/>
                    <a:pt x="333" y="253"/>
                    <a:pt x="333" y="166"/>
                  </a:cubicBezTo>
                  <a:cubicBezTo>
                    <a:pt x="333" y="72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21" name="Google Shape;1421;p46"/>
            <p:cNvSpPr/>
            <p:nvPr/>
          </p:nvSpPr>
          <p:spPr>
            <a:xfrm>
              <a:off x="3533550" y="471217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61" y="332"/>
                    <a:pt x="333" y="253"/>
                    <a:pt x="333" y="166"/>
                  </a:cubicBezTo>
                  <a:cubicBezTo>
                    <a:pt x="333" y="72"/>
                    <a:pt x="261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22" name="Google Shape;1422;p46"/>
            <p:cNvSpPr/>
            <p:nvPr/>
          </p:nvSpPr>
          <p:spPr>
            <a:xfrm>
              <a:off x="3551600" y="4712175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53" y="332"/>
                    <a:pt x="332" y="253"/>
                    <a:pt x="332" y="166"/>
                  </a:cubicBezTo>
                  <a:cubicBezTo>
                    <a:pt x="332" y="72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23" name="Google Shape;1423;p46"/>
            <p:cNvSpPr/>
            <p:nvPr/>
          </p:nvSpPr>
          <p:spPr>
            <a:xfrm>
              <a:off x="3569450" y="4712175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24" name="Google Shape;1424;p46"/>
            <p:cNvSpPr/>
            <p:nvPr/>
          </p:nvSpPr>
          <p:spPr>
            <a:xfrm>
              <a:off x="2816650" y="47300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80" y="0"/>
                    <a:pt x="0" y="79"/>
                    <a:pt x="0" y="166"/>
                  </a:cubicBezTo>
                  <a:cubicBezTo>
                    <a:pt x="0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9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25" name="Google Shape;1425;p46"/>
            <p:cNvSpPr/>
            <p:nvPr/>
          </p:nvSpPr>
          <p:spPr>
            <a:xfrm>
              <a:off x="2834675" y="47300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9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9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26" name="Google Shape;1426;p46"/>
            <p:cNvSpPr/>
            <p:nvPr/>
          </p:nvSpPr>
          <p:spPr>
            <a:xfrm>
              <a:off x="2852525" y="47300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9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9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27" name="Google Shape;1427;p46"/>
            <p:cNvSpPr/>
            <p:nvPr/>
          </p:nvSpPr>
          <p:spPr>
            <a:xfrm>
              <a:off x="2870375" y="47300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80" y="0"/>
                    <a:pt x="1" y="79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9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28" name="Google Shape;1428;p46"/>
            <p:cNvSpPr/>
            <p:nvPr/>
          </p:nvSpPr>
          <p:spPr>
            <a:xfrm>
              <a:off x="3121375" y="47300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2" y="0"/>
                    <a:pt x="0" y="79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9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29" name="Google Shape;1429;p46"/>
            <p:cNvSpPr/>
            <p:nvPr/>
          </p:nvSpPr>
          <p:spPr>
            <a:xfrm>
              <a:off x="3139225" y="47300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80" y="0"/>
                    <a:pt x="0" y="79"/>
                    <a:pt x="0" y="166"/>
                  </a:cubicBezTo>
                  <a:cubicBezTo>
                    <a:pt x="0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9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30" name="Google Shape;1430;p46"/>
            <p:cNvSpPr/>
            <p:nvPr/>
          </p:nvSpPr>
          <p:spPr>
            <a:xfrm>
              <a:off x="3461975" y="47300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3" y="0"/>
                    <a:pt x="1" y="79"/>
                    <a:pt x="1" y="166"/>
                  </a:cubicBezTo>
                  <a:cubicBezTo>
                    <a:pt x="1" y="260"/>
                    <a:pt x="73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9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31" name="Google Shape;1431;p46"/>
            <p:cNvSpPr/>
            <p:nvPr/>
          </p:nvSpPr>
          <p:spPr>
            <a:xfrm>
              <a:off x="3515700" y="47300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9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3" y="260"/>
                    <a:pt x="333" y="166"/>
                  </a:cubicBezTo>
                  <a:cubicBezTo>
                    <a:pt x="333" y="79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32" name="Google Shape;1432;p46"/>
            <p:cNvSpPr/>
            <p:nvPr/>
          </p:nvSpPr>
          <p:spPr>
            <a:xfrm>
              <a:off x="3533550" y="47300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9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1" y="332"/>
                    <a:pt x="333" y="260"/>
                    <a:pt x="333" y="166"/>
                  </a:cubicBezTo>
                  <a:cubicBezTo>
                    <a:pt x="333" y="79"/>
                    <a:pt x="261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33" name="Google Shape;1433;p46"/>
            <p:cNvSpPr/>
            <p:nvPr/>
          </p:nvSpPr>
          <p:spPr>
            <a:xfrm>
              <a:off x="3551600" y="4730025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2" y="0"/>
                    <a:pt x="0" y="79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9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34" name="Google Shape;1434;p46"/>
            <p:cNvSpPr/>
            <p:nvPr/>
          </p:nvSpPr>
          <p:spPr>
            <a:xfrm>
              <a:off x="3569450" y="4730025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2" y="0"/>
                    <a:pt x="0" y="79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9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35" name="Google Shape;1435;p46"/>
            <p:cNvSpPr/>
            <p:nvPr/>
          </p:nvSpPr>
          <p:spPr>
            <a:xfrm>
              <a:off x="3659050" y="47300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9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0" y="332"/>
                    <a:pt x="333" y="260"/>
                    <a:pt x="333" y="166"/>
                  </a:cubicBezTo>
                  <a:cubicBezTo>
                    <a:pt x="333" y="79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36" name="Google Shape;1436;p46"/>
            <p:cNvSpPr/>
            <p:nvPr/>
          </p:nvSpPr>
          <p:spPr>
            <a:xfrm>
              <a:off x="2816650" y="474805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80" y="0"/>
                    <a:pt x="0" y="72"/>
                    <a:pt x="0" y="166"/>
                  </a:cubicBezTo>
                  <a:cubicBezTo>
                    <a:pt x="0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37" name="Google Shape;1437;p46"/>
            <p:cNvSpPr/>
            <p:nvPr/>
          </p:nvSpPr>
          <p:spPr>
            <a:xfrm>
              <a:off x="2834675" y="474805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2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38" name="Google Shape;1438;p46"/>
            <p:cNvSpPr/>
            <p:nvPr/>
          </p:nvSpPr>
          <p:spPr>
            <a:xfrm>
              <a:off x="2852525" y="474805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39" name="Google Shape;1439;p46"/>
            <p:cNvSpPr/>
            <p:nvPr/>
          </p:nvSpPr>
          <p:spPr>
            <a:xfrm>
              <a:off x="3533550" y="474805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1" y="332"/>
                    <a:pt x="333" y="260"/>
                    <a:pt x="333" y="166"/>
                  </a:cubicBezTo>
                  <a:cubicBezTo>
                    <a:pt x="333" y="72"/>
                    <a:pt x="261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40" name="Google Shape;1440;p46"/>
            <p:cNvSpPr/>
            <p:nvPr/>
          </p:nvSpPr>
          <p:spPr>
            <a:xfrm>
              <a:off x="3551600" y="474805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2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41" name="Google Shape;1441;p46"/>
            <p:cNvSpPr/>
            <p:nvPr/>
          </p:nvSpPr>
          <p:spPr>
            <a:xfrm>
              <a:off x="3659050" y="474805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0" y="332"/>
                    <a:pt x="333" y="260"/>
                    <a:pt x="333" y="166"/>
                  </a:cubicBezTo>
                  <a:cubicBezTo>
                    <a:pt x="333" y="72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42" name="Google Shape;1442;p46"/>
            <p:cNvSpPr/>
            <p:nvPr/>
          </p:nvSpPr>
          <p:spPr>
            <a:xfrm>
              <a:off x="2816650" y="47660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80" y="1"/>
                    <a:pt x="0" y="73"/>
                    <a:pt x="0" y="166"/>
                  </a:cubicBezTo>
                  <a:cubicBezTo>
                    <a:pt x="0" y="253"/>
                    <a:pt x="80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43" name="Google Shape;1443;p46"/>
            <p:cNvSpPr/>
            <p:nvPr/>
          </p:nvSpPr>
          <p:spPr>
            <a:xfrm>
              <a:off x="2834675" y="47660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6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53" y="332"/>
                    <a:pt x="332" y="253"/>
                    <a:pt x="332" y="166"/>
                  </a:cubicBezTo>
                  <a:cubicBezTo>
                    <a:pt x="332" y="73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44" name="Google Shape;1444;p46"/>
            <p:cNvSpPr/>
            <p:nvPr/>
          </p:nvSpPr>
          <p:spPr>
            <a:xfrm>
              <a:off x="3551600" y="476607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6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53" y="332"/>
                    <a:pt x="332" y="253"/>
                    <a:pt x="332" y="166"/>
                  </a:cubicBezTo>
                  <a:cubicBezTo>
                    <a:pt x="332" y="73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45" name="Google Shape;1445;p46"/>
            <p:cNvSpPr/>
            <p:nvPr/>
          </p:nvSpPr>
          <p:spPr>
            <a:xfrm>
              <a:off x="3623175" y="47660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0" y="73"/>
                    <a:pt x="0" y="166"/>
                  </a:cubicBezTo>
                  <a:cubicBezTo>
                    <a:pt x="0" y="253"/>
                    <a:pt x="73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46" name="Google Shape;1446;p46"/>
            <p:cNvSpPr/>
            <p:nvPr/>
          </p:nvSpPr>
          <p:spPr>
            <a:xfrm>
              <a:off x="3641200" y="47660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6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53" y="332"/>
                    <a:pt x="332" y="253"/>
                    <a:pt x="332" y="166"/>
                  </a:cubicBezTo>
                  <a:cubicBezTo>
                    <a:pt x="332" y="73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47" name="Google Shape;1447;p46"/>
            <p:cNvSpPr/>
            <p:nvPr/>
          </p:nvSpPr>
          <p:spPr>
            <a:xfrm>
              <a:off x="2816650" y="47839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80" y="1"/>
                    <a:pt x="0" y="73"/>
                    <a:pt x="0" y="167"/>
                  </a:cubicBezTo>
                  <a:cubicBezTo>
                    <a:pt x="0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48" name="Google Shape;1448;p46"/>
            <p:cNvSpPr/>
            <p:nvPr/>
          </p:nvSpPr>
          <p:spPr>
            <a:xfrm>
              <a:off x="2834675" y="47839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2" y="260"/>
                    <a:pt x="332" y="167"/>
                  </a:cubicBezTo>
                  <a:cubicBezTo>
                    <a:pt x="332" y="73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49" name="Google Shape;1449;p46"/>
            <p:cNvSpPr/>
            <p:nvPr/>
          </p:nvSpPr>
          <p:spPr>
            <a:xfrm>
              <a:off x="3605325" y="47839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0" y="73"/>
                    <a:pt x="0" y="167"/>
                  </a:cubicBezTo>
                  <a:cubicBezTo>
                    <a:pt x="0" y="260"/>
                    <a:pt x="73" y="332"/>
                    <a:pt x="166" y="332"/>
                  </a:cubicBezTo>
                  <a:cubicBezTo>
                    <a:pt x="253" y="332"/>
                    <a:pt x="332" y="260"/>
                    <a:pt x="332" y="167"/>
                  </a:cubicBezTo>
                  <a:cubicBezTo>
                    <a:pt x="332" y="73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50" name="Google Shape;1450;p46"/>
            <p:cNvSpPr/>
            <p:nvPr/>
          </p:nvSpPr>
          <p:spPr>
            <a:xfrm>
              <a:off x="3623175" y="47839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0" y="73"/>
                    <a:pt x="0" y="167"/>
                  </a:cubicBezTo>
                  <a:cubicBezTo>
                    <a:pt x="0" y="260"/>
                    <a:pt x="73" y="332"/>
                    <a:pt x="166" y="332"/>
                  </a:cubicBezTo>
                  <a:cubicBezTo>
                    <a:pt x="260" y="332"/>
                    <a:pt x="332" y="260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51" name="Google Shape;1451;p46"/>
            <p:cNvSpPr/>
            <p:nvPr/>
          </p:nvSpPr>
          <p:spPr>
            <a:xfrm>
              <a:off x="2816650" y="480195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80" y="1"/>
                    <a:pt x="0" y="73"/>
                    <a:pt x="0" y="167"/>
                  </a:cubicBezTo>
                  <a:cubicBezTo>
                    <a:pt x="0" y="253"/>
                    <a:pt x="80" y="333"/>
                    <a:pt x="166" y="333"/>
                  </a:cubicBezTo>
                  <a:cubicBezTo>
                    <a:pt x="260" y="333"/>
                    <a:pt x="332" y="253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52" name="Google Shape;1452;p46"/>
            <p:cNvSpPr/>
            <p:nvPr/>
          </p:nvSpPr>
          <p:spPr>
            <a:xfrm>
              <a:off x="2834675" y="480195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53"/>
                    <a:pt x="73" y="333"/>
                    <a:pt x="167" y="333"/>
                  </a:cubicBezTo>
                  <a:cubicBezTo>
                    <a:pt x="253" y="333"/>
                    <a:pt x="332" y="253"/>
                    <a:pt x="332" y="167"/>
                  </a:cubicBezTo>
                  <a:cubicBezTo>
                    <a:pt x="332" y="73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53" name="Google Shape;1453;p46"/>
            <p:cNvSpPr/>
            <p:nvPr/>
          </p:nvSpPr>
          <p:spPr>
            <a:xfrm>
              <a:off x="2874350" y="480195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53"/>
                    <a:pt x="72" y="333"/>
                    <a:pt x="166" y="333"/>
                  </a:cubicBezTo>
                  <a:cubicBezTo>
                    <a:pt x="260" y="333"/>
                    <a:pt x="332" y="253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54" name="Google Shape;1454;p46"/>
            <p:cNvSpPr/>
            <p:nvPr/>
          </p:nvSpPr>
          <p:spPr>
            <a:xfrm>
              <a:off x="2834675" y="48198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80"/>
                    <a:pt x="1" y="167"/>
                  </a:cubicBezTo>
                  <a:cubicBezTo>
                    <a:pt x="1" y="261"/>
                    <a:pt x="73" y="333"/>
                    <a:pt x="167" y="333"/>
                  </a:cubicBezTo>
                  <a:cubicBezTo>
                    <a:pt x="253" y="333"/>
                    <a:pt x="332" y="261"/>
                    <a:pt x="332" y="167"/>
                  </a:cubicBezTo>
                  <a:cubicBezTo>
                    <a:pt x="332" y="80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55" name="Google Shape;1455;p46"/>
            <p:cNvSpPr/>
            <p:nvPr/>
          </p:nvSpPr>
          <p:spPr>
            <a:xfrm>
              <a:off x="2852525" y="48378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1456" name="Google Shape;1456;p46"/>
          <p:cNvGrpSpPr/>
          <p:nvPr/>
        </p:nvGrpSpPr>
        <p:grpSpPr>
          <a:xfrm>
            <a:off x="10538133" y="7074533"/>
            <a:ext cx="5000800" cy="862400"/>
            <a:chOff x="3951800" y="2652950"/>
            <a:chExt cx="1875300" cy="323400"/>
          </a:xfrm>
        </p:grpSpPr>
        <p:cxnSp>
          <p:nvCxnSpPr>
            <p:cNvPr id="1457" name="Google Shape;1457;p46"/>
            <p:cNvCxnSpPr>
              <a:stCxn id="1458" idx="6"/>
            </p:cNvCxnSpPr>
            <p:nvPr/>
          </p:nvCxnSpPr>
          <p:spPr>
            <a:xfrm>
              <a:off x="4275200" y="2814650"/>
              <a:ext cx="1551900" cy="0"/>
            </a:xfrm>
            <a:prstGeom prst="straightConnector1">
              <a:avLst/>
            </a:prstGeom>
            <a:noFill/>
            <a:ln w="19050" cap="flat" cmpd="sng">
              <a:solidFill>
                <a:srgbClr val="EBCFB2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sp>
          <p:nvSpPr>
            <p:cNvPr id="1458" name="Google Shape;1458;p46"/>
            <p:cNvSpPr/>
            <p:nvPr/>
          </p:nvSpPr>
          <p:spPr>
            <a:xfrm>
              <a:off x="3951800" y="2652950"/>
              <a:ext cx="323400" cy="323400"/>
            </a:xfrm>
            <a:prstGeom prst="ellipse">
              <a:avLst/>
            </a:prstGeom>
            <a:solidFill>
              <a:srgbClr val="EBCFB2">
                <a:alpha val="61540"/>
              </a:srgbClr>
            </a:solidFill>
            <a:ln w="19050" cap="flat" cmpd="sng">
              <a:solidFill>
                <a:srgbClr val="EBC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1459" name="Google Shape;1459;p46"/>
          <p:cNvGrpSpPr/>
          <p:nvPr/>
        </p:nvGrpSpPr>
        <p:grpSpPr>
          <a:xfrm>
            <a:off x="6449067" y="4439867"/>
            <a:ext cx="9043200" cy="1168000"/>
            <a:chOff x="2418400" y="1664950"/>
            <a:chExt cx="3391200" cy="438000"/>
          </a:xfrm>
        </p:grpSpPr>
        <p:cxnSp>
          <p:nvCxnSpPr>
            <p:cNvPr id="1460" name="Google Shape;1460;p46"/>
            <p:cNvCxnSpPr>
              <a:stCxn id="1461" idx="0"/>
            </p:cNvCxnSpPr>
            <p:nvPr/>
          </p:nvCxnSpPr>
          <p:spPr>
            <a:xfrm rot="-5400000" flipH="1">
              <a:off x="4004500" y="297850"/>
              <a:ext cx="438000" cy="3172200"/>
            </a:xfrm>
            <a:prstGeom prst="bentConnector4">
              <a:avLst>
                <a:gd name="adj1" fmla="val -54366"/>
                <a:gd name="adj2" fmla="val 83974"/>
              </a:avLst>
            </a:prstGeom>
            <a:noFill/>
            <a:ln w="19050" cap="flat" cmpd="sng">
              <a:solidFill>
                <a:srgbClr val="C5BAAF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sp>
          <p:nvSpPr>
            <p:cNvPr id="1461" name="Google Shape;1461;p46"/>
            <p:cNvSpPr/>
            <p:nvPr/>
          </p:nvSpPr>
          <p:spPr>
            <a:xfrm>
              <a:off x="2418400" y="1664950"/>
              <a:ext cx="438000" cy="438000"/>
            </a:xfrm>
            <a:prstGeom prst="ellipse">
              <a:avLst/>
            </a:prstGeom>
            <a:solidFill>
              <a:srgbClr val="C5BAAF">
                <a:alpha val="59230"/>
              </a:srgbClr>
            </a:solidFill>
            <a:ln w="19050" cap="flat" cmpd="sng">
              <a:solidFill>
                <a:srgbClr val="C5BAA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1462" name="Google Shape;1462;p46"/>
          <p:cNvGrpSpPr/>
          <p:nvPr/>
        </p:nvGrpSpPr>
        <p:grpSpPr>
          <a:xfrm>
            <a:off x="7035400" y="7228467"/>
            <a:ext cx="8504000" cy="2281600"/>
            <a:chOff x="2638275" y="2710675"/>
            <a:chExt cx="3189000" cy="855600"/>
          </a:xfrm>
        </p:grpSpPr>
        <p:cxnSp>
          <p:nvCxnSpPr>
            <p:cNvPr id="1463" name="Google Shape;1463;p46"/>
            <p:cNvCxnSpPr>
              <a:stCxn id="1464" idx="4"/>
            </p:cNvCxnSpPr>
            <p:nvPr/>
          </p:nvCxnSpPr>
          <p:spPr>
            <a:xfrm rot="-5400000" flipH="1">
              <a:off x="4047525" y="1786525"/>
              <a:ext cx="532200" cy="3027300"/>
            </a:xfrm>
            <a:prstGeom prst="bentConnector2">
              <a:avLst/>
            </a:prstGeom>
            <a:noFill/>
            <a:ln w="19050" cap="flat" cmpd="sng">
              <a:solidFill>
                <a:srgbClr val="998888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sp>
          <p:nvSpPr>
            <p:cNvPr id="1464" name="Google Shape;1464;p46"/>
            <p:cNvSpPr/>
            <p:nvPr/>
          </p:nvSpPr>
          <p:spPr>
            <a:xfrm>
              <a:off x="2638275" y="2710675"/>
              <a:ext cx="323400" cy="323400"/>
            </a:xfrm>
            <a:prstGeom prst="ellipse">
              <a:avLst/>
            </a:prstGeom>
            <a:solidFill>
              <a:srgbClr val="998888">
                <a:alpha val="54619"/>
              </a:srgbClr>
            </a:solidFill>
            <a:ln w="19050" cap="flat" cmpd="sng">
              <a:solidFill>
                <a:srgbClr val="9988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466" name="Google Shape;363;p42">
            <a:extLst>
              <a:ext uri="{FF2B5EF4-FFF2-40B4-BE49-F238E27FC236}">
                <a16:creationId xmlns:a16="http://schemas.microsoft.com/office/drawing/2014/main" id="{A7B144E0-1702-4313-A1B0-BAF2DEBE3449}"/>
              </a:ext>
            </a:extLst>
          </p:cNvPr>
          <p:cNvSpPr txBox="1"/>
          <p:nvPr/>
        </p:nvSpPr>
        <p:spPr>
          <a:xfrm>
            <a:off x="16146785" y="4041125"/>
            <a:ext cx="6964040" cy="24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lvl="0" defTabSz="2438430">
              <a:buClr>
                <a:srgbClr val="000000"/>
              </a:buClr>
            </a:pPr>
            <a:r>
              <a:rPr lang="en-US" sz="4400" kern="0" dirty="0">
                <a:solidFill>
                  <a:srgbClr val="FFFFFF"/>
                </a:solidFill>
                <a:ea typeface="Roboto Condensed"/>
                <a:cs typeface="Roboto Condensed"/>
                <a:sym typeface="Roboto Condensed"/>
              </a:rPr>
              <a:t>Title</a:t>
            </a:r>
            <a:br>
              <a:rPr kumimoji="0" lang="e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Roboto Slab Regular"/>
                <a:cs typeface="Roboto Slab Regular"/>
                <a:sym typeface="Roboto Slab Regular"/>
              </a:rPr>
            </a:br>
            <a:r>
              <a:rPr lang="en-US" sz="3200" kern="0" dirty="0">
                <a:solidFill>
                  <a:srgbClr val="FFFFFF"/>
                </a:solidFill>
                <a:ea typeface="Roboto Slab Regular"/>
                <a:cs typeface="Roboto Slab Regular"/>
                <a:sym typeface="Roboto Slab Regular"/>
              </a:rPr>
              <a:t>Lorem Ipsum, giving information on its</a:t>
            </a:r>
          </a:p>
        </p:txBody>
      </p:sp>
      <p:sp>
        <p:nvSpPr>
          <p:cNvPr id="1467" name="Google Shape;363;p42">
            <a:extLst>
              <a:ext uri="{FF2B5EF4-FFF2-40B4-BE49-F238E27FC236}">
                <a16:creationId xmlns:a16="http://schemas.microsoft.com/office/drawing/2014/main" id="{E033F5B3-3939-4066-AEB7-25DF2A3FE3D9}"/>
              </a:ext>
            </a:extLst>
          </p:cNvPr>
          <p:cNvSpPr txBox="1"/>
          <p:nvPr/>
        </p:nvSpPr>
        <p:spPr>
          <a:xfrm>
            <a:off x="16146785" y="6275275"/>
            <a:ext cx="6964040" cy="24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lvl="0" defTabSz="2438430">
              <a:buClr>
                <a:srgbClr val="000000"/>
              </a:buClr>
            </a:pPr>
            <a:r>
              <a:rPr lang="en-US" sz="4400" kern="0" dirty="0">
                <a:solidFill>
                  <a:srgbClr val="FFFFFF"/>
                </a:solidFill>
                <a:ea typeface="Roboto Condensed"/>
                <a:cs typeface="Roboto Condensed"/>
                <a:sym typeface="Roboto Condensed"/>
              </a:rPr>
              <a:t>Title</a:t>
            </a:r>
            <a:br>
              <a:rPr kumimoji="0" lang="e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Roboto Slab Regular"/>
                <a:cs typeface="Roboto Slab Regular"/>
                <a:sym typeface="Roboto Slab Regular"/>
              </a:rPr>
            </a:br>
            <a:r>
              <a:rPr lang="en-US" sz="3200" kern="0" dirty="0">
                <a:solidFill>
                  <a:srgbClr val="FFFFFF"/>
                </a:solidFill>
                <a:ea typeface="Roboto Slab Regular"/>
                <a:cs typeface="Roboto Slab Regular"/>
                <a:sym typeface="Roboto Slab Regular"/>
              </a:rPr>
              <a:t>Lorem Ipsum, giving information on its</a:t>
            </a:r>
          </a:p>
        </p:txBody>
      </p:sp>
      <p:sp>
        <p:nvSpPr>
          <p:cNvPr id="1468" name="Google Shape;363;p42">
            <a:extLst>
              <a:ext uri="{FF2B5EF4-FFF2-40B4-BE49-F238E27FC236}">
                <a16:creationId xmlns:a16="http://schemas.microsoft.com/office/drawing/2014/main" id="{3AAA59A7-31B2-416B-9EEF-86FFD6BD23EF}"/>
              </a:ext>
            </a:extLst>
          </p:cNvPr>
          <p:cNvSpPr txBox="1"/>
          <p:nvPr/>
        </p:nvSpPr>
        <p:spPr>
          <a:xfrm>
            <a:off x="16146785" y="8688875"/>
            <a:ext cx="6964040" cy="24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lvl="0" defTabSz="2438430">
              <a:buClr>
                <a:srgbClr val="000000"/>
              </a:buClr>
            </a:pPr>
            <a:r>
              <a:rPr lang="en-US" sz="4400" kern="0" dirty="0">
                <a:solidFill>
                  <a:srgbClr val="FFFFFF"/>
                </a:solidFill>
                <a:ea typeface="Roboto Condensed"/>
                <a:cs typeface="Roboto Condensed"/>
                <a:sym typeface="Roboto Condensed"/>
              </a:rPr>
              <a:t>Title</a:t>
            </a:r>
            <a:br>
              <a:rPr kumimoji="0" lang="e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Roboto Slab Regular"/>
                <a:cs typeface="Roboto Slab Regular"/>
                <a:sym typeface="Roboto Slab Regular"/>
              </a:rPr>
            </a:br>
            <a:r>
              <a:rPr lang="en-US" sz="3200" kern="0" dirty="0">
                <a:solidFill>
                  <a:srgbClr val="FFFFFF"/>
                </a:solidFill>
                <a:ea typeface="Roboto Slab Regular"/>
                <a:cs typeface="Roboto Slab Regular"/>
                <a:sym typeface="Roboto Slab Regular"/>
              </a:rPr>
              <a:t>Lorem Ipsum, giving information on its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0" name="Google Shape;1470;p47"/>
          <p:cNvGrpSpPr/>
          <p:nvPr/>
        </p:nvGrpSpPr>
        <p:grpSpPr>
          <a:xfrm>
            <a:off x="-102000" y="4167132"/>
            <a:ext cx="24525600" cy="6061736"/>
            <a:chOff x="-38250" y="1562674"/>
            <a:chExt cx="9197100" cy="2273151"/>
          </a:xfrm>
        </p:grpSpPr>
        <p:cxnSp>
          <p:nvCxnSpPr>
            <p:cNvPr id="1471" name="Google Shape;1471;p47"/>
            <p:cNvCxnSpPr/>
            <p:nvPr/>
          </p:nvCxnSpPr>
          <p:spPr>
            <a:xfrm rot="10800000" flipH="1">
              <a:off x="-38250" y="2696100"/>
              <a:ext cx="9197100" cy="630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72" name="Google Shape;1472;p47"/>
            <p:cNvGrpSpPr/>
            <p:nvPr/>
          </p:nvGrpSpPr>
          <p:grpSpPr>
            <a:xfrm>
              <a:off x="1769875" y="1562674"/>
              <a:ext cx="1401000" cy="1292701"/>
              <a:chOff x="1769875" y="1562674"/>
              <a:chExt cx="1401000" cy="1292701"/>
            </a:xfrm>
          </p:grpSpPr>
          <p:sp>
            <p:nvSpPr>
              <p:cNvPr id="1473" name="Google Shape;1473;p47"/>
              <p:cNvSpPr/>
              <p:nvPr/>
            </p:nvSpPr>
            <p:spPr>
              <a:xfrm>
                <a:off x="1769875" y="2543075"/>
                <a:ext cx="1401000" cy="312300"/>
              </a:xfrm>
              <a:prstGeom prst="rect">
                <a:avLst/>
              </a:prstGeom>
              <a:solidFill>
                <a:srgbClr val="EBCFB2"/>
              </a:solidFill>
              <a:ln w="9525" cap="flat" cmpd="sng">
                <a:solidFill>
                  <a:srgbClr val="EBCFB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pPr marL="0" marR="0" lvl="0" indent="0" algn="l" defTabSz="243843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373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grpSp>
            <p:nvGrpSpPr>
              <p:cNvPr id="1474" name="Google Shape;1474;p47"/>
              <p:cNvGrpSpPr/>
              <p:nvPr/>
            </p:nvGrpSpPr>
            <p:grpSpPr>
              <a:xfrm>
                <a:off x="2123625" y="1562674"/>
                <a:ext cx="693600" cy="980401"/>
                <a:chOff x="2123625" y="1562674"/>
                <a:chExt cx="693600" cy="980401"/>
              </a:xfrm>
            </p:grpSpPr>
            <p:cxnSp>
              <p:nvCxnSpPr>
                <p:cNvPr id="1475" name="Google Shape;1475;p47"/>
                <p:cNvCxnSpPr>
                  <a:stCxn id="1473" idx="0"/>
                </p:cNvCxnSpPr>
                <p:nvPr/>
              </p:nvCxnSpPr>
              <p:spPr>
                <a:xfrm rot="10800000">
                  <a:off x="2470375" y="2256275"/>
                  <a:ext cx="0" cy="2868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EBCFB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476" name="Google Shape;1476;p47"/>
                <p:cNvSpPr/>
                <p:nvPr/>
              </p:nvSpPr>
              <p:spPr>
                <a:xfrm>
                  <a:off x="2123625" y="1562674"/>
                  <a:ext cx="693600" cy="693600"/>
                </a:xfrm>
                <a:prstGeom prst="ellipse">
                  <a:avLst/>
                </a:prstGeom>
                <a:noFill/>
                <a:ln w="28575" cap="flat" cmpd="sng">
                  <a:solidFill>
                    <a:srgbClr val="EBC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243800" tIns="243800" rIns="243800" bIns="243800" anchor="ctr" anchorCtr="0">
                  <a:noAutofit/>
                </a:bodyPr>
                <a:lstStyle/>
                <a:p>
                  <a:pPr marL="0" marR="0" lvl="0" indent="0" algn="l" defTabSz="243843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3733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477" name="Google Shape;1477;p47"/>
              <p:cNvGrpSpPr/>
              <p:nvPr/>
            </p:nvGrpSpPr>
            <p:grpSpPr>
              <a:xfrm>
                <a:off x="2345896" y="1789054"/>
                <a:ext cx="276235" cy="272564"/>
                <a:chOff x="-6713450" y="2397900"/>
                <a:chExt cx="295375" cy="291450"/>
              </a:xfrm>
            </p:grpSpPr>
            <p:sp>
              <p:nvSpPr>
                <p:cNvPr id="1478" name="Google Shape;1478;p47"/>
                <p:cNvSpPr/>
                <p:nvPr/>
              </p:nvSpPr>
              <p:spPr>
                <a:xfrm>
                  <a:off x="-6628400" y="2465650"/>
                  <a:ext cx="69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694" extrusionOk="0"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158" y="693"/>
                        <a:pt x="379" y="693"/>
                      </a:cubicBezTo>
                      <a:lnTo>
                        <a:pt x="2427" y="693"/>
                      </a:lnTo>
                      <a:cubicBezTo>
                        <a:pt x="2616" y="693"/>
                        <a:pt x="2773" y="536"/>
                        <a:pt x="2773" y="347"/>
                      </a:cubicBezTo>
                      <a:cubicBezTo>
                        <a:pt x="2773" y="158"/>
                        <a:pt x="2616" y="0"/>
                        <a:pt x="242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243800" tIns="243800" rIns="243800" bIns="243800" anchor="ctr" anchorCtr="0">
                  <a:noAutofit/>
                </a:bodyPr>
                <a:lstStyle/>
                <a:p>
                  <a:pPr marL="0" marR="0" lvl="0" indent="0" algn="l" defTabSz="243843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3733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1479" name="Google Shape;1479;p47"/>
                <p:cNvSpPr/>
                <p:nvPr/>
              </p:nvSpPr>
              <p:spPr>
                <a:xfrm>
                  <a:off x="-6713450" y="2397900"/>
                  <a:ext cx="295375" cy="29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5" h="11658" extrusionOk="0">
                      <a:moveTo>
                        <a:pt x="2048" y="1167"/>
                      </a:moveTo>
                      <a:lnTo>
                        <a:pt x="2048" y="2017"/>
                      </a:lnTo>
                      <a:lnTo>
                        <a:pt x="1166" y="2017"/>
                      </a:lnTo>
                      <a:lnTo>
                        <a:pt x="2048" y="1167"/>
                      </a:lnTo>
                      <a:close/>
                      <a:moveTo>
                        <a:pt x="10330" y="2773"/>
                      </a:moveTo>
                      <a:cubicBezTo>
                        <a:pt x="10507" y="2773"/>
                        <a:pt x="10680" y="2836"/>
                        <a:pt x="10806" y="2962"/>
                      </a:cubicBezTo>
                      <a:cubicBezTo>
                        <a:pt x="11058" y="3246"/>
                        <a:pt x="11058" y="3687"/>
                        <a:pt x="10775" y="3908"/>
                      </a:cubicBezTo>
                      <a:lnTo>
                        <a:pt x="10176" y="4506"/>
                      </a:lnTo>
                      <a:lnTo>
                        <a:pt x="9231" y="3561"/>
                      </a:lnTo>
                      <a:lnTo>
                        <a:pt x="9830" y="2962"/>
                      </a:lnTo>
                      <a:cubicBezTo>
                        <a:pt x="9972" y="2836"/>
                        <a:pt x="10153" y="2773"/>
                        <a:pt x="10330" y="2773"/>
                      </a:cubicBezTo>
                      <a:close/>
                      <a:moveTo>
                        <a:pt x="8727" y="4034"/>
                      </a:moveTo>
                      <a:lnTo>
                        <a:pt x="9672" y="4979"/>
                      </a:lnTo>
                      <a:cubicBezTo>
                        <a:pt x="8538" y="6207"/>
                        <a:pt x="7026" y="7688"/>
                        <a:pt x="5892" y="8854"/>
                      </a:cubicBezTo>
                      <a:lnTo>
                        <a:pt x="4915" y="7846"/>
                      </a:lnTo>
                      <a:lnTo>
                        <a:pt x="8727" y="4034"/>
                      </a:lnTo>
                      <a:close/>
                      <a:moveTo>
                        <a:pt x="4600" y="8539"/>
                      </a:moveTo>
                      <a:lnTo>
                        <a:pt x="5230" y="9169"/>
                      </a:lnTo>
                      <a:lnTo>
                        <a:pt x="4285" y="9421"/>
                      </a:lnTo>
                      <a:cubicBezTo>
                        <a:pt x="4348" y="9232"/>
                        <a:pt x="4505" y="8728"/>
                        <a:pt x="4600" y="8539"/>
                      </a:cubicBezTo>
                      <a:close/>
                      <a:moveTo>
                        <a:pt x="7908" y="694"/>
                      </a:moveTo>
                      <a:cubicBezTo>
                        <a:pt x="8097" y="694"/>
                        <a:pt x="8255" y="852"/>
                        <a:pt x="8255" y="1041"/>
                      </a:cubicBezTo>
                      <a:lnTo>
                        <a:pt x="8255" y="3592"/>
                      </a:lnTo>
                      <a:lnTo>
                        <a:pt x="7467" y="4380"/>
                      </a:lnTo>
                      <a:cubicBezTo>
                        <a:pt x="7435" y="4286"/>
                        <a:pt x="7309" y="4160"/>
                        <a:pt x="7152" y="4160"/>
                      </a:cubicBezTo>
                      <a:lnTo>
                        <a:pt x="1733" y="4160"/>
                      </a:lnTo>
                      <a:cubicBezTo>
                        <a:pt x="1512" y="4160"/>
                        <a:pt x="1386" y="4317"/>
                        <a:pt x="1386" y="4506"/>
                      </a:cubicBezTo>
                      <a:cubicBezTo>
                        <a:pt x="1386" y="4695"/>
                        <a:pt x="1512" y="4853"/>
                        <a:pt x="1733" y="4853"/>
                      </a:cubicBezTo>
                      <a:lnTo>
                        <a:pt x="6994" y="4853"/>
                      </a:lnTo>
                      <a:lnTo>
                        <a:pt x="6333" y="5546"/>
                      </a:lnTo>
                      <a:lnTo>
                        <a:pt x="1733" y="5546"/>
                      </a:lnTo>
                      <a:cubicBezTo>
                        <a:pt x="1512" y="5546"/>
                        <a:pt x="1355" y="5703"/>
                        <a:pt x="1355" y="5892"/>
                      </a:cubicBezTo>
                      <a:cubicBezTo>
                        <a:pt x="1355" y="6081"/>
                        <a:pt x="1512" y="6239"/>
                        <a:pt x="1733" y="6239"/>
                      </a:cubicBezTo>
                      <a:lnTo>
                        <a:pt x="5608" y="6239"/>
                      </a:lnTo>
                      <a:lnTo>
                        <a:pt x="4947" y="6901"/>
                      </a:lnTo>
                      <a:lnTo>
                        <a:pt x="1733" y="6901"/>
                      </a:lnTo>
                      <a:cubicBezTo>
                        <a:pt x="1512" y="6901"/>
                        <a:pt x="1355" y="7058"/>
                        <a:pt x="1355" y="7279"/>
                      </a:cubicBezTo>
                      <a:cubicBezTo>
                        <a:pt x="1355" y="7468"/>
                        <a:pt x="1512" y="7625"/>
                        <a:pt x="1733" y="7625"/>
                      </a:cubicBezTo>
                      <a:lnTo>
                        <a:pt x="4285" y="7625"/>
                      </a:lnTo>
                      <a:cubicBezTo>
                        <a:pt x="4190" y="7688"/>
                        <a:pt x="4159" y="7751"/>
                        <a:pt x="4127" y="7814"/>
                      </a:cubicBezTo>
                      <a:lnTo>
                        <a:pt x="3970" y="8287"/>
                      </a:lnTo>
                      <a:lnTo>
                        <a:pt x="1733" y="8287"/>
                      </a:lnTo>
                      <a:cubicBezTo>
                        <a:pt x="1512" y="8287"/>
                        <a:pt x="1355" y="8444"/>
                        <a:pt x="1355" y="8633"/>
                      </a:cubicBezTo>
                      <a:cubicBezTo>
                        <a:pt x="1355" y="8854"/>
                        <a:pt x="1512" y="9011"/>
                        <a:pt x="1733" y="9011"/>
                      </a:cubicBezTo>
                      <a:lnTo>
                        <a:pt x="3718" y="9011"/>
                      </a:lnTo>
                      <a:lnTo>
                        <a:pt x="3466" y="9893"/>
                      </a:lnTo>
                      <a:cubicBezTo>
                        <a:pt x="3385" y="10136"/>
                        <a:pt x="3557" y="10355"/>
                        <a:pt x="3766" y="10355"/>
                      </a:cubicBezTo>
                      <a:cubicBezTo>
                        <a:pt x="3802" y="10355"/>
                        <a:pt x="3839" y="10348"/>
                        <a:pt x="3875" y="10335"/>
                      </a:cubicBezTo>
                      <a:lnTo>
                        <a:pt x="6018" y="9704"/>
                      </a:lnTo>
                      <a:cubicBezTo>
                        <a:pt x="6049" y="9704"/>
                        <a:pt x="6144" y="9673"/>
                        <a:pt x="6175" y="9641"/>
                      </a:cubicBezTo>
                      <a:lnTo>
                        <a:pt x="8286" y="7499"/>
                      </a:lnTo>
                      <a:lnTo>
                        <a:pt x="8286" y="10681"/>
                      </a:lnTo>
                      <a:cubicBezTo>
                        <a:pt x="8255" y="10839"/>
                        <a:pt x="8097" y="10996"/>
                        <a:pt x="7908" y="10996"/>
                      </a:cubicBezTo>
                      <a:lnTo>
                        <a:pt x="1040" y="10996"/>
                      </a:lnTo>
                      <a:cubicBezTo>
                        <a:pt x="851" y="10996"/>
                        <a:pt x="693" y="10839"/>
                        <a:pt x="693" y="10650"/>
                      </a:cubicBezTo>
                      <a:lnTo>
                        <a:pt x="693" y="2742"/>
                      </a:lnTo>
                      <a:lnTo>
                        <a:pt x="2395" y="2742"/>
                      </a:lnTo>
                      <a:cubicBezTo>
                        <a:pt x="2584" y="2742"/>
                        <a:pt x="2741" y="2584"/>
                        <a:pt x="2741" y="2395"/>
                      </a:cubicBezTo>
                      <a:lnTo>
                        <a:pt x="2741" y="694"/>
                      </a:lnTo>
                      <a:close/>
                      <a:moveTo>
                        <a:pt x="2363" y="1"/>
                      </a:moveTo>
                      <a:cubicBezTo>
                        <a:pt x="2237" y="1"/>
                        <a:pt x="2143" y="64"/>
                        <a:pt x="2111" y="127"/>
                      </a:cubicBezTo>
                      <a:lnTo>
                        <a:pt x="158" y="2112"/>
                      </a:lnTo>
                      <a:cubicBezTo>
                        <a:pt x="63" y="2175"/>
                        <a:pt x="0" y="2269"/>
                        <a:pt x="0" y="2364"/>
                      </a:cubicBezTo>
                      <a:lnTo>
                        <a:pt x="0" y="10650"/>
                      </a:lnTo>
                      <a:cubicBezTo>
                        <a:pt x="0" y="11217"/>
                        <a:pt x="473" y="11658"/>
                        <a:pt x="1008" y="11658"/>
                      </a:cubicBezTo>
                      <a:lnTo>
                        <a:pt x="7908" y="11658"/>
                      </a:lnTo>
                      <a:cubicBezTo>
                        <a:pt x="8444" y="11658"/>
                        <a:pt x="8916" y="11217"/>
                        <a:pt x="8916" y="10650"/>
                      </a:cubicBezTo>
                      <a:lnTo>
                        <a:pt x="8916" y="6774"/>
                      </a:lnTo>
                      <a:lnTo>
                        <a:pt x="11279" y="4412"/>
                      </a:lnTo>
                      <a:cubicBezTo>
                        <a:pt x="11815" y="3876"/>
                        <a:pt x="11815" y="3025"/>
                        <a:pt x="11279" y="2490"/>
                      </a:cubicBezTo>
                      <a:cubicBezTo>
                        <a:pt x="11011" y="2222"/>
                        <a:pt x="10657" y="2088"/>
                        <a:pt x="10306" y="2088"/>
                      </a:cubicBezTo>
                      <a:cubicBezTo>
                        <a:pt x="9956" y="2088"/>
                        <a:pt x="9609" y="2222"/>
                        <a:pt x="9357" y="2490"/>
                      </a:cubicBezTo>
                      <a:lnTo>
                        <a:pt x="8916" y="2931"/>
                      </a:lnTo>
                      <a:lnTo>
                        <a:pt x="8916" y="1041"/>
                      </a:lnTo>
                      <a:cubicBezTo>
                        <a:pt x="8916" y="474"/>
                        <a:pt x="8444" y="1"/>
                        <a:pt x="790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243800" tIns="243800" rIns="243800" bIns="243800" anchor="ctr" anchorCtr="0">
                  <a:noAutofit/>
                </a:bodyPr>
                <a:lstStyle/>
                <a:p>
                  <a:pPr marL="0" marR="0" lvl="0" indent="0" algn="l" defTabSz="243843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3733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480" name="Google Shape;1480;p47"/>
            <p:cNvGrpSpPr/>
            <p:nvPr/>
          </p:nvGrpSpPr>
          <p:grpSpPr>
            <a:xfrm>
              <a:off x="4572000" y="1562674"/>
              <a:ext cx="1401000" cy="1292701"/>
              <a:chOff x="4572000" y="1562674"/>
              <a:chExt cx="1401000" cy="1292701"/>
            </a:xfrm>
          </p:grpSpPr>
          <p:sp>
            <p:nvSpPr>
              <p:cNvPr id="1481" name="Google Shape;1481;p47"/>
              <p:cNvSpPr/>
              <p:nvPr/>
            </p:nvSpPr>
            <p:spPr>
              <a:xfrm>
                <a:off x="4572000" y="2543075"/>
                <a:ext cx="1401000" cy="312300"/>
              </a:xfrm>
              <a:prstGeom prst="rect">
                <a:avLst/>
              </a:prstGeom>
              <a:solidFill>
                <a:srgbClr val="998888"/>
              </a:solidFill>
              <a:ln w="9525" cap="flat" cmpd="sng">
                <a:solidFill>
                  <a:srgbClr val="99888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pPr marL="0" marR="0" lvl="0" indent="0" algn="l" defTabSz="243843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373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grpSp>
            <p:nvGrpSpPr>
              <p:cNvPr id="1482" name="Google Shape;1482;p47"/>
              <p:cNvGrpSpPr/>
              <p:nvPr/>
            </p:nvGrpSpPr>
            <p:grpSpPr>
              <a:xfrm>
                <a:off x="4936050" y="1562674"/>
                <a:ext cx="693600" cy="980401"/>
                <a:chOff x="2123625" y="1562674"/>
                <a:chExt cx="693600" cy="980401"/>
              </a:xfrm>
            </p:grpSpPr>
            <p:cxnSp>
              <p:nvCxnSpPr>
                <p:cNvPr id="1483" name="Google Shape;1483;p47"/>
                <p:cNvCxnSpPr/>
                <p:nvPr/>
              </p:nvCxnSpPr>
              <p:spPr>
                <a:xfrm rot="10800000">
                  <a:off x="2470375" y="2256275"/>
                  <a:ext cx="0" cy="2868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99888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484" name="Google Shape;1484;p47"/>
                <p:cNvSpPr/>
                <p:nvPr/>
              </p:nvSpPr>
              <p:spPr>
                <a:xfrm>
                  <a:off x="2123625" y="1562674"/>
                  <a:ext cx="693600" cy="693600"/>
                </a:xfrm>
                <a:prstGeom prst="ellipse">
                  <a:avLst/>
                </a:prstGeom>
                <a:noFill/>
                <a:ln w="28575" cap="flat" cmpd="sng">
                  <a:solidFill>
                    <a:srgbClr val="99888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243800" tIns="243800" rIns="243800" bIns="243800" anchor="ctr" anchorCtr="0">
                  <a:noAutofit/>
                </a:bodyPr>
                <a:lstStyle/>
                <a:p>
                  <a:pPr marL="0" marR="0" lvl="0" indent="0" algn="l" defTabSz="243843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3733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485" name="Google Shape;1485;p47"/>
              <p:cNvSpPr/>
              <p:nvPr/>
            </p:nvSpPr>
            <p:spPr>
              <a:xfrm>
                <a:off x="5143625" y="1797252"/>
                <a:ext cx="278456" cy="256175"/>
              </a:xfrm>
              <a:custGeom>
                <a:avLst/>
                <a:gdLst/>
                <a:ahLst/>
                <a:cxnLst/>
                <a:rect l="l" t="t" r="r" b="b"/>
                <a:pathLst>
                  <a:path w="11910" h="10957" extrusionOk="0">
                    <a:moveTo>
                      <a:pt x="7325" y="654"/>
                    </a:moveTo>
                    <a:cubicBezTo>
                      <a:pt x="7412" y="654"/>
                      <a:pt x="7498" y="686"/>
                      <a:pt x="7561" y="749"/>
                    </a:cubicBezTo>
                    <a:lnTo>
                      <a:pt x="10995" y="4088"/>
                    </a:lnTo>
                    <a:cubicBezTo>
                      <a:pt x="11122" y="4246"/>
                      <a:pt x="11122" y="4466"/>
                      <a:pt x="10995" y="4592"/>
                    </a:cubicBezTo>
                    <a:lnTo>
                      <a:pt x="10082" y="5506"/>
                    </a:lnTo>
                    <a:lnTo>
                      <a:pt x="7404" y="2859"/>
                    </a:lnTo>
                    <a:cubicBezTo>
                      <a:pt x="7215" y="2670"/>
                      <a:pt x="6955" y="2576"/>
                      <a:pt x="6691" y="2576"/>
                    </a:cubicBezTo>
                    <a:cubicBezTo>
                      <a:pt x="6427" y="2576"/>
                      <a:pt x="6159" y="2670"/>
                      <a:pt x="5955" y="2859"/>
                    </a:cubicBezTo>
                    <a:lnTo>
                      <a:pt x="4978" y="3805"/>
                    </a:lnTo>
                    <a:cubicBezTo>
                      <a:pt x="4915" y="3868"/>
                      <a:pt x="4828" y="3899"/>
                      <a:pt x="4742" y="3899"/>
                    </a:cubicBezTo>
                    <a:cubicBezTo>
                      <a:pt x="4655" y="3899"/>
                      <a:pt x="4568" y="3868"/>
                      <a:pt x="4505" y="3805"/>
                    </a:cubicBezTo>
                    <a:cubicBezTo>
                      <a:pt x="4379" y="3679"/>
                      <a:pt x="4379" y="3458"/>
                      <a:pt x="4505" y="3332"/>
                    </a:cubicBezTo>
                    <a:lnTo>
                      <a:pt x="5955" y="1883"/>
                    </a:lnTo>
                    <a:lnTo>
                      <a:pt x="7089" y="749"/>
                    </a:lnTo>
                    <a:cubicBezTo>
                      <a:pt x="7152" y="686"/>
                      <a:pt x="7239" y="654"/>
                      <a:pt x="7325" y="654"/>
                    </a:cubicBezTo>
                    <a:close/>
                    <a:moveTo>
                      <a:pt x="2808" y="5183"/>
                    </a:moveTo>
                    <a:cubicBezTo>
                      <a:pt x="2899" y="5183"/>
                      <a:pt x="2993" y="5207"/>
                      <a:pt x="3056" y="5254"/>
                    </a:cubicBezTo>
                    <a:cubicBezTo>
                      <a:pt x="3151" y="5380"/>
                      <a:pt x="3151" y="5632"/>
                      <a:pt x="3056" y="5726"/>
                    </a:cubicBezTo>
                    <a:lnTo>
                      <a:pt x="2048" y="6735"/>
                    </a:lnTo>
                    <a:cubicBezTo>
                      <a:pt x="2001" y="6782"/>
                      <a:pt x="1914" y="6805"/>
                      <a:pt x="1824" y="6805"/>
                    </a:cubicBezTo>
                    <a:cubicBezTo>
                      <a:pt x="1733" y="6805"/>
                      <a:pt x="1639" y="6782"/>
                      <a:pt x="1576" y="6735"/>
                    </a:cubicBezTo>
                    <a:cubicBezTo>
                      <a:pt x="1449" y="6609"/>
                      <a:pt x="1449" y="6357"/>
                      <a:pt x="1576" y="6262"/>
                    </a:cubicBezTo>
                    <a:lnTo>
                      <a:pt x="2584" y="5254"/>
                    </a:lnTo>
                    <a:cubicBezTo>
                      <a:pt x="2631" y="5207"/>
                      <a:pt x="2718" y="5183"/>
                      <a:pt x="2808" y="5183"/>
                    </a:cubicBezTo>
                    <a:close/>
                    <a:moveTo>
                      <a:pt x="3785" y="6167"/>
                    </a:moveTo>
                    <a:cubicBezTo>
                      <a:pt x="3875" y="6167"/>
                      <a:pt x="3970" y="6199"/>
                      <a:pt x="4033" y="6262"/>
                    </a:cubicBezTo>
                    <a:cubicBezTo>
                      <a:pt x="4159" y="6357"/>
                      <a:pt x="4159" y="6609"/>
                      <a:pt x="4033" y="6735"/>
                    </a:cubicBezTo>
                    <a:lnTo>
                      <a:pt x="3056" y="7711"/>
                    </a:lnTo>
                    <a:cubicBezTo>
                      <a:pt x="2993" y="7774"/>
                      <a:pt x="2899" y="7806"/>
                      <a:pt x="2808" y="7806"/>
                    </a:cubicBezTo>
                    <a:cubicBezTo>
                      <a:pt x="2718" y="7806"/>
                      <a:pt x="2631" y="7774"/>
                      <a:pt x="2584" y="7711"/>
                    </a:cubicBezTo>
                    <a:cubicBezTo>
                      <a:pt x="2395" y="7554"/>
                      <a:pt x="2395" y="7365"/>
                      <a:pt x="2584" y="7239"/>
                    </a:cubicBezTo>
                    <a:lnTo>
                      <a:pt x="3560" y="6262"/>
                    </a:lnTo>
                    <a:cubicBezTo>
                      <a:pt x="3608" y="6199"/>
                      <a:pt x="3694" y="6167"/>
                      <a:pt x="3785" y="6167"/>
                    </a:cubicBezTo>
                    <a:close/>
                    <a:moveTo>
                      <a:pt x="4730" y="7113"/>
                    </a:moveTo>
                    <a:cubicBezTo>
                      <a:pt x="4821" y="7113"/>
                      <a:pt x="4915" y="7144"/>
                      <a:pt x="4978" y="7207"/>
                    </a:cubicBezTo>
                    <a:cubicBezTo>
                      <a:pt x="5073" y="7302"/>
                      <a:pt x="5073" y="7554"/>
                      <a:pt x="4978" y="7680"/>
                    </a:cubicBezTo>
                    <a:lnTo>
                      <a:pt x="4001" y="8656"/>
                    </a:lnTo>
                    <a:cubicBezTo>
                      <a:pt x="3938" y="8719"/>
                      <a:pt x="3844" y="8751"/>
                      <a:pt x="3749" y="8751"/>
                    </a:cubicBezTo>
                    <a:cubicBezTo>
                      <a:pt x="3655" y="8751"/>
                      <a:pt x="3560" y="8719"/>
                      <a:pt x="3497" y="8656"/>
                    </a:cubicBezTo>
                    <a:cubicBezTo>
                      <a:pt x="3403" y="8530"/>
                      <a:pt x="3403" y="8310"/>
                      <a:pt x="3497" y="8184"/>
                    </a:cubicBezTo>
                    <a:lnTo>
                      <a:pt x="4505" y="7207"/>
                    </a:lnTo>
                    <a:cubicBezTo>
                      <a:pt x="4553" y="7144"/>
                      <a:pt x="4639" y="7113"/>
                      <a:pt x="4730" y="7113"/>
                    </a:cubicBezTo>
                    <a:close/>
                    <a:moveTo>
                      <a:pt x="4100" y="969"/>
                    </a:moveTo>
                    <a:cubicBezTo>
                      <a:pt x="4190" y="969"/>
                      <a:pt x="4285" y="1001"/>
                      <a:pt x="4348" y="1064"/>
                    </a:cubicBezTo>
                    <a:lnTo>
                      <a:pt x="5041" y="1725"/>
                    </a:lnTo>
                    <a:lnTo>
                      <a:pt x="3938" y="2828"/>
                    </a:lnTo>
                    <a:cubicBezTo>
                      <a:pt x="3560" y="3206"/>
                      <a:pt x="3560" y="3899"/>
                      <a:pt x="3938" y="4277"/>
                    </a:cubicBezTo>
                    <a:cubicBezTo>
                      <a:pt x="4143" y="4482"/>
                      <a:pt x="4411" y="4584"/>
                      <a:pt x="4675" y="4584"/>
                    </a:cubicBezTo>
                    <a:cubicBezTo>
                      <a:pt x="4939" y="4584"/>
                      <a:pt x="5199" y="4482"/>
                      <a:pt x="5388" y="4277"/>
                    </a:cubicBezTo>
                    <a:lnTo>
                      <a:pt x="6396" y="3332"/>
                    </a:lnTo>
                    <a:cubicBezTo>
                      <a:pt x="6443" y="3269"/>
                      <a:pt x="6530" y="3238"/>
                      <a:pt x="6620" y="3238"/>
                    </a:cubicBezTo>
                    <a:cubicBezTo>
                      <a:pt x="6711" y="3238"/>
                      <a:pt x="6805" y="3269"/>
                      <a:pt x="6868" y="3332"/>
                    </a:cubicBezTo>
                    <a:lnTo>
                      <a:pt x="10334" y="6735"/>
                    </a:lnTo>
                    <a:cubicBezTo>
                      <a:pt x="10491" y="6829"/>
                      <a:pt x="10491" y="7113"/>
                      <a:pt x="10365" y="7239"/>
                    </a:cubicBezTo>
                    <a:cubicBezTo>
                      <a:pt x="10302" y="7302"/>
                      <a:pt x="10216" y="7333"/>
                      <a:pt x="10129" y="7333"/>
                    </a:cubicBezTo>
                    <a:cubicBezTo>
                      <a:pt x="10042" y="7333"/>
                      <a:pt x="9956" y="7302"/>
                      <a:pt x="9893" y="7239"/>
                    </a:cubicBezTo>
                    <a:lnTo>
                      <a:pt x="8444" y="5789"/>
                    </a:lnTo>
                    <a:cubicBezTo>
                      <a:pt x="8381" y="5726"/>
                      <a:pt x="8286" y="5695"/>
                      <a:pt x="8195" y="5695"/>
                    </a:cubicBezTo>
                    <a:cubicBezTo>
                      <a:pt x="8105" y="5695"/>
                      <a:pt x="8018" y="5726"/>
                      <a:pt x="7971" y="5789"/>
                    </a:cubicBezTo>
                    <a:cubicBezTo>
                      <a:pt x="7845" y="5884"/>
                      <a:pt x="7845" y="6136"/>
                      <a:pt x="7971" y="6262"/>
                    </a:cubicBezTo>
                    <a:lnTo>
                      <a:pt x="9420" y="7711"/>
                    </a:lnTo>
                    <a:cubicBezTo>
                      <a:pt x="9546" y="7837"/>
                      <a:pt x="9546" y="8058"/>
                      <a:pt x="9420" y="8184"/>
                    </a:cubicBezTo>
                    <a:cubicBezTo>
                      <a:pt x="9357" y="8247"/>
                      <a:pt x="9271" y="8278"/>
                      <a:pt x="9184" y="8278"/>
                    </a:cubicBezTo>
                    <a:cubicBezTo>
                      <a:pt x="9097" y="8278"/>
                      <a:pt x="9011" y="8247"/>
                      <a:pt x="8948" y="8184"/>
                    </a:cubicBezTo>
                    <a:lnTo>
                      <a:pt x="7498" y="6735"/>
                    </a:lnTo>
                    <a:cubicBezTo>
                      <a:pt x="7435" y="6672"/>
                      <a:pt x="7341" y="6640"/>
                      <a:pt x="7250" y="6640"/>
                    </a:cubicBezTo>
                    <a:cubicBezTo>
                      <a:pt x="7160" y="6640"/>
                      <a:pt x="7073" y="6672"/>
                      <a:pt x="7026" y="6735"/>
                    </a:cubicBezTo>
                    <a:cubicBezTo>
                      <a:pt x="6900" y="6829"/>
                      <a:pt x="6900" y="7081"/>
                      <a:pt x="7026" y="7176"/>
                    </a:cubicBezTo>
                    <a:lnTo>
                      <a:pt x="8475" y="8656"/>
                    </a:lnTo>
                    <a:cubicBezTo>
                      <a:pt x="8601" y="8751"/>
                      <a:pt x="8601" y="9003"/>
                      <a:pt x="8475" y="9129"/>
                    </a:cubicBezTo>
                    <a:cubicBezTo>
                      <a:pt x="8412" y="9176"/>
                      <a:pt x="8325" y="9200"/>
                      <a:pt x="8239" y="9200"/>
                    </a:cubicBezTo>
                    <a:cubicBezTo>
                      <a:pt x="8152" y="9200"/>
                      <a:pt x="8066" y="9176"/>
                      <a:pt x="8003" y="9129"/>
                    </a:cubicBezTo>
                    <a:lnTo>
                      <a:pt x="6459" y="7648"/>
                    </a:lnTo>
                    <a:cubicBezTo>
                      <a:pt x="6270" y="7459"/>
                      <a:pt x="6018" y="7396"/>
                      <a:pt x="5797" y="7396"/>
                    </a:cubicBezTo>
                    <a:cubicBezTo>
                      <a:pt x="5797" y="7144"/>
                      <a:pt x="5671" y="6924"/>
                      <a:pt x="5482" y="6735"/>
                    </a:cubicBezTo>
                    <a:cubicBezTo>
                      <a:pt x="5293" y="6514"/>
                      <a:pt x="5041" y="6451"/>
                      <a:pt x="4821" y="6388"/>
                    </a:cubicBezTo>
                    <a:cubicBezTo>
                      <a:pt x="4821" y="6167"/>
                      <a:pt x="4694" y="5947"/>
                      <a:pt x="4505" y="5726"/>
                    </a:cubicBezTo>
                    <a:cubicBezTo>
                      <a:pt x="4285" y="5537"/>
                      <a:pt x="4064" y="5474"/>
                      <a:pt x="3812" y="5411"/>
                    </a:cubicBezTo>
                    <a:cubicBezTo>
                      <a:pt x="3812" y="5191"/>
                      <a:pt x="3718" y="4939"/>
                      <a:pt x="3497" y="4750"/>
                    </a:cubicBezTo>
                    <a:cubicBezTo>
                      <a:pt x="3308" y="4561"/>
                      <a:pt x="3048" y="4466"/>
                      <a:pt x="2785" y="4466"/>
                    </a:cubicBezTo>
                    <a:cubicBezTo>
                      <a:pt x="2521" y="4466"/>
                      <a:pt x="2253" y="4561"/>
                      <a:pt x="2048" y="4750"/>
                    </a:cubicBezTo>
                    <a:lnTo>
                      <a:pt x="1544" y="5254"/>
                    </a:lnTo>
                    <a:lnTo>
                      <a:pt x="819" y="4561"/>
                    </a:lnTo>
                    <a:cubicBezTo>
                      <a:pt x="725" y="4435"/>
                      <a:pt x="725" y="4183"/>
                      <a:pt x="819" y="4088"/>
                    </a:cubicBezTo>
                    <a:lnTo>
                      <a:pt x="3875" y="1064"/>
                    </a:lnTo>
                    <a:cubicBezTo>
                      <a:pt x="3923" y="1001"/>
                      <a:pt x="4009" y="969"/>
                      <a:pt x="4100" y="969"/>
                    </a:cubicBezTo>
                    <a:close/>
                    <a:moveTo>
                      <a:pt x="5718" y="8089"/>
                    </a:moveTo>
                    <a:cubicBezTo>
                      <a:pt x="5805" y="8089"/>
                      <a:pt x="5892" y="8121"/>
                      <a:pt x="5955" y="8184"/>
                    </a:cubicBezTo>
                    <a:cubicBezTo>
                      <a:pt x="6081" y="8310"/>
                      <a:pt x="6081" y="8530"/>
                      <a:pt x="5955" y="8656"/>
                    </a:cubicBezTo>
                    <a:lnTo>
                      <a:pt x="4978" y="9633"/>
                    </a:lnTo>
                    <a:cubicBezTo>
                      <a:pt x="4915" y="9696"/>
                      <a:pt x="4821" y="9728"/>
                      <a:pt x="4730" y="9728"/>
                    </a:cubicBezTo>
                    <a:cubicBezTo>
                      <a:pt x="4639" y="9728"/>
                      <a:pt x="4553" y="9696"/>
                      <a:pt x="4505" y="9633"/>
                    </a:cubicBezTo>
                    <a:cubicBezTo>
                      <a:pt x="4379" y="9507"/>
                      <a:pt x="4379" y="9286"/>
                      <a:pt x="4505" y="9160"/>
                    </a:cubicBezTo>
                    <a:lnTo>
                      <a:pt x="5482" y="8184"/>
                    </a:lnTo>
                    <a:cubicBezTo>
                      <a:pt x="5545" y="8121"/>
                      <a:pt x="5632" y="8089"/>
                      <a:pt x="5718" y="8089"/>
                    </a:cubicBezTo>
                    <a:close/>
                    <a:moveTo>
                      <a:pt x="6616" y="8877"/>
                    </a:moveTo>
                    <a:lnTo>
                      <a:pt x="7467" y="9665"/>
                    </a:lnTo>
                    <a:cubicBezTo>
                      <a:pt x="7593" y="9759"/>
                      <a:pt x="7593" y="9980"/>
                      <a:pt x="7435" y="10106"/>
                    </a:cubicBezTo>
                    <a:cubicBezTo>
                      <a:pt x="7388" y="10169"/>
                      <a:pt x="7286" y="10200"/>
                      <a:pt x="7179" y="10200"/>
                    </a:cubicBezTo>
                    <a:cubicBezTo>
                      <a:pt x="7073" y="10200"/>
                      <a:pt x="6963" y="10169"/>
                      <a:pt x="6900" y="10106"/>
                    </a:cubicBezTo>
                    <a:lnTo>
                      <a:pt x="6207" y="9412"/>
                    </a:lnTo>
                    <a:lnTo>
                      <a:pt x="6427" y="9160"/>
                    </a:lnTo>
                    <a:cubicBezTo>
                      <a:pt x="6522" y="9097"/>
                      <a:pt x="6585" y="8971"/>
                      <a:pt x="6616" y="8877"/>
                    </a:cubicBezTo>
                    <a:close/>
                    <a:moveTo>
                      <a:pt x="7309" y="0"/>
                    </a:moveTo>
                    <a:cubicBezTo>
                      <a:pt x="7042" y="0"/>
                      <a:pt x="6774" y="103"/>
                      <a:pt x="6585" y="308"/>
                    </a:cubicBezTo>
                    <a:lnTo>
                      <a:pt x="5608" y="1284"/>
                    </a:lnTo>
                    <a:lnTo>
                      <a:pt x="4852" y="560"/>
                    </a:lnTo>
                    <a:cubicBezTo>
                      <a:pt x="4656" y="394"/>
                      <a:pt x="4409" y="307"/>
                      <a:pt x="4163" y="307"/>
                    </a:cubicBezTo>
                    <a:cubicBezTo>
                      <a:pt x="3897" y="307"/>
                      <a:pt x="3631" y="409"/>
                      <a:pt x="3434" y="623"/>
                    </a:cubicBezTo>
                    <a:lnTo>
                      <a:pt x="410" y="3647"/>
                    </a:lnTo>
                    <a:cubicBezTo>
                      <a:pt x="0" y="4025"/>
                      <a:pt x="0" y="4718"/>
                      <a:pt x="410" y="5096"/>
                    </a:cubicBezTo>
                    <a:lnTo>
                      <a:pt x="1103" y="5821"/>
                    </a:lnTo>
                    <a:cubicBezTo>
                      <a:pt x="725" y="6199"/>
                      <a:pt x="725" y="6829"/>
                      <a:pt x="1103" y="7239"/>
                    </a:cubicBezTo>
                    <a:cubicBezTo>
                      <a:pt x="1292" y="7428"/>
                      <a:pt x="1544" y="7491"/>
                      <a:pt x="1765" y="7554"/>
                    </a:cubicBezTo>
                    <a:cubicBezTo>
                      <a:pt x="1765" y="7774"/>
                      <a:pt x="1891" y="8026"/>
                      <a:pt x="2080" y="8215"/>
                    </a:cubicBezTo>
                    <a:cubicBezTo>
                      <a:pt x="2300" y="8404"/>
                      <a:pt x="2521" y="8499"/>
                      <a:pt x="2773" y="8530"/>
                    </a:cubicBezTo>
                    <a:cubicBezTo>
                      <a:pt x="2773" y="8751"/>
                      <a:pt x="2867" y="9003"/>
                      <a:pt x="3088" y="9192"/>
                    </a:cubicBezTo>
                    <a:cubicBezTo>
                      <a:pt x="3277" y="9381"/>
                      <a:pt x="3497" y="9475"/>
                      <a:pt x="3749" y="9507"/>
                    </a:cubicBezTo>
                    <a:cubicBezTo>
                      <a:pt x="3749" y="9759"/>
                      <a:pt x="3875" y="9980"/>
                      <a:pt x="4064" y="10169"/>
                    </a:cubicBezTo>
                    <a:cubicBezTo>
                      <a:pt x="4253" y="10373"/>
                      <a:pt x="4521" y="10476"/>
                      <a:pt x="4789" y="10476"/>
                    </a:cubicBezTo>
                    <a:cubicBezTo>
                      <a:pt x="5057" y="10476"/>
                      <a:pt x="5325" y="10373"/>
                      <a:pt x="5514" y="10169"/>
                    </a:cubicBezTo>
                    <a:lnTo>
                      <a:pt x="5766" y="9948"/>
                    </a:lnTo>
                    <a:lnTo>
                      <a:pt x="6459" y="10673"/>
                    </a:lnTo>
                    <a:cubicBezTo>
                      <a:pt x="6664" y="10862"/>
                      <a:pt x="6939" y="10956"/>
                      <a:pt x="7219" y="10956"/>
                    </a:cubicBezTo>
                    <a:cubicBezTo>
                      <a:pt x="7498" y="10956"/>
                      <a:pt x="7782" y="10862"/>
                      <a:pt x="8003" y="10673"/>
                    </a:cubicBezTo>
                    <a:cubicBezTo>
                      <a:pt x="8192" y="10452"/>
                      <a:pt x="8286" y="10232"/>
                      <a:pt x="8318" y="9980"/>
                    </a:cubicBezTo>
                    <a:cubicBezTo>
                      <a:pt x="8538" y="9980"/>
                      <a:pt x="8790" y="9885"/>
                      <a:pt x="8979" y="9665"/>
                    </a:cubicBezTo>
                    <a:cubicBezTo>
                      <a:pt x="9168" y="9475"/>
                      <a:pt x="9263" y="9255"/>
                      <a:pt x="9294" y="9003"/>
                    </a:cubicBezTo>
                    <a:cubicBezTo>
                      <a:pt x="9546" y="9003"/>
                      <a:pt x="9767" y="8877"/>
                      <a:pt x="9956" y="8688"/>
                    </a:cubicBezTo>
                    <a:cubicBezTo>
                      <a:pt x="10176" y="8499"/>
                      <a:pt x="10239" y="8247"/>
                      <a:pt x="10271" y="8026"/>
                    </a:cubicBezTo>
                    <a:cubicBezTo>
                      <a:pt x="10523" y="8026"/>
                      <a:pt x="10743" y="7900"/>
                      <a:pt x="10964" y="7711"/>
                    </a:cubicBezTo>
                    <a:cubicBezTo>
                      <a:pt x="11342" y="7302"/>
                      <a:pt x="11342" y="6640"/>
                      <a:pt x="10964" y="6262"/>
                    </a:cubicBezTo>
                    <a:lnTo>
                      <a:pt x="10680" y="5978"/>
                    </a:lnTo>
                    <a:lnTo>
                      <a:pt x="11594" y="5065"/>
                    </a:lnTo>
                    <a:cubicBezTo>
                      <a:pt x="11909" y="4687"/>
                      <a:pt x="11909" y="4057"/>
                      <a:pt x="11468" y="3647"/>
                    </a:cubicBezTo>
                    <a:lnTo>
                      <a:pt x="8034" y="308"/>
                    </a:lnTo>
                    <a:cubicBezTo>
                      <a:pt x="7845" y="103"/>
                      <a:pt x="7577" y="0"/>
                      <a:pt x="73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pPr marL="0" marR="0" lvl="0" indent="0" algn="l" defTabSz="243843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373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</p:grpSp>
        <p:grpSp>
          <p:nvGrpSpPr>
            <p:cNvPr id="1486" name="Google Shape;1486;p47"/>
            <p:cNvGrpSpPr/>
            <p:nvPr/>
          </p:nvGrpSpPr>
          <p:grpSpPr>
            <a:xfrm>
              <a:off x="3170875" y="2543075"/>
              <a:ext cx="1401000" cy="1292750"/>
              <a:chOff x="3170875" y="2543075"/>
              <a:chExt cx="1401000" cy="1292750"/>
            </a:xfrm>
          </p:grpSpPr>
          <p:sp>
            <p:nvSpPr>
              <p:cNvPr id="1487" name="Google Shape;1487;p47"/>
              <p:cNvSpPr/>
              <p:nvPr/>
            </p:nvSpPr>
            <p:spPr>
              <a:xfrm>
                <a:off x="3170875" y="2543075"/>
                <a:ext cx="1401000" cy="312300"/>
              </a:xfrm>
              <a:prstGeom prst="rect">
                <a:avLst/>
              </a:prstGeom>
              <a:solidFill>
                <a:srgbClr val="C5BAAF"/>
              </a:solidFill>
              <a:ln w="9525" cap="flat" cmpd="sng">
                <a:solidFill>
                  <a:srgbClr val="C5BAA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pPr marL="0" marR="0" lvl="0" indent="0" algn="l" defTabSz="243843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373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grpSp>
            <p:nvGrpSpPr>
              <p:cNvPr id="1488" name="Google Shape;1488;p47"/>
              <p:cNvGrpSpPr/>
              <p:nvPr/>
            </p:nvGrpSpPr>
            <p:grpSpPr>
              <a:xfrm rot="10800000">
                <a:off x="3529838" y="2855424"/>
                <a:ext cx="693600" cy="980401"/>
                <a:chOff x="2123625" y="1562674"/>
                <a:chExt cx="693600" cy="980401"/>
              </a:xfrm>
            </p:grpSpPr>
            <p:cxnSp>
              <p:nvCxnSpPr>
                <p:cNvPr id="1489" name="Google Shape;1489;p47"/>
                <p:cNvCxnSpPr/>
                <p:nvPr/>
              </p:nvCxnSpPr>
              <p:spPr>
                <a:xfrm rot="10800000">
                  <a:off x="2470375" y="2256275"/>
                  <a:ext cx="0" cy="2868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C5BAA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490" name="Google Shape;1490;p47"/>
                <p:cNvSpPr/>
                <p:nvPr/>
              </p:nvSpPr>
              <p:spPr>
                <a:xfrm>
                  <a:off x="2123625" y="1562674"/>
                  <a:ext cx="693600" cy="693600"/>
                </a:xfrm>
                <a:prstGeom prst="ellipse">
                  <a:avLst/>
                </a:prstGeom>
                <a:noFill/>
                <a:ln w="28575" cap="flat" cmpd="sng">
                  <a:solidFill>
                    <a:srgbClr val="C5BAA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243800" tIns="243800" rIns="243800" bIns="243800" anchor="ctr" anchorCtr="0">
                  <a:noAutofit/>
                </a:bodyPr>
                <a:lstStyle/>
                <a:p>
                  <a:pPr marL="0" marR="0" lvl="0" indent="0" algn="l" defTabSz="243843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3733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491" name="Google Shape;1491;p47"/>
              <p:cNvGrpSpPr/>
              <p:nvPr/>
            </p:nvGrpSpPr>
            <p:grpSpPr>
              <a:xfrm>
                <a:off x="3738697" y="3370920"/>
                <a:ext cx="265250" cy="265970"/>
                <a:chOff x="6679825" y="2693700"/>
                <a:chExt cx="257875" cy="258575"/>
              </a:xfrm>
            </p:grpSpPr>
            <p:sp>
              <p:nvSpPr>
                <p:cNvPr id="1492" name="Google Shape;1492;p47"/>
                <p:cNvSpPr/>
                <p:nvPr/>
              </p:nvSpPr>
              <p:spPr>
                <a:xfrm>
                  <a:off x="6679825" y="2693700"/>
                  <a:ext cx="257875" cy="25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5" h="10343" extrusionOk="0">
                      <a:moveTo>
                        <a:pt x="5102" y="670"/>
                      </a:moveTo>
                      <a:cubicBezTo>
                        <a:pt x="5604" y="670"/>
                        <a:pt x="6022" y="1088"/>
                        <a:pt x="6022" y="1562"/>
                      </a:cubicBezTo>
                      <a:cubicBezTo>
                        <a:pt x="6022" y="2063"/>
                        <a:pt x="5604" y="2481"/>
                        <a:pt x="5102" y="2481"/>
                      </a:cubicBezTo>
                      <a:cubicBezTo>
                        <a:pt x="4600" y="2481"/>
                        <a:pt x="4182" y="2063"/>
                        <a:pt x="4182" y="1562"/>
                      </a:cubicBezTo>
                      <a:cubicBezTo>
                        <a:pt x="4182" y="1088"/>
                        <a:pt x="4600" y="670"/>
                        <a:pt x="5102" y="670"/>
                      </a:cubicBezTo>
                      <a:close/>
                      <a:moveTo>
                        <a:pt x="1757" y="1896"/>
                      </a:moveTo>
                      <a:cubicBezTo>
                        <a:pt x="2063" y="1896"/>
                        <a:pt x="2342" y="2175"/>
                        <a:pt x="2342" y="2481"/>
                      </a:cubicBezTo>
                      <a:cubicBezTo>
                        <a:pt x="2342" y="2788"/>
                        <a:pt x="2063" y="3067"/>
                        <a:pt x="1757" y="3067"/>
                      </a:cubicBezTo>
                      <a:cubicBezTo>
                        <a:pt x="1422" y="3067"/>
                        <a:pt x="1143" y="2788"/>
                        <a:pt x="1143" y="2481"/>
                      </a:cubicBezTo>
                      <a:cubicBezTo>
                        <a:pt x="1143" y="2119"/>
                        <a:pt x="1422" y="1896"/>
                        <a:pt x="1757" y="1896"/>
                      </a:cubicBezTo>
                      <a:close/>
                      <a:moveTo>
                        <a:pt x="8447" y="1896"/>
                      </a:moveTo>
                      <a:cubicBezTo>
                        <a:pt x="8781" y="1896"/>
                        <a:pt x="9032" y="2175"/>
                        <a:pt x="9032" y="2481"/>
                      </a:cubicBezTo>
                      <a:cubicBezTo>
                        <a:pt x="9032" y="2788"/>
                        <a:pt x="8753" y="3067"/>
                        <a:pt x="8447" y="3067"/>
                      </a:cubicBezTo>
                      <a:cubicBezTo>
                        <a:pt x="8112" y="3067"/>
                        <a:pt x="7834" y="2788"/>
                        <a:pt x="7834" y="2481"/>
                      </a:cubicBezTo>
                      <a:cubicBezTo>
                        <a:pt x="7834" y="2119"/>
                        <a:pt x="8112" y="1896"/>
                        <a:pt x="8447" y="1896"/>
                      </a:cubicBezTo>
                      <a:close/>
                      <a:moveTo>
                        <a:pt x="1701" y="3624"/>
                      </a:moveTo>
                      <a:cubicBezTo>
                        <a:pt x="2370" y="3624"/>
                        <a:pt x="2927" y="4182"/>
                        <a:pt x="2927" y="4851"/>
                      </a:cubicBezTo>
                      <a:lnTo>
                        <a:pt x="2927" y="6412"/>
                      </a:lnTo>
                      <a:cubicBezTo>
                        <a:pt x="2955" y="6635"/>
                        <a:pt x="2816" y="6719"/>
                        <a:pt x="2649" y="6719"/>
                      </a:cubicBezTo>
                      <a:cubicBezTo>
                        <a:pt x="2481" y="6719"/>
                        <a:pt x="2342" y="6858"/>
                        <a:pt x="2342" y="7053"/>
                      </a:cubicBezTo>
                      <a:lnTo>
                        <a:pt x="2342" y="8865"/>
                      </a:lnTo>
                      <a:cubicBezTo>
                        <a:pt x="2342" y="9032"/>
                        <a:pt x="2203" y="9172"/>
                        <a:pt x="2035" y="9172"/>
                      </a:cubicBezTo>
                      <a:lnTo>
                        <a:pt x="1422" y="9172"/>
                      </a:lnTo>
                      <a:cubicBezTo>
                        <a:pt x="1255" y="9172"/>
                        <a:pt x="1116" y="9032"/>
                        <a:pt x="1116" y="8865"/>
                      </a:cubicBezTo>
                      <a:lnTo>
                        <a:pt x="1116" y="7053"/>
                      </a:lnTo>
                      <a:cubicBezTo>
                        <a:pt x="1116" y="6858"/>
                        <a:pt x="976" y="6719"/>
                        <a:pt x="809" y="6719"/>
                      </a:cubicBezTo>
                      <a:cubicBezTo>
                        <a:pt x="642" y="6719"/>
                        <a:pt x="502" y="6579"/>
                        <a:pt x="502" y="6412"/>
                      </a:cubicBezTo>
                      <a:lnTo>
                        <a:pt x="502" y="4851"/>
                      </a:lnTo>
                      <a:cubicBezTo>
                        <a:pt x="502" y="4182"/>
                        <a:pt x="1060" y="3624"/>
                        <a:pt x="1701" y="3624"/>
                      </a:cubicBezTo>
                      <a:close/>
                      <a:moveTo>
                        <a:pt x="8391" y="3624"/>
                      </a:moveTo>
                      <a:cubicBezTo>
                        <a:pt x="9060" y="3624"/>
                        <a:pt x="9618" y="4182"/>
                        <a:pt x="9618" y="4851"/>
                      </a:cubicBezTo>
                      <a:lnTo>
                        <a:pt x="9618" y="6440"/>
                      </a:lnTo>
                      <a:lnTo>
                        <a:pt x="9645" y="6440"/>
                      </a:lnTo>
                      <a:cubicBezTo>
                        <a:pt x="9645" y="6635"/>
                        <a:pt x="9506" y="6774"/>
                        <a:pt x="9339" y="6774"/>
                      </a:cubicBezTo>
                      <a:cubicBezTo>
                        <a:pt x="9172" y="6774"/>
                        <a:pt x="9032" y="6914"/>
                        <a:pt x="9032" y="7081"/>
                      </a:cubicBezTo>
                      <a:lnTo>
                        <a:pt x="9032" y="8893"/>
                      </a:lnTo>
                      <a:cubicBezTo>
                        <a:pt x="9032" y="9060"/>
                        <a:pt x="8893" y="9199"/>
                        <a:pt x="8726" y="9199"/>
                      </a:cubicBezTo>
                      <a:lnTo>
                        <a:pt x="8112" y="9199"/>
                      </a:lnTo>
                      <a:cubicBezTo>
                        <a:pt x="7945" y="9199"/>
                        <a:pt x="7806" y="9060"/>
                        <a:pt x="7806" y="8893"/>
                      </a:cubicBezTo>
                      <a:lnTo>
                        <a:pt x="7806" y="7053"/>
                      </a:lnTo>
                      <a:cubicBezTo>
                        <a:pt x="7806" y="6858"/>
                        <a:pt x="7666" y="6719"/>
                        <a:pt x="7499" y="6719"/>
                      </a:cubicBezTo>
                      <a:cubicBezTo>
                        <a:pt x="7332" y="6719"/>
                        <a:pt x="7192" y="6579"/>
                        <a:pt x="7192" y="6412"/>
                      </a:cubicBezTo>
                      <a:lnTo>
                        <a:pt x="7192" y="4851"/>
                      </a:lnTo>
                      <a:cubicBezTo>
                        <a:pt x="7192" y="4182"/>
                        <a:pt x="7750" y="3624"/>
                        <a:pt x="8391" y="3624"/>
                      </a:cubicBezTo>
                      <a:close/>
                      <a:moveTo>
                        <a:pt x="5381" y="3095"/>
                      </a:moveTo>
                      <a:cubicBezTo>
                        <a:pt x="6077" y="3234"/>
                        <a:pt x="6635" y="3875"/>
                        <a:pt x="6635" y="4600"/>
                      </a:cubicBezTo>
                      <a:lnTo>
                        <a:pt x="6635" y="6440"/>
                      </a:lnTo>
                      <a:cubicBezTo>
                        <a:pt x="6663" y="6635"/>
                        <a:pt x="6523" y="6719"/>
                        <a:pt x="6356" y="6719"/>
                      </a:cubicBezTo>
                      <a:cubicBezTo>
                        <a:pt x="6161" y="6719"/>
                        <a:pt x="6022" y="6858"/>
                        <a:pt x="6022" y="7053"/>
                      </a:cubicBezTo>
                      <a:lnTo>
                        <a:pt x="6022" y="9478"/>
                      </a:lnTo>
                      <a:cubicBezTo>
                        <a:pt x="6022" y="9645"/>
                        <a:pt x="5882" y="9785"/>
                        <a:pt x="5715" y="9785"/>
                      </a:cubicBezTo>
                      <a:lnTo>
                        <a:pt x="4461" y="9785"/>
                      </a:lnTo>
                      <a:cubicBezTo>
                        <a:pt x="4293" y="9785"/>
                        <a:pt x="4154" y="9645"/>
                        <a:pt x="4154" y="9478"/>
                      </a:cubicBezTo>
                      <a:lnTo>
                        <a:pt x="4154" y="7053"/>
                      </a:lnTo>
                      <a:cubicBezTo>
                        <a:pt x="4154" y="6858"/>
                        <a:pt x="4015" y="6719"/>
                        <a:pt x="3847" y="6719"/>
                      </a:cubicBezTo>
                      <a:cubicBezTo>
                        <a:pt x="3652" y="6719"/>
                        <a:pt x="3513" y="6579"/>
                        <a:pt x="3513" y="6412"/>
                      </a:cubicBezTo>
                      <a:lnTo>
                        <a:pt x="3513" y="4851"/>
                      </a:lnTo>
                      <a:lnTo>
                        <a:pt x="3513" y="4600"/>
                      </a:lnTo>
                      <a:cubicBezTo>
                        <a:pt x="3513" y="3875"/>
                        <a:pt x="4043" y="3234"/>
                        <a:pt x="4739" y="3095"/>
                      </a:cubicBezTo>
                      <a:lnTo>
                        <a:pt x="4739" y="5185"/>
                      </a:lnTo>
                      <a:cubicBezTo>
                        <a:pt x="4739" y="5381"/>
                        <a:pt x="4879" y="5520"/>
                        <a:pt x="5046" y="5520"/>
                      </a:cubicBezTo>
                      <a:cubicBezTo>
                        <a:pt x="5241" y="5520"/>
                        <a:pt x="5381" y="5381"/>
                        <a:pt x="5381" y="5185"/>
                      </a:cubicBezTo>
                      <a:lnTo>
                        <a:pt x="5381" y="3095"/>
                      </a:lnTo>
                      <a:close/>
                      <a:moveTo>
                        <a:pt x="5130" y="1"/>
                      </a:moveTo>
                      <a:cubicBezTo>
                        <a:pt x="4293" y="1"/>
                        <a:pt x="3624" y="670"/>
                        <a:pt x="3624" y="1506"/>
                      </a:cubicBezTo>
                      <a:cubicBezTo>
                        <a:pt x="3624" y="1952"/>
                        <a:pt x="3847" y="2370"/>
                        <a:pt x="4154" y="2649"/>
                      </a:cubicBezTo>
                      <a:cubicBezTo>
                        <a:pt x="3736" y="2872"/>
                        <a:pt x="3373" y="3234"/>
                        <a:pt x="3206" y="3652"/>
                      </a:cubicBezTo>
                      <a:cubicBezTo>
                        <a:pt x="3067" y="3485"/>
                        <a:pt x="2900" y="3346"/>
                        <a:pt x="2677" y="3234"/>
                      </a:cubicBezTo>
                      <a:cubicBezTo>
                        <a:pt x="2900" y="3039"/>
                        <a:pt x="3039" y="2732"/>
                        <a:pt x="3039" y="2398"/>
                      </a:cubicBezTo>
                      <a:cubicBezTo>
                        <a:pt x="3039" y="1757"/>
                        <a:pt x="2481" y="1199"/>
                        <a:pt x="1812" y="1199"/>
                      </a:cubicBezTo>
                      <a:cubicBezTo>
                        <a:pt x="1143" y="1199"/>
                        <a:pt x="586" y="1757"/>
                        <a:pt x="586" y="2398"/>
                      </a:cubicBezTo>
                      <a:cubicBezTo>
                        <a:pt x="586" y="2732"/>
                        <a:pt x="725" y="3039"/>
                        <a:pt x="948" y="3234"/>
                      </a:cubicBezTo>
                      <a:cubicBezTo>
                        <a:pt x="391" y="3569"/>
                        <a:pt x="1" y="4154"/>
                        <a:pt x="1" y="4851"/>
                      </a:cubicBezTo>
                      <a:lnTo>
                        <a:pt x="1" y="6412"/>
                      </a:lnTo>
                      <a:cubicBezTo>
                        <a:pt x="1" y="6802"/>
                        <a:pt x="251" y="7137"/>
                        <a:pt x="586" y="7276"/>
                      </a:cubicBezTo>
                      <a:lnTo>
                        <a:pt x="586" y="8865"/>
                      </a:lnTo>
                      <a:cubicBezTo>
                        <a:pt x="586" y="9339"/>
                        <a:pt x="1004" y="9757"/>
                        <a:pt x="1506" y="9757"/>
                      </a:cubicBezTo>
                      <a:lnTo>
                        <a:pt x="2091" y="9757"/>
                      </a:lnTo>
                      <a:cubicBezTo>
                        <a:pt x="2593" y="9757"/>
                        <a:pt x="3011" y="9339"/>
                        <a:pt x="3011" y="8865"/>
                      </a:cubicBezTo>
                      <a:lnTo>
                        <a:pt x="3011" y="7276"/>
                      </a:lnTo>
                      <a:cubicBezTo>
                        <a:pt x="3095" y="7248"/>
                        <a:pt x="3206" y="7192"/>
                        <a:pt x="3318" y="7109"/>
                      </a:cubicBezTo>
                      <a:cubicBezTo>
                        <a:pt x="3429" y="7192"/>
                        <a:pt x="3485" y="7248"/>
                        <a:pt x="3624" y="7276"/>
                      </a:cubicBezTo>
                      <a:lnTo>
                        <a:pt x="3624" y="9450"/>
                      </a:lnTo>
                      <a:cubicBezTo>
                        <a:pt x="3624" y="9924"/>
                        <a:pt x="4043" y="10342"/>
                        <a:pt x="4544" y="10342"/>
                      </a:cubicBezTo>
                      <a:lnTo>
                        <a:pt x="5799" y="10342"/>
                      </a:lnTo>
                      <a:cubicBezTo>
                        <a:pt x="6273" y="10342"/>
                        <a:pt x="6691" y="9924"/>
                        <a:pt x="6691" y="9450"/>
                      </a:cubicBezTo>
                      <a:lnTo>
                        <a:pt x="6691" y="7276"/>
                      </a:lnTo>
                      <a:cubicBezTo>
                        <a:pt x="6802" y="7248"/>
                        <a:pt x="6914" y="7192"/>
                        <a:pt x="6997" y="7109"/>
                      </a:cubicBezTo>
                      <a:cubicBezTo>
                        <a:pt x="7109" y="7192"/>
                        <a:pt x="7192" y="7248"/>
                        <a:pt x="7332" y="7276"/>
                      </a:cubicBezTo>
                      <a:lnTo>
                        <a:pt x="7332" y="8865"/>
                      </a:lnTo>
                      <a:cubicBezTo>
                        <a:pt x="7332" y="9339"/>
                        <a:pt x="7750" y="9757"/>
                        <a:pt x="8224" y="9757"/>
                      </a:cubicBezTo>
                      <a:lnTo>
                        <a:pt x="8809" y="9757"/>
                      </a:lnTo>
                      <a:cubicBezTo>
                        <a:pt x="9311" y="9757"/>
                        <a:pt x="9729" y="9339"/>
                        <a:pt x="9729" y="8865"/>
                      </a:cubicBezTo>
                      <a:lnTo>
                        <a:pt x="9729" y="7276"/>
                      </a:lnTo>
                      <a:cubicBezTo>
                        <a:pt x="10064" y="7137"/>
                        <a:pt x="10314" y="6830"/>
                        <a:pt x="10314" y="6412"/>
                      </a:cubicBezTo>
                      <a:lnTo>
                        <a:pt x="10314" y="4851"/>
                      </a:lnTo>
                      <a:cubicBezTo>
                        <a:pt x="10287" y="4210"/>
                        <a:pt x="9896" y="3596"/>
                        <a:pt x="9339" y="3318"/>
                      </a:cubicBezTo>
                      <a:cubicBezTo>
                        <a:pt x="9562" y="3095"/>
                        <a:pt x="9701" y="2788"/>
                        <a:pt x="9701" y="2481"/>
                      </a:cubicBezTo>
                      <a:cubicBezTo>
                        <a:pt x="9701" y="1812"/>
                        <a:pt x="9144" y="1255"/>
                        <a:pt x="8475" y="1255"/>
                      </a:cubicBezTo>
                      <a:cubicBezTo>
                        <a:pt x="7806" y="1255"/>
                        <a:pt x="7248" y="1812"/>
                        <a:pt x="7248" y="2481"/>
                      </a:cubicBezTo>
                      <a:cubicBezTo>
                        <a:pt x="7248" y="2788"/>
                        <a:pt x="7388" y="3095"/>
                        <a:pt x="7611" y="3318"/>
                      </a:cubicBezTo>
                      <a:cubicBezTo>
                        <a:pt x="7388" y="3429"/>
                        <a:pt x="7220" y="3569"/>
                        <a:pt x="7081" y="3736"/>
                      </a:cubicBezTo>
                      <a:cubicBezTo>
                        <a:pt x="6969" y="3485"/>
                        <a:pt x="6802" y="3290"/>
                        <a:pt x="6635" y="3067"/>
                      </a:cubicBezTo>
                      <a:cubicBezTo>
                        <a:pt x="6496" y="2927"/>
                        <a:pt x="6300" y="2788"/>
                        <a:pt x="6105" y="2677"/>
                      </a:cubicBezTo>
                      <a:cubicBezTo>
                        <a:pt x="6440" y="2370"/>
                        <a:pt x="6663" y="1952"/>
                        <a:pt x="6663" y="1534"/>
                      </a:cubicBezTo>
                      <a:cubicBezTo>
                        <a:pt x="6663" y="1116"/>
                        <a:pt x="6496" y="725"/>
                        <a:pt x="6217" y="447"/>
                      </a:cubicBezTo>
                      <a:cubicBezTo>
                        <a:pt x="5938" y="168"/>
                        <a:pt x="5520" y="1"/>
                        <a:pt x="51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243800" tIns="243800" rIns="243800" bIns="243800" anchor="ctr" anchorCtr="0">
                  <a:noAutofit/>
                </a:bodyPr>
                <a:lstStyle/>
                <a:p>
                  <a:pPr marL="0" marR="0" lvl="0" indent="0" algn="l" defTabSz="243843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3733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1493" name="Google Shape;1493;p47"/>
                <p:cNvSpPr/>
                <p:nvPr/>
              </p:nvSpPr>
              <p:spPr>
                <a:xfrm flipH="1">
                  <a:off x="6679825" y="2693700"/>
                  <a:ext cx="257875" cy="25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5" h="10343" extrusionOk="0">
                      <a:moveTo>
                        <a:pt x="5102" y="670"/>
                      </a:moveTo>
                      <a:cubicBezTo>
                        <a:pt x="5604" y="670"/>
                        <a:pt x="6022" y="1088"/>
                        <a:pt x="6022" y="1562"/>
                      </a:cubicBezTo>
                      <a:cubicBezTo>
                        <a:pt x="6022" y="2063"/>
                        <a:pt x="5604" y="2481"/>
                        <a:pt x="5102" y="2481"/>
                      </a:cubicBezTo>
                      <a:cubicBezTo>
                        <a:pt x="4600" y="2481"/>
                        <a:pt x="4182" y="2063"/>
                        <a:pt x="4182" y="1562"/>
                      </a:cubicBezTo>
                      <a:cubicBezTo>
                        <a:pt x="4182" y="1088"/>
                        <a:pt x="4600" y="670"/>
                        <a:pt x="5102" y="670"/>
                      </a:cubicBezTo>
                      <a:close/>
                      <a:moveTo>
                        <a:pt x="1757" y="1896"/>
                      </a:moveTo>
                      <a:cubicBezTo>
                        <a:pt x="2063" y="1896"/>
                        <a:pt x="2342" y="2175"/>
                        <a:pt x="2342" y="2481"/>
                      </a:cubicBezTo>
                      <a:cubicBezTo>
                        <a:pt x="2342" y="2788"/>
                        <a:pt x="2063" y="3067"/>
                        <a:pt x="1757" y="3067"/>
                      </a:cubicBezTo>
                      <a:cubicBezTo>
                        <a:pt x="1422" y="3067"/>
                        <a:pt x="1143" y="2788"/>
                        <a:pt x="1143" y="2481"/>
                      </a:cubicBezTo>
                      <a:cubicBezTo>
                        <a:pt x="1143" y="2119"/>
                        <a:pt x="1422" y="1896"/>
                        <a:pt x="1757" y="1896"/>
                      </a:cubicBezTo>
                      <a:close/>
                      <a:moveTo>
                        <a:pt x="8447" y="1896"/>
                      </a:moveTo>
                      <a:cubicBezTo>
                        <a:pt x="8781" y="1896"/>
                        <a:pt x="9032" y="2175"/>
                        <a:pt x="9032" y="2481"/>
                      </a:cubicBezTo>
                      <a:cubicBezTo>
                        <a:pt x="9032" y="2788"/>
                        <a:pt x="8753" y="3067"/>
                        <a:pt x="8447" y="3067"/>
                      </a:cubicBezTo>
                      <a:cubicBezTo>
                        <a:pt x="8112" y="3067"/>
                        <a:pt x="7834" y="2788"/>
                        <a:pt x="7834" y="2481"/>
                      </a:cubicBezTo>
                      <a:cubicBezTo>
                        <a:pt x="7834" y="2119"/>
                        <a:pt x="8112" y="1896"/>
                        <a:pt x="8447" y="1896"/>
                      </a:cubicBezTo>
                      <a:close/>
                      <a:moveTo>
                        <a:pt x="1701" y="3624"/>
                      </a:moveTo>
                      <a:cubicBezTo>
                        <a:pt x="2370" y="3624"/>
                        <a:pt x="2927" y="4182"/>
                        <a:pt x="2927" y="4851"/>
                      </a:cubicBezTo>
                      <a:lnTo>
                        <a:pt x="2927" y="6412"/>
                      </a:lnTo>
                      <a:cubicBezTo>
                        <a:pt x="2955" y="6635"/>
                        <a:pt x="2816" y="6719"/>
                        <a:pt x="2649" y="6719"/>
                      </a:cubicBezTo>
                      <a:cubicBezTo>
                        <a:pt x="2481" y="6719"/>
                        <a:pt x="2342" y="6858"/>
                        <a:pt x="2342" y="7053"/>
                      </a:cubicBezTo>
                      <a:lnTo>
                        <a:pt x="2342" y="8865"/>
                      </a:lnTo>
                      <a:cubicBezTo>
                        <a:pt x="2342" y="9032"/>
                        <a:pt x="2203" y="9172"/>
                        <a:pt x="2035" y="9172"/>
                      </a:cubicBezTo>
                      <a:lnTo>
                        <a:pt x="1422" y="9172"/>
                      </a:lnTo>
                      <a:cubicBezTo>
                        <a:pt x="1255" y="9172"/>
                        <a:pt x="1116" y="9032"/>
                        <a:pt x="1116" y="8865"/>
                      </a:cubicBezTo>
                      <a:lnTo>
                        <a:pt x="1116" y="7053"/>
                      </a:lnTo>
                      <a:cubicBezTo>
                        <a:pt x="1116" y="6858"/>
                        <a:pt x="976" y="6719"/>
                        <a:pt x="809" y="6719"/>
                      </a:cubicBezTo>
                      <a:cubicBezTo>
                        <a:pt x="642" y="6719"/>
                        <a:pt x="502" y="6579"/>
                        <a:pt x="502" y="6412"/>
                      </a:cubicBezTo>
                      <a:lnTo>
                        <a:pt x="502" y="4851"/>
                      </a:lnTo>
                      <a:cubicBezTo>
                        <a:pt x="502" y="4182"/>
                        <a:pt x="1060" y="3624"/>
                        <a:pt x="1701" y="3624"/>
                      </a:cubicBezTo>
                      <a:close/>
                      <a:moveTo>
                        <a:pt x="8391" y="3624"/>
                      </a:moveTo>
                      <a:cubicBezTo>
                        <a:pt x="9060" y="3624"/>
                        <a:pt x="9618" y="4182"/>
                        <a:pt x="9618" y="4851"/>
                      </a:cubicBezTo>
                      <a:lnTo>
                        <a:pt x="9618" y="6440"/>
                      </a:lnTo>
                      <a:lnTo>
                        <a:pt x="9645" y="6440"/>
                      </a:lnTo>
                      <a:cubicBezTo>
                        <a:pt x="9645" y="6635"/>
                        <a:pt x="9506" y="6774"/>
                        <a:pt x="9339" y="6774"/>
                      </a:cubicBezTo>
                      <a:cubicBezTo>
                        <a:pt x="9172" y="6774"/>
                        <a:pt x="9032" y="6914"/>
                        <a:pt x="9032" y="7081"/>
                      </a:cubicBezTo>
                      <a:lnTo>
                        <a:pt x="9032" y="8893"/>
                      </a:lnTo>
                      <a:cubicBezTo>
                        <a:pt x="9032" y="9060"/>
                        <a:pt x="8893" y="9199"/>
                        <a:pt x="8726" y="9199"/>
                      </a:cubicBezTo>
                      <a:lnTo>
                        <a:pt x="8112" y="9199"/>
                      </a:lnTo>
                      <a:cubicBezTo>
                        <a:pt x="7945" y="9199"/>
                        <a:pt x="7806" y="9060"/>
                        <a:pt x="7806" y="8893"/>
                      </a:cubicBezTo>
                      <a:lnTo>
                        <a:pt x="7806" y="7053"/>
                      </a:lnTo>
                      <a:cubicBezTo>
                        <a:pt x="7806" y="6858"/>
                        <a:pt x="7666" y="6719"/>
                        <a:pt x="7499" y="6719"/>
                      </a:cubicBezTo>
                      <a:cubicBezTo>
                        <a:pt x="7332" y="6719"/>
                        <a:pt x="7192" y="6579"/>
                        <a:pt x="7192" y="6412"/>
                      </a:cubicBezTo>
                      <a:lnTo>
                        <a:pt x="7192" y="4851"/>
                      </a:lnTo>
                      <a:cubicBezTo>
                        <a:pt x="7192" y="4182"/>
                        <a:pt x="7750" y="3624"/>
                        <a:pt x="8391" y="3624"/>
                      </a:cubicBezTo>
                      <a:close/>
                      <a:moveTo>
                        <a:pt x="5381" y="3095"/>
                      </a:moveTo>
                      <a:cubicBezTo>
                        <a:pt x="6077" y="3234"/>
                        <a:pt x="6635" y="3875"/>
                        <a:pt x="6635" y="4600"/>
                      </a:cubicBezTo>
                      <a:lnTo>
                        <a:pt x="6635" y="6440"/>
                      </a:lnTo>
                      <a:cubicBezTo>
                        <a:pt x="6663" y="6635"/>
                        <a:pt x="6523" y="6719"/>
                        <a:pt x="6356" y="6719"/>
                      </a:cubicBezTo>
                      <a:cubicBezTo>
                        <a:pt x="6161" y="6719"/>
                        <a:pt x="6022" y="6858"/>
                        <a:pt x="6022" y="7053"/>
                      </a:cubicBezTo>
                      <a:lnTo>
                        <a:pt x="6022" y="9478"/>
                      </a:lnTo>
                      <a:cubicBezTo>
                        <a:pt x="6022" y="9645"/>
                        <a:pt x="5882" y="9785"/>
                        <a:pt x="5715" y="9785"/>
                      </a:cubicBezTo>
                      <a:lnTo>
                        <a:pt x="4461" y="9785"/>
                      </a:lnTo>
                      <a:cubicBezTo>
                        <a:pt x="4293" y="9785"/>
                        <a:pt x="4154" y="9645"/>
                        <a:pt x="4154" y="9478"/>
                      </a:cubicBezTo>
                      <a:lnTo>
                        <a:pt x="4154" y="7053"/>
                      </a:lnTo>
                      <a:cubicBezTo>
                        <a:pt x="4154" y="6858"/>
                        <a:pt x="4015" y="6719"/>
                        <a:pt x="3847" y="6719"/>
                      </a:cubicBezTo>
                      <a:cubicBezTo>
                        <a:pt x="3652" y="6719"/>
                        <a:pt x="3513" y="6579"/>
                        <a:pt x="3513" y="6412"/>
                      </a:cubicBezTo>
                      <a:lnTo>
                        <a:pt x="3513" y="4851"/>
                      </a:lnTo>
                      <a:lnTo>
                        <a:pt x="3513" y="4600"/>
                      </a:lnTo>
                      <a:cubicBezTo>
                        <a:pt x="3513" y="3875"/>
                        <a:pt x="4043" y="3234"/>
                        <a:pt x="4739" y="3095"/>
                      </a:cubicBezTo>
                      <a:lnTo>
                        <a:pt x="4739" y="5185"/>
                      </a:lnTo>
                      <a:cubicBezTo>
                        <a:pt x="4739" y="5381"/>
                        <a:pt x="4879" y="5520"/>
                        <a:pt x="5046" y="5520"/>
                      </a:cubicBezTo>
                      <a:cubicBezTo>
                        <a:pt x="5241" y="5520"/>
                        <a:pt x="5381" y="5381"/>
                        <a:pt x="5381" y="5185"/>
                      </a:cubicBezTo>
                      <a:lnTo>
                        <a:pt x="5381" y="3095"/>
                      </a:lnTo>
                      <a:close/>
                      <a:moveTo>
                        <a:pt x="5130" y="1"/>
                      </a:moveTo>
                      <a:cubicBezTo>
                        <a:pt x="4293" y="1"/>
                        <a:pt x="3624" y="670"/>
                        <a:pt x="3624" y="1506"/>
                      </a:cubicBezTo>
                      <a:cubicBezTo>
                        <a:pt x="3624" y="1952"/>
                        <a:pt x="3847" y="2370"/>
                        <a:pt x="4154" y="2649"/>
                      </a:cubicBezTo>
                      <a:cubicBezTo>
                        <a:pt x="3736" y="2872"/>
                        <a:pt x="3373" y="3234"/>
                        <a:pt x="3206" y="3652"/>
                      </a:cubicBezTo>
                      <a:cubicBezTo>
                        <a:pt x="3067" y="3485"/>
                        <a:pt x="2900" y="3346"/>
                        <a:pt x="2677" y="3234"/>
                      </a:cubicBezTo>
                      <a:cubicBezTo>
                        <a:pt x="2900" y="3039"/>
                        <a:pt x="3039" y="2732"/>
                        <a:pt x="3039" y="2398"/>
                      </a:cubicBezTo>
                      <a:cubicBezTo>
                        <a:pt x="3039" y="1757"/>
                        <a:pt x="2481" y="1199"/>
                        <a:pt x="1812" y="1199"/>
                      </a:cubicBezTo>
                      <a:cubicBezTo>
                        <a:pt x="1143" y="1199"/>
                        <a:pt x="586" y="1757"/>
                        <a:pt x="586" y="2398"/>
                      </a:cubicBezTo>
                      <a:cubicBezTo>
                        <a:pt x="586" y="2732"/>
                        <a:pt x="725" y="3039"/>
                        <a:pt x="948" y="3234"/>
                      </a:cubicBezTo>
                      <a:cubicBezTo>
                        <a:pt x="391" y="3569"/>
                        <a:pt x="1" y="4154"/>
                        <a:pt x="1" y="4851"/>
                      </a:cubicBezTo>
                      <a:lnTo>
                        <a:pt x="1" y="6412"/>
                      </a:lnTo>
                      <a:cubicBezTo>
                        <a:pt x="1" y="6802"/>
                        <a:pt x="251" y="7137"/>
                        <a:pt x="586" y="7276"/>
                      </a:cubicBezTo>
                      <a:lnTo>
                        <a:pt x="586" y="8865"/>
                      </a:lnTo>
                      <a:cubicBezTo>
                        <a:pt x="586" y="9339"/>
                        <a:pt x="1004" y="9757"/>
                        <a:pt x="1506" y="9757"/>
                      </a:cubicBezTo>
                      <a:lnTo>
                        <a:pt x="2091" y="9757"/>
                      </a:lnTo>
                      <a:cubicBezTo>
                        <a:pt x="2593" y="9757"/>
                        <a:pt x="3011" y="9339"/>
                        <a:pt x="3011" y="8865"/>
                      </a:cubicBezTo>
                      <a:lnTo>
                        <a:pt x="3011" y="7276"/>
                      </a:lnTo>
                      <a:cubicBezTo>
                        <a:pt x="3095" y="7248"/>
                        <a:pt x="3206" y="7192"/>
                        <a:pt x="3318" y="7109"/>
                      </a:cubicBezTo>
                      <a:cubicBezTo>
                        <a:pt x="3429" y="7192"/>
                        <a:pt x="3485" y="7248"/>
                        <a:pt x="3624" y="7276"/>
                      </a:cubicBezTo>
                      <a:lnTo>
                        <a:pt x="3624" y="9450"/>
                      </a:lnTo>
                      <a:cubicBezTo>
                        <a:pt x="3624" y="9924"/>
                        <a:pt x="4043" y="10342"/>
                        <a:pt x="4544" y="10342"/>
                      </a:cubicBezTo>
                      <a:lnTo>
                        <a:pt x="5799" y="10342"/>
                      </a:lnTo>
                      <a:cubicBezTo>
                        <a:pt x="6273" y="10342"/>
                        <a:pt x="6691" y="9924"/>
                        <a:pt x="6691" y="9450"/>
                      </a:cubicBezTo>
                      <a:lnTo>
                        <a:pt x="6691" y="7276"/>
                      </a:lnTo>
                      <a:cubicBezTo>
                        <a:pt x="6802" y="7248"/>
                        <a:pt x="6914" y="7192"/>
                        <a:pt x="6997" y="7109"/>
                      </a:cubicBezTo>
                      <a:cubicBezTo>
                        <a:pt x="7109" y="7192"/>
                        <a:pt x="7192" y="7248"/>
                        <a:pt x="7332" y="7276"/>
                      </a:cubicBezTo>
                      <a:lnTo>
                        <a:pt x="7332" y="8865"/>
                      </a:lnTo>
                      <a:cubicBezTo>
                        <a:pt x="7332" y="9339"/>
                        <a:pt x="7750" y="9757"/>
                        <a:pt x="8224" y="9757"/>
                      </a:cubicBezTo>
                      <a:lnTo>
                        <a:pt x="8809" y="9757"/>
                      </a:lnTo>
                      <a:cubicBezTo>
                        <a:pt x="9311" y="9757"/>
                        <a:pt x="9729" y="9339"/>
                        <a:pt x="9729" y="8865"/>
                      </a:cubicBezTo>
                      <a:lnTo>
                        <a:pt x="9729" y="7276"/>
                      </a:lnTo>
                      <a:cubicBezTo>
                        <a:pt x="10064" y="7137"/>
                        <a:pt x="10314" y="6830"/>
                        <a:pt x="10314" y="6412"/>
                      </a:cubicBezTo>
                      <a:lnTo>
                        <a:pt x="10314" y="4851"/>
                      </a:lnTo>
                      <a:cubicBezTo>
                        <a:pt x="10287" y="4210"/>
                        <a:pt x="9896" y="3596"/>
                        <a:pt x="9339" y="3318"/>
                      </a:cubicBezTo>
                      <a:cubicBezTo>
                        <a:pt x="9562" y="3095"/>
                        <a:pt x="9701" y="2788"/>
                        <a:pt x="9701" y="2481"/>
                      </a:cubicBezTo>
                      <a:cubicBezTo>
                        <a:pt x="9701" y="1812"/>
                        <a:pt x="9144" y="1255"/>
                        <a:pt x="8475" y="1255"/>
                      </a:cubicBezTo>
                      <a:cubicBezTo>
                        <a:pt x="7806" y="1255"/>
                        <a:pt x="7248" y="1812"/>
                        <a:pt x="7248" y="2481"/>
                      </a:cubicBezTo>
                      <a:cubicBezTo>
                        <a:pt x="7248" y="2788"/>
                        <a:pt x="7388" y="3095"/>
                        <a:pt x="7611" y="3318"/>
                      </a:cubicBezTo>
                      <a:cubicBezTo>
                        <a:pt x="7388" y="3429"/>
                        <a:pt x="7220" y="3569"/>
                        <a:pt x="7081" y="3736"/>
                      </a:cubicBezTo>
                      <a:cubicBezTo>
                        <a:pt x="6969" y="3485"/>
                        <a:pt x="6802" y="3290"/>
                        <a:pt x="6635" y="3067"/>
                      </a:cubicBezTo>
                      <a:cubicBezTo>
                        <a:pt x="6496" y="2927"/>
                        <a:pt x="6300" y="2788"/>
                        <a:pt x="6105" y="2677"/>
                      </a:cubicBezTo>
                      <a:cubicBezTo>
                        <a:pt x="6440" y="2370"/>
                        <a:pt x="6663" y="1952"/>
                        <a:pt x="6663" y="1534"/>
                      </a:cubicBezTo>
                      <a:cubicBezTo>
                        <a:pt x="6663" y="1116"/>
                        <a:pt x="6496" y="725"/>
                        <a:pt x="6217" y="447"/>
                      </a:cubicBezTo>
                      <a:cubicBezTo>
                        <a:pt x="5938" y="168"/>
                        <a:pt x="5520" y="1"/>
                        <a:pt x="51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243800" tIns="243800" rIns="243800" bIns="243800" anchor="ctr" anchorCtr="0">
                  <a:noAutofit/>
                </a:bodyPr>
                <a:lstStyle/>
                <a:p>
                  <a:pPr marL="0" marR="0" lvl="0" indent="0" algn="l" defTabSz="243843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3733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494" name="Google Shape;1494;p47"/>
            <p:cNvGrpSpPr/>
            <p:nvPr/>
          </p:nvGrpSpPr>
          <p:grpSpPr>
            <a:xfrm>
              <a:off x="5973125" y="2543075"/>
              <a:ext cx="1401000" cy="1292750"/>
              <a:chOff x="5973125" y="2543075"/>
              <a:chExt cx="1401000" cy="1292750"/>
            </a:xfrm>
          </p:grpSpPr>
          <p:sp>
            <p:nvSpPr>
              <p:cNvPr id="1495" name="Google Shape;1495;p47"/>
              <p:cNvSpPr/>
              <p:nvPr/>
            </p:nvSpPr>
            <p:spPr>
              <a:xfrm>
                <a:off x="5973125" y="2543075"/>
                <a:ext cx="1401000" cy="3123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pPr marL="0" marR="0" lvl="0" indent="0" algn="l" defTabSz="243843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373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grpSp>
            <p:nvGrpSpPr>
              <p:cNvPr id="1496" name="Google Shape;1496;p47"/>
              <p:cNvGrpSpPr/>
              <p:nvPr/>
            </p:nvGrpSpPr>
            <p:grpSpPr>
              <a:xfrm rot="10800000">
                <a:off x="6342263" y="2855424"/>
                <a:ext cx="693600" cy="980401"/>
                <a:chOff x="2123625" y="1562674"/>
                <a:chExt cx="693600" cy="980401"/>
              </a:xfrm>
            </p:grpSpPr>
            <p:cxnSp>
              <p:nvCxnSpPr>
                <p:cNvPr id="1497" name="Google Shape;1497;p47"/>
                <p:cNvCxnSpPr/>
                <p:nvPr/>
              </p:nvCxnSpPr>
              <p:spPr>
                <a:xfrm rot="10800000">
                  <a:off x="2470375" y="2256275"/>
                  <a:ext cx="0" cy="2868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498" name="Google Shape;1498;p47"/>
                <p:cNvSpPr/>
                <p:nvPr/>
              </p:nvSpPr>
              <p:spPr>
                <a:xfrm>
                  <a:off x="2123625" y="1562674"/>
                  <a:ext cx="693600" cy="693600"/>
                </a:xfrm>
                <a:prstGeom prst="ellipse">
                  <a:avLst/>
                </a:prstGeom>
                <a:noFill/>
                <a:ln w="2857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243800" tIns="243800" rIns="243800" bIns="243800" anchor="ctr" anchorCtr="0">
                  <a:noAutofit/>
                </a:bodyPr>
                <a:lstStyle/>
                <a:p>
                  <a:pPr marL="0" marR="0" lvl="0" indent="0" algn="l" defTabSz="243843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3733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499" name="Google Shape;1499;p47"/>
              <p:cNvGrpSpPr/>
              <p:nvPr/>
            </p:nvGrpSpPr>
            <p:grpSpPr>
              <a:xfrm>
                <a:off x="6577463" y="3392002"/>
                <a:ext cx="223222" cy="223815"/>
                <a:chOff x="-2060175" y="2768875"/>
                <a:chExt cx="291450" cy="292225"/>
              </a:xfrm>
            </p:grpSpPr>
            <p:sp>
              <p:nvSpPr>
                <p:cNvPr id="1500" name="Google Shape;1500;p47"/>
                <p:cNvSpPr/>
                <p:nvPr/>
              </p:nvSpPr>
              <p:spPr>
                <a:xfrm>
                  <a:off x="-2060175" y="2768875"/>
                  <a:ext cx="291450" cy="29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11689" extrusionOk="0">
                      <a:moveTo>
                        <a:pt x="10649" y="662"/>
                      </a:moveTo>
                      <a:cubicBezTo>
                        <a:pt x="10838" y="662"/>
                        <a:pt x="10996" y="820"/>
                        <a:pt x="10996" y="1009"/>
                      </a:cubicBezTo>
                      <a:cubicBezTo>
                        <a:pt x="10996" y="1198"/>
                        <a:pt x="10838" y="1355"/>
                        <a:pt x="10649" y="1355"/>
                      </a:cubicBezTo>
                      <a:lnTo>
                        <a:pt x="1040" y="1355"/>
                      </a:lnTo>
                      <a:cubicBezTo>
                        <a:pt x="851" y="1355"/>
                        <a:pt x="694" y="1198"/>
                        <a:pt x="694" y="1009"/>
                      </a:cubicBezTo>
                      <a:cubicBezTo>
                        <a:pt x="694" y="820"/>
                        <a:pt x="851" y="662"/>
                        <a:pt x="1040" y="662"/>
                      </a:cubicBezTo>
                      <a:close/>
                      <a:moveTo>
                        <a:pt x="10303" y="2049"/>
                      </a:moveTo>
                      <a:lnTo>
                        <a:pt x="10303" y="7908"/>
                      </a:lnTo>
                      <a:cubicBezTo>
                        <a:pt x="10334" y="8097"/>
                        <a:pt x="10177" y="8255"/>
                        <a:pt x="9988" y="8255"/>
                      </a:cubicBezTo>
                      <a:lnTo>
                        <a:pt x="1702" y="8255"/>
                      </a:lnTo>
                      <a:cubicBezTo>
                        <a:pt x="1513" y="8255"/>
                        <a:pt x="1355" y="8097"/>
                        <a:pt x="1355" y="7908"/>
                      </a:cubicBezTo>
                      <a:lnTo>
                        <a:pt x="1355" y="2049"/>
                      </a:lnTo>
                      <a:close/>
                      <a:moveTo>
                        <a:pt x="5797" y="10271"/>
                      </a:moveTo>
                      <a:cubicBezTo>
                        <a:pt x="5986" y="10271"/>
                        <a:pt x="6144" y="10429"/>
                        <a:pt x="6144" y="10618"/>
                      </a:cubicBezTo>
                      <a:cubicBezTo>
                        <a:pt x="6144" y="10807"/>
                        <a:pt x="5986" y="10964"/>
                        <a:pt x="5797" y="10964"/>
                      </a:cubicBezTo>
                      <a:cubicBezTo>
                        <a:pt x="5608" y="10964"/>
                        <a:pt x="5451" y="10807"/>
                        <a:pt x="5451" y="10618"/>
                      </a:cubicBezTo>
                      <a:cubicBezTo>
                        <a:pt x="5451" y="10429"/>
                        <a:pt x="5608" y="10271"/>
                        <a:pt x="5797" y="10271"/>
                      </a:cubicBezTo>
                      <a:close/>
                      <a:moveTo>
                        <a:pt x="1040" y="1"/>
                      </a:moveTo>
                      <a:cubicBezTo>
                        <a:pt x="473" y="1"/>
                        <a:pt x="1" y="473"/>
                        <a:pt x="1" y="1009"/>
                      </a:cubicBezTo>
                      <a:cubicBezTo>
                        <a:pt x="1" y="1450"/>
                        <a:pt x="284" y="1828"/>
                        <a:pt x="694" y="1986"/>
                      </a:cubicBezTo>
                      <a:lnTo>
                        <a:pt x="694" y="7908"/>
                      </a:lnTo>
                      <a:cubicBezTo>
                        <a:pt x="694" y="8444"/>
                        <a:pt x="1166" y="8917"/>
                        <a:pt x="1702" y="8917"/>
                      </a:cubicBezTo>
                      <a:lnTo>
                        <a:pt x="5482" y="8917"/>
                      </a:lnTo>
                      <a:lnTo>
                        <a:pt x="5482" y="9673"/>
                      </a:lnTo>
                      <a:cubicBezTo>
                        <a:pt x="5104" y="9830"/>
                        <a:pt x="4821" y="10177"/>
                        <a:pt x="4821" y="10649"/>
                      </a:cubicBezTo>
                      <a:cubicBezTo>
                        <a:pt x="4821" y="11216"/>
                        <a:pt x="5293" y="11689"/>
                        <a:pt x="5829" y="11689"/>
                      </a:cubicBezTo>
                      <a:cubicBezTo>
                        <a:pt x="6396" y="11689"/>
                        <a:pt x="6869" y="11216"/>
                        <a:pt x="6869" y="10649"/>
                      </a:cubicBezTo>
                      <a:cubicBezTo>
                        <a:pt x="6869" y="10240"/>
                        <a:pt x="6585" y="9830"/>
                        <a:pt x="6207" y="9673"/>
                      </a:cubicBezTo>
                      <a:lnTo>
                        <a:pt x="6207" y="8917"/>
                      </a:lnTo>
                      <a:lnTo>
                        <a:pt x="10019" y="8917"/>
                      </a:lnTo>
                      <a:cubicBezTo>
                        <a:pt x="10555" y="8917"/>
                        <a:pt x="11027" y="8444"/>
                        <a:pt x="11027" y="7908"/>
                      </a:cubicBezTo>
                      <a:lnTo>
                        <a:pt x="11027" y="1986"/>
                      </a:lnTo>
                      <a:cubicBezTo>
                        <a:pt x="11405" y="1828"/>
                        <a:pt x="11657" y="1450"/>
                        <a:pt x="11657" y="1009"/>
                      </a:cubicBezTo>
                      <a:cubicBezTo>
                        <a:pt x="11657" y="473"/>
                        <a:pt x="11185" y="1"/>
                        <a:pt x="1064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243800" tIns="243800" rIns="243800" bIns="243800" anchor="ctr" anchorCtr="0">
                  <a:noAutofit/>
                </a:bodyPr>
                <a:lstStyle/>
                <a:p>
                  <a:pPr marL="0" marR="0" lvl="0" indent="0" algn="l" defTabSz="243843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3733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1501" name="Google Shape;1501;p47"/>
                <p:cNvSpPr/>
                <p:nvPr/>
              </p:nvSpPr>
              <p:spPr>
                <a:xfrm>
                  <a:off x="-2008975" y="2855525"/>
                  <a:ext cx="189050" cy="8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2" h="3380" extrusionOk="0">
                      <a:moveTo>
                        <a:pt x="6553" y="0"/>
                      </a:moveTo>
                      <a:cubicBezTo>
                        <a:pt x="6144" y="0"/>
                        <a:pt x="6081" y="504"/>
                        <a:pt x="6427" y="662"/>
                      </a:cubicBezTo>
                      <a:lnTo>
                        <a:pt x="4474" y="2584"/>
                      </a:lnTo>
                      <a:lnTo>
                        <a:pt x="2647" y="788"/>
                      </a:lnTo>
                      <a:cubicBezTo>
                        <a:pt x="2584" y="725"/>
                        <a:pt x="2497" y="693"/>
                        <a:pt x="2410" y="693"/>
                      </a:cubicBezTo>
                      <a:cubicBezTo>
                        <a:pt x="2324" y="693"/>
                        <a:pt x="2237" y="725"/>
                        <a:pt x="2174" y="788"/>
                      </a:cubicBezTo>
                      <a:lnTo>
                        <a:pt x="126" y="2836"/>
                      </a:lnTo>
                      <a:cubicBezTo>
                        <a:pt x="0" y="2930"/>
                        <a:pt x="0" y="3182"/>
                        <a:pt x="126" y="3308"/>
                      </a:cubicBezTo>
                      <a:cubicBezTo>
                        <a:pt x="189" y="3356"/>
                        <a:pt x="276" y="3379"/>
                        <a:pt x="363" y="3379"/>
                      </a:cubicBezTo>
                      <a:cubicBezTo>
                        <a:pt x="449" y="3379"/>
                        <a:pt x="536" y="3356"/>
                        <a:pt x="599" y="3308"/>
                      </a:cubicBezTo>
                      <a:lnTo>
                        <a:pt x="2426" y="1481"/>
                      </a:lnTo>
                      <a:lnTo>
                        <a:pt x="4222" y="3308"/>
                      </a:lnTo>
                      <a:cubicBezTo>
                        <a:pt x="4285" y="3356"/>
                        <a:pt x="4372" y="3379"/>
                        <a:pt x="4458" y="3379"/>
                      </a:cubicBezTo>
                      <a:cubicBezTo>
                        <a:pt x="4545" y="3379"/>
                        <a:pt x="4632" y="3356"/>
                        <a:pt x="4695" y="3308"/>
                      </a:cubicBezTo>
                      <a:lnTo>
                        <a:pt x="6900" y="1134"/>
                      </a:lnTo>
                      <a:cubicBezTo>
                        <a:pt x="6931" y="1260"/>
                        <a:pt x="7057" y="1355"/>
                        <a:pt x="7215" y="1355"/>
                      </a:cubicBezTo>
                      <a:cubicBezTo>
                        <a:pt x="7404" y="1355"/>
                        <a:pt x="7562" y="1197"/>
                        <a:pt x="7562" y="1008"/>
                      </a:cubicBezTo>
                      <a:lnTo>
                        <a:pt x="7562" y="347"/>
                      </a:lnTo>
                      <a:cubicBezTo>
                        <a:pt x="7562" y="158"/>
                        <a:pt x="7467" y="0"/>
                        <a:pt x="724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243800" tIns="243800" rIns="243800" bIns="243800" anchor="ctr" anchorCtr="0">
                  <a:noAutofit/>
                </a:bodyPr>
                <a:lstStyle/>
                <a:p>
                  <a:pPr marL="0" marR="0" lvl="0" indent="0" algn="l" defTabSz="243843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3733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504" name="Google Shape;1504;p47"/>
          <p:cNvSpPr txBox="1"/>
          <p:nvPr/>
        </p:nvSpPr>
        <p:spPr>
          <a:xfrm>
            <a:off x="8058067" y="4988133"/>
            <a:ext cx="4531200" cy="1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lvl="0" defTabSz="2438430">
              <a:buClr>
                <a:srgbClr val="000000"/>
              </a:buClr>
            </a:pPr>
            <a:r>
              <a:rPr lang="en-US" sz="2400" kern="0" dirty="0">
                <a:solidFill>
                  <a:srgbClr val="FFFFFF"/>
                </a:solidFill>
                <a:ea typeface="Roboto Slab Regular"/>
                <a:cs typeface="Roboto Slab Regular"/>
                <a:sym typeface="Roboto Slab Regular"/>
              </a:rPr>
              <a:t>Lorem Ipsum, giving information on its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Roboto Slab Regular"/>
              <a:cs typeface="Roboto Slab Regular"/>
              <a:sym typeface="Roboto Slab Regular"/>
            </a:endParaRPr>
          </a:p>
        </p:txBody>
      </p:sp>
      <p:sp>
        <p:nvSpPr>
          <p:cNvPr id="1506" name="Google Shape;1506;p4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r>
              <a:rPr lang="es" dirty="0"/>
              <a:t>A </a:t>
            </a:r>
            <a:r>
              <a:rPr lang="es" dirty="0">
                <a:solidFill>
                  <a:srgbClr val="EBCFB2"/>
                </a:solidFill>
              </a:rPr>
              <a:t>TIMELINE </a:t>
            </a:r>
            <a:r>
              <a:rPr lang="es" dirty="0"/>
              <a:t>ALWAYS WORKS FINE</a:t>
            </a:r>
            <a:endParaRPr dirty="0"/>
          </a:p>
        </p:txBody>
      </p:sp>
      <p:sp>
        <p:nvSpPr>
          <p:cNvPr id="1507" name="Google Shape;1507;p47"/>
          <p:cNvSpPr txBox="1"/>
          <p:nvPr/>
        </p:nvSpPr>
        <p:spPr>
          <a:xfrm>
            <a:off x="5391067" y="6684800"/>
            <a:ext cx="2393600" cy="1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marR="0" lvl="0" indent="0" algn="ctr" defTabSz="24384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s" sz="3200" b="0" i="0" u="none" strike="noStrike" kern="0" cap="none" spc="0" normalizeH="0" baseline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DAY 1</a:t>
            </a:r>
            <a:endParaRPr kumimoji="0" sz="3200" b="0" i="0" u="none" strike="noStrike" kern="0" cap="none" spc="0" normalizeH="0" baseline="0" noProof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508" name="Google Shape;1508;p47"/>
          <p:cNvSpPr txBox="1"/>
          <p:nvPr/>
        </p:nvSpPr>
        <p:spPr>
          <a:xfrm>
            <a:off x="9127035" y="6684800"/>
            <a:ext cx="2393600" cy="1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marR="0" lvl="0" indent="0" algn="ctr" defTabSz="24384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s" sz="3200" b="0" i="0" u="none" strike="noStrike" kern="0" cap="none" spc="0" normalizeH="0" baseline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DAY 2</a:t>
            </a:r>
            <a:endParaRPr kumimoji="0" sz="3200" b="0" i="0" u="none" strike="noStrike" kern="0" cap="none" spc="0" normalizeH="0" baseline="0" noProof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509" name="Google Shape;1509;p47"/>
          <p:cNvSpPr txBox="1"/>
          <p:nvPr/>
        </p:nvSpPr>
        <p:spPr>
          <a:xfrm>
            <a:off x="12890768" y="6684800"/>
            <a:ext cx="2393600" cy="1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marR="0" lvl="0" indent="0" algn="ctr" defTabSz="24384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s" sz="3200" b="0" i="0" u="none" strike="noStrike" kern="0" cap="none" spc="0" normalizeH="0" baseline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DAY 3</a:t>
            </a:r>
            <a:endParaRPr kumimoji="0" sz="3200" b="0" i="0" u="none" strike="noStrike" kern="0" cap="none" spc="0" normalizeH="0" baseline="0" noProof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510" name="Google Shape;1510;p47"/>
          <p:cNvSpPr txBox="1"/>
          <p:nvPr/>
        </p:nvSpPr>
        <p:spPr>
          <a:xfrm>
            <a:off x="16654501" y="6684800"/>
            <a:ext cx="2393600" cy="1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marR="0" lvl="0" indent="0" algn="ctr" defTabSz="24384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s" sz="3200" b="0" i="0" u="none" strike="noStrike" kern="0" cap="none" spc="0" normalizeH="0" baseline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DAY 4</a:t>
            </a:r>
            <a:endParaRPr kumimoji="0" sz="3200" b="0" i="0" u="none" strike="noStrike" kern="0" cap="none" spc="0" normalizeH="0" baseline="0" noProof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4" name="Google Shape;1504;p47">
            <a:extLst>
              <a:ext uri="{FF2B5EF4-FFF2-40B4-BE49-F238E27FC236}">
                <a16:creationId xmlns:a16="http://schemas.microsoft.com/office/drawing/2014/main" id="{03968FDA-8491-445B-8C47-34C3695AA81F}"/>
              </a:ext>
            </a:extLst>
          </p:cNvPr>
          <p:cNvSpPr txBox="1"/>
          <p:nvPr/>
        </p:nvSpPr>
        <p:spPr>
          <a:xfrm>
            <a:off x="15764989" y="4988133"/>
            <a:ext cx="4531200" cy="1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lvl="0" defTabSz="2438430">
              <a:buClr>
                <a:srgbClr val="000000"/>
              </a:buClr>
            </a:pPr>
            <a:r>
              <a:rPr lang="en-US" sz="2400" kern="0" dirty="0">
                <a:solidFill>
                  <a:srgbClr val="FFFFFF"/>
                </a:solidFill>
                <a:ea typeface="Roboto Slab Regular"/>
                <a:cs typeface="Roboto Slab Regular"/>
                <a:sym typeface="Roboto Slab Regular"/>
              </a:rPr>
              <a:t>Lorem Ipsum, giving information on its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Roboto Slab Regular"/>
              <a:cs typeface="Roboto Slab Regular"/>
              <a:sym typeface="Roboto Slab Regular"/>
            </a:endParaRPr>
          </a:p>
        </p:txBody>
      </p:sp>
      <p:sp>
        <p:nvSpPr>
          <p:cNvPr id="45" name="Google Shape;1504;p47">
            <a:extLst>
              <a:ext uri="{FF2B5EF4-FFF2-40B4-BE49-F238E27FC236}">
                <a16:creationId xmlns:a16="http://schemas.microsoft.com/office/drawing/2014/main" id="{AAE09F02-B1BD-4E1E-8393-9161BAA881F5}"/>
              </a:ext>
            </a:extLst>
          </p:cNvPr>
          <p:cNvSpPr txBox="1"/>
          <p:nvPr/>
        </p:nvSpPr>
        <p:spPr>
          <a:xfrm>
            <a:off x="5344680" y="8879806"/>
            <a:ext cx="4531200" cy="1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lvl="0" defTabSz="2438430">
              <a:buClr>
                <a:srgbClr val="000000"/>
              </a:buClr>
            </a:pPr>
            <a:r>
              <a:rPr lang="en-US" sz="2400" kern="0" dirty="0">
                <a:solidFill>
                  <a:srgbClr val="FFFFFF"/>
                </a:solidFill>
                <a:ea typeface="Roboto Slab Regular"/>
                <a:cs typeface="Roboto Slab Regular"/>
                <a:sym typeface="Roboto Slab Regular"/>
              </a:rPr>
              <a:t>Lorem Ipsum, giving information on its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Roboto Slab Regular"/>
              <a:cs typeface="Roboto Slab Regular"/>
              <a:sym typeface="Roboto Slab Regular"/>
            </a:endParaRPr>
          </a:p>
        </p:txBody>
      </p:sp>
      <p:sp>
        <p:nvSpPr>
          <p:cNvPr id="46" name="Google Shape;1504;p47">
            <a:extLst>
              <a:ext uri="{FF2B5EF4-FFF2-40B4-BE49-F238E27FC236}">
                <a16:creationId xmlns:a16="http://schemas.microsoft.com/office/drawing/2014/main" id="{A4505881-B65E-4764-8B00-9B8B51E2A4F8}"/>
              </a:ext>
            </a:extLst>
          </p:cNvPr>
          <p:cNvSpPr txBox="1"/>
          <p:nvPr/>
        </p:nvSpPr>
        <p:spPr>
          <a:xfrm>
            <a:off x="13051602" y="8879806"/>
            <a:ext cx="4531200" cy="1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lvl="0" defTabSz="2438430">
              <a:buClr>
                <a:srgbClr val="000000"/>
              </a:buClr>
            </a:pPr>
            <a:r>
              <a:rPr lang="en-US" sz="2400" kern="0" dirty="0">
                <a:solidFill>
                  <a:srgbClr val="FFFFFF"/>
                </a:solidFill>
                <a:ea typeface="Roboto Slab Regular"/>
                <a:cs typeface="Roboto Slab Regular"/>
                <a:sym typeface="Roboto Slab Regular"/>
              </a:rPr>
              <a:t>Lorem Ipsum, giving information on its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Roboto Slab Regular"/>
              <a:cs typeface="Roboto Slab Regular"/>
              <a:sym typeface="Roboto Slab Regula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p51"/>
          <p:cNvSpPr txBox="1"/>
          <p:nvPr/>
        </p:nvSpPr>
        <p:spPr>
          <a:xfrm>
            <a:off x="5082517" y="7936367"/>
            <a:ext cx="4143200" cy="14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lvl="0" defTabSz="2438430">
              <a:buClr>
                <a:srgbClr val="000000"/>
              </a:buClr>
            </a:pPr>
            <a:r>
              <a:rPr lang="en-US" sz="2800" kern="0" dirty="0">
                <a:solidFill>
                  <a:srgbClr val="FFFFFF"/>
                </a:solidFill>
                <a:ea typeface="Roboto Slab Regular"/>
                <a:cs typeface="Roboto Slab Regular"/>
                <a:sym typeface="Roboto Slab Regular"/>
              </a:rPr>
              <a:t>Lorem Ipsum, giving information on its</a:t>
            </a:r>
          </a:p>
        </p:txBody>
      </p:sp>
      <p:sp>
        <p:nvSpPr>
          <p:cNvPr id="1542" name="Google Shape;1542;p5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r>
              <a:rPr lang="es"/>
              <a:t>COMPANY </a:t>
            </a:r>
            <a:r>
              <a:rPr lang="es">
                <a:solidFill>
                  <a:srgbClr val="EBCFB2"/>
                </a:solidFill>
              </a:rPr>
              <a:t>SERVICES</a:t>
            </a:r>
            <a:endParaRPr>
              <a:solidFill>
                <a:srgbClr val="EBCFB2"/>
              </a:solidFill>
            </a:endParaRPr>
          </a:p>
        </p:txBody>
      </p:sp>
      <p:sp>
        <p:nvSpPr>
          <p:cNvPr id="1543" name="Google Shape;1543;p51"/>
          <p:cNvSpPr/>
          <p:nvPr/>
        </p:nvSpPr>
        <p:spPr>
          <a:xfrm rot="10800000">
            <a:off x="6253319" y="5591148"/>
            <a:ext cx="1801600" cy="1988949"/>
          </a:xfrm>
          <a:custGeom>
            <a:avLst/>
            <a:gdLst/>
            <a:ahLst/>
            <a:cxnLst/>
            <a:rect l="l" t="t" r="r" b="b"/>
            <a:pathLst>
              <a:path w="4733" h="5225" extrusionOk="0">
                <a:moveTo>
                  <a:pt x="2367" y="0"/>
                </a:moveTo>
                <a:lnTo>
                  <a:pt x="2059" y="469"/>
                </a:lnTo>
                <a:lnTo>
                  <a:pt x="346" y="469"/>
                </a:lnTo>
                <a:cubicBezTo>
                  <a:pt x="161" y="469"/>
                  <a:pt x="1" y="616"/>
                  <a:pt x="1" y="801"/>
                </a:cubicBezTo>
                <a:lnTo>
                  <a:pt x="1" y="4892"/>
                </a:lnTo>
                <a:cubicBezTo>
                  <a:pt x="1" y="5077"/>
                  <a:pt x="161" y="5225"/>
                  <a:pt x="346" y="5225"/>
                </a:cubicBezTo>
                <a:lnTo>
                  <a:pt x="4400" y="5225"/>
                </a:lnTo>
                <a:cubicBezTo>
                  <a:pt x="4584" y="5225"/>
                  <a:pt x="4732" y="5077"/>
                  <a:pt x="4732" y="4892"/>
                </a:cubicBezTo>
                <a:lnTo>
                  <a:pt x="4732" y="801"/>
                </a:lnTo>
                <a:cubicBezTo>
                  <a:pt x="4732" y="616"/>
                  <a:pt x="4584" y="469"/>
                  <a:pt x="4400" y="469"/>
                </a:cubicBezTo>
                <a:lnTo>
                  <a:pt x="2687" y="469"/>
                </a:lnTo>
                <a:lnTo>
                  <a:pt x="2367" y="0"/>
                </a:lnTo>
                <a:close/>
              </a:path>
            </a:pathLst>
          </a:custGeom>
          <a:noFill/>
          <a:ln w="19050" cap="flat" cmpd="sng">
            <a:solidFill>
              <a:srgbClr val="EBC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marR="0" lvl="0" indent="0" algn="l" defTabSz="24384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3733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544" name="Google Shape;1544;p51"/>
          <p:cNvSpPr/>
          <p:nvPr/>
        </p:nvSpPr>
        <p:spPr>
          <a:xfrm rot="10800000">
            <a:off x="11309253" y="5591148"/>
            <a:ext cx="1801600" cy="1988949"/>
          </a:xfrm>
          <a:custGeom>
            <a:avLst/>
            <a:gdLst/>
            <a:ahLst/>
            <a:cxnLst/>
            <a:rect l="l" t="t" r="r" b="b"/>
            <a:pathLst>
              <a:path w="4733" h="5225" extrusionOk="0">
                <a:moveTo>
                  <a:pt x="2367" y="0"/>
                </a:moveTo>
                <a:lnTo>
                  <a:pt x="2059" y="469"/>
                </a:lnTo>
                <a:lnTo>
                  <a:pt x="346" y="469"/>
                </a:lnTo>
                <a:cubicBezTo>
                  <a:pt x="161" y="469"/>
                  <a:pt x="1" y="616"/>
                  <a:pt x="1" y="801"/>
                </a:cubicBezTo>
                <a:lnTo>
                  <a:pt x="1" y="4892"/>
                </a:lnTo>
                <a:cubicBezTo>
                  <a:pt x="1" y="5077"/>
                  <a:pt x="161" y="5225"/>
                  <a:pt x="346" y="5225"/>
                </a:cubicBezTo>
                <a:lnTo>
                  <a:pt x="4400" y="5225"/>
                </a:lnTo>
                <a:cubicBezTo>
                  <a:pt x="4584" y="5225"/>
                  <a:pt x="4732" y="5077"/>
                  <a:pt x="4732" y="4892"/>
                </a:cubicBezTo>
                <a:lnTo>
                  <a:pt x="4732" y="801"/>
                </a:lnTo>
                <a:cubicBezTo>
                  <a:pt x="4732" y="616"/>
                  <a:pt x="4584" y="469"/>
                  <a:pt x="4400" y="469"/>
                </a:cubicBezTo>
                <a:lnTo>
                  <a:pt x="2687" y="469"/>
                </a:lnTo>
                <a:lnTo>
                  <a:pt x="2367" y="0"/>
                </a:lnTo>
                <a:close/>
              </a:path>
            </a:pathLst>
          </a:custGeom>
          <a:noFill/>
          <a:ln w="19050" cap="flat" cmpd="sng">
            <a:solidFill>
              <a:srgbClr val="C5BAA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marR="0" lvl="0" indent="0" algn="l" defTabSz="24384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3733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545" name="Google Shape;1545;p51"/>
          <p:cNvSpPr/>
          <p:nvPr/>
        </p:nvSpPr>
        <p:spPr>
          <a:xfrm rot="10800000">
            <a:off x="16519586" y="5591148"/>
            <a:ext cx="1801600" cy="1988949"/>
          </a:xfrm>
          <a:custGeom>
            <a:avLst/>
            <a:gdLst/>
            <a:ahLst/>
            <a:cxnLst/>
            <a:rect l="l" t="t" r="r" b="b"/>
            <a:pathLst>
              <a:path w="4733" h="5225" extrusionOk="0">
                <a:moveTo>
                  <a:pt x="2367" y="0"/>
                </a:moveTo>
                <a:lnTo>
                  <a:pt x="2059" y="469"/>
                </a:lnTo>
                <a:lnTo>
                  <a:pt x="346" y="469"/>
                </a:lnTo>
                <a:cubicBezTo>
                  <a:pt x="161" y="469"/>
                  <a:pt x="1" y="616"/>
                  <a:pt x="1" y="801"/>
                </a:cubicBezTo>
                <a:lnTo>
                  <a:pt x="1" y="4892"/>
                </a:lnTo>
                <a:cubicBezTo>
                  <a:pt x="1" y="5077"/>
                  <a:pt x="161" y="5225"/>
                  <a:pt x="346" y="5225"/>
                </a:cubicBezTo>
                <a:lnTo>
                  <a:pt x="4400" y="5225"/>
                </a:lnTo>
                <a:cubicBezTo>
                  <a:pt x="4584" y="5225"/>
                  <a:pt x="4732" y="5077"/>
                  <a:pt x="4732" y="4892"/>
                </a:cubicBezTo>
                <a:lnTo>
                  <a:pt x="4732" y="801"/>
                </a:lnTo>
                <a:cubicBezTo>
                  <a:pt x="4732" y="616"/>
                  <a:pt x="4584" y="469"/>
                  <a:pt x="4400" y="469"/>
                </a:cubicBezTo>
                <a:lnTo>
                  <a:pt x="2687" y="469"/>
                </a:lnTo>
                <a:lnTo>
                  <a:pt x="2367" y="0"/>
                </a:lnTo>
                <a:close/>
              </a:path>
            </a:pathLst>
          </a:custGeom>
          <a:noFill/>
          <a:ln w="19050" cap="flat" cmpd="sng">
            <a:solidFill>
              <a:srgbClr val="9988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marR="0" lvl="0" indent="0" algn="l" defTabSz="24384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3733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8" name="Freeform 104">
            <a:extLst>
              <a:ext uri="{FF2B5EF4-FFF2-40B4-BE49-F238E27FC236}">
                <a16:creationId xmlns:a16="http://schemas.microsoft.com/office/drawing/2014/main" id="{7A452377-02D4-4FCB-81DE-255DECE01930}"/>
              </a:ext>
            </a:extLst>
          </p:cNvPr>
          <p:cNvSpPr>
            <a:spLocks noEditPoints="1"/>
          </p:cNvSpPr>
          <p:nvPr/>
        </p:nvSpPr>
        <p:spPr bwMode="auto">
          <a:xfrm>
            <a:off x="6947307" y="5764797"/>
            <a:ext cx="463143" cy="1443858"/>
          </a:xfrm>
          <a:custGeom>
            <a:avLst/>
            <a:gdLst>
              <a:gd name="T0" fmla="*/ 379 w 386"/>
              <a:gd name="T1" fmla="*/ 464 h 1210"/>
              <a:gd name="T2" fmla="*/ 364 w 386"/>
              <a:gd name="T3" fmla="*/ 267 h 1210"/>
              <a:gd name="T4" fmla="*/ 269 w 386"/>
              <a:gd name="T5" fmla="*/ 191 h 1210"/>
              <a:gd name="T6" fmla="*/ 251 w 386"/>
              <a:gd name="T7" fmla="*/ 145 h 1210"/>
              <a:gd name="T8" fmla="*/ 266 w 386"/>
              <a:gd name="T9" fmla="*/ 116 h 1210"/>
              <a:gd name="T10" fmla="*/ 263 w 386"/>
              <a:gd name="T11" fmla="*/ 82 h 1210"/>
              <a:gd name="T12" fmla="*/ 205 w 386"/>
              <a:gd name="T13" fmla="*/ 0 h 1210"/>
              <a:gd name="T14" fmla="*/ 155 w 386"/>
              <a:gd name="T15" fmla="*/ 90 h 1210"/>
              <a:gd name="T16" fmla="*/ 174 w 386"/>
              <a:gd name="T17" fmla="*/ 126 h 1210"/>
              <a:gd name="T18" fmla="*/ 176 w 386"/>
              <a:gd name="T19" fmla="*/ 167 h 1210"/>
              <a:gd name="T20" fmla="*/ 177 w 386"/>
              <a:gd name="T21" fmla="*/ 167 h 1210"/>
              <a:gd name="T22" fmla="*/ 156 w 386"/>
              <a:gd name="T23" fmla="*/ 186 h 1210"/>
              <a:gd name="T24" fmla="*/ 99 w 386"/>
              <a:gd name="T25" fmla="*/ 207 h 1210"/>
              <a:gd name="T26" fmla="*/ 57 w 386"/>
              <a:gd name="T27" fmla="*/ 370 h 1210"/>
              <a:gd name="T28" fmla="*/ 38 w 386"/>
              <a:gd name="T29" fmla="*/ 604 h 1210"/>
              <a:gd name="T30" fmla="*/ 68 w 386"/>
              <a:gd name="T31" fmla="*/ 598 h 1210"/>
              <a:gd name="T32" fmla="*/ 68 w 386"/>
              <a:gd name="T33" fmla="*/ 607 h 1210"/>
              <a:gd name="T34" fmla="*/ 41 w 386"/>
              <a:gd name="T35" fmla="*/ 619 h 1210"/>
              <a:gd name="T36" fmla="*/ 47 w 386"/>
              <a:gd name="T37" fmla="*/ 662 h 1210"/>
              <a:gd name="T38" fmla="*/ 3 w 386"/>
              <a:gd name="T39" fmla="*/ 849 h 1210"/>
              <a:gd name="T40" fmla="*/ 99 w 386"/>
              <a:gd name="T41" fmla="*/ 898 h 1210"/>
              <a:gd name="T42" fmla="*/ 118 w 386"/>
              <a:gd name="T43" fmla="*/ 899 h 1210"/>
              <a:gd name="T44" fmla="*/ 127 w 386"/>
              <a:gd name="T45" fmla="*/ 1051 h 1210"/>
              <a:gd name="T46" fmla="*/ 118 w 386"/>
              <a:gd name="T47" fmla="*/ 1153 h 1210"/>
              <a:gd name="T48" fmla="*/ 181 w 386"/>
              <a:gd name="T49" fmla="*/ 1159 h 1210"/>
              <a:gd name="T50" fmla="*/ 194 w 386"/>
              <a:gd name="T51" fmla="*/ 1084 h 1210"/>
              <a:gd name="T52" fmla="*/ 192 w 386"/>
              <a:gd name="T53" fmla="*/ 968 h 1210"/>
              <a:gd name="T54" fmla="*/ 222 w 386"/>
              <a:gd name="T55" fmla="*/ 712 h 1210"/>
              <a:gd name="T56" fmla="*/ 252 w 386"/>
              <a:gd name="T57" fmla="*/ 767 h 1210"/>
              <a:gd name="T58" fmla="*/ 285 w 386"/>
              <a:gd name="T59" fmla="*/ 1024 h 1210"/>
              <a:gd name="T60" fmla="*/ 277 w 386"/>
              <a:gd name="T61" fmla="*/ 1067 h 1210"/>
              <a:gd name="T62" fmla="*/ 298 w 386"/>
              <a:gd name="T63" fmla="*/ 1146 h 1210"/>
              <a:gd name="T64" fmla="*/ 355 w 386"/>
              <a:gd name="T65" fmla="*/ 1205 h 1210"/>
              <a:gd name="T66" fmla="*/ 347 w 386"/>
              <a:gd name="T67" fmla="*/ 1105 h 1210"/>
              <a:gd name="T68" fmla="*/ 351 w 386"/>
              <a:gd name="T69" fmla="*/ 1046 h 1210"/>
              <a:gd name="T70" fmla="*/ 356 w 386"/>
              <a:gd name="T71" fmla="*/ 829 h 1210"/>
              <a:gd name="T72" fmla="*/ 354 w 386"/>
              <a:gd name="T73" fmla="*/ 603 h 1210"/>
              <a:gd name="T74" fmla="*/ 367 w 386"/>
              <a:gd name="T75" fmla="*/ 565 h 1210"/>
              <a:gd name="T76" fmla="*/ 109 w 386"/>
              <a:gd name="T77" fmla="*/ 669 h 1210"/>
              <a:gd name="T78" fmla="*/ 91 w 386"/>
              <a:gd name="T79" fmla="*/ 666 h 1210"/>
              <a:gd name="T80" fmla="*/ 90 w 386"/>
              <a:gd name="T81" fmla="*/ 617 h 1210"/>
              <a:gd name="T82" fmla="*/ 101 w 386"/>
              <a:gd name="T83" fmla="*/ 628 h 1210"/>
              <a:gd name="T84" fmla="*/ 108 w 386"/>
              <a:gd name="T85" fmla="*/ 649 h 1210"/>
              <a:gd name="T86" fmla="*/ 223 w 386"/>
              <a:gd name="T87" fmla="*/ 505 h 1210"/>
              <a:gd name="T88" fmla="*/ 221 w 386"/>
              <a:gd name="T89" fmla="*/ 232 h 1210"/>
              <a:gd name="T90" fmla="*/ 215 w 386"/>
              <a:gd name="T91" fmla="*/ 208 h 1210"/>
              <a:gd name="T92" fmla="*/ 205 w 386"/>
              <a:gd name="T93" fmla="*/ 231 h 1210"/>
              <a:gd name="T94" fmla="*/ 199 w 386"/>
              <a:gd name="T95" fmla="*/ 505 h 1210"/>
              <a:gd name="T96" fmla="*/ 190 w 386"/>
              <a:gd name="T97" fmla="*/ 325 h 1210"/>
              <a:gd name="T98" fmla="*/ 173 w 386"/>
              <a:gd name="T99" fmla="*/ 188 h 1210"/>
              <a:gd name="T100" fmla="*/ 182 w 386"/>
              <a:gd name="T101" fmla="*/ 176 h 1210"/>
              <a:gd name="T102" fmla="*/ 248 w 386"/>
              <a:gd name="T103" fmla="*/ 179 h 1210"/>
              <a:gd name="T104" fmla="*/ 259 w 386"/>
              <a:gd name="T105" fmla="*/ 196 h 1210"/>
              <a:gd name="T106" fmla="*/ 258 w 386"/>
              <a:gd name="T107" fmla="*/ 201 h 1210"/>
              <a:gd name="T108" fmla="*/ 260 w 386"/>
              <a:gd name="T109" fmla="*/ 256 h 1210"/>
              <a:gd name="T110" fmla="*/ 301 w 386"/>
              <a:gd name="T111" fmla="*/ 488 h 1210"/>
              <a:gd name="T112" fmla="*/ 360 w 386"/>
              <a:gd name="T113" fmla="*/ 585 h 1210"/>
              <a:gd name="T114" fmla="*/ 328 w 386"/>
              <a:gd name="T115" fmla="*/ 554 h 1210"/>
              <a:gd name="T116" fmla="*/ 360 w 386"/>
              <a:gd name="T117" fmla="*/ 585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86" h="1210">
                <a:moveTo>
                  <a:pt x="379" y="512"/>
                </a:moveTo>
                <a:cubicBezTo>
                  <a:pt x="385" y="497"/>
                  <a:pt x="386" y="471"/>
                  <a:pt x="379" y="464"/>
                </a:cubicBezTo>
                <a:cubicBezTo>
                  <a:pt x="372" y="456"/>
                  <a:pt x="383" y="413"/>
                  <a:pt x="376" y="380"/>
                </a:cubicBezTo>
                <a:cubicBezTo>
                  <a:pt x="370" y="347"/>
                  <a:pt x="365" y="295"/>
                  <a:pt x="364" y="267"/>
                </a:cubicBezTo>
                <a:cubicBezTo>
                  <a:pt x="364" y="239"/>
                  <a:pt x="362" y="219"/>
                  <a:pt x="326" y="210"/>
                </a:cubicBezTo>
                <a:cubicBezTo>
                  <a:pt x="302" y="204"/>
                  <a:pt x="282" y="197"/>
                  <a:pt x="269" y="191"/>
                </a:cubicBezTo>
                <a:cubicBezTo>
                  <a:pt x="269" y="191"/>
                  <a:pt x="255" y="179"/>
                  <a:pt x="252" y="168"/>
                </a:cubicBezTo>
                <a:cubicBezTo>
                  <a:pt x="251" y="159"/>
                  <a:pt x="251" y="150"/>
                  <a:pt x="251" y="145"/>
                </a:cubicBezTo>
                <a:cubicBezTo>
                  <a:pt x="253" y="136"/>
                  <a:pt x="253" y="129"/>
                  <a:pt x="253" y="124"/>
                </a:cubicBezTo>
                <a:cubicBezTo>
                  <a:pt x="253" y="118"/>
                  <a:pt x="264" y="126"/>
                  <a:pt x="266" y="116"/>
                </a:cubicBezTo>
                <a:cubicBezTo>
                  <a:pt x="269" y="107"/>
                  <a:pt x="271" y="85"/>
                  <a:pt x="269" y="84"/>
                </a:cubicBezTo>
                <a:cubicBezTo>
                  <a:pt x="267" y="82"/>
                  <a:pt x="265" y="82"/>
                  <a:pt x="263" y="82"/>
                </a:cubicBezTo>
                <a:cubicBezTo>
                  <a:pt x="263" y="79"/>
                  <a:pt x="265" y="59"/>
                  <a:pt x="263" y="38"/>
                </a:cubicBezTo>
                <a:cubicBezTo>
                  <a:pt x="262" y="18"/>
                  <a:pt x="242" y="2"/>
                  <a:pt x="205" y="0"/>
                </a:cubicBezTo>
                <a:cubicBezTo>
                  <a:pt x="184" y="0"/>
                  <a:pt x="160" y="16"/>
                  <a:pt x="157" y="38"/>
                </a:cubicBezTo>
                <a:cubicBezTo>
                  <a:pt x="154" y="60"/>
                  <a:pt x="155" y="90"/>
                  <a:pt x="155" y="90"/>
                </a:cubicBezTo>
                <a:cubicBezTo>
                  <a:pt x="155" y="90"/>
                  <a:pt x="148" y="105"/>
                  <a:pt x="154" y="117"/>
                </a:cubicBezTo>
                <a:cubicBezTo>
                  <a:pt x="160" y="129"/>
                  <a:pt x="174" y="126"/>
                  <a:pt x="174" y="126"/>
                </a:cubicBezTo>
                <a:cubicBezTo>
                  <a:pt x="174" y="126"/>
                  <a:pt x="177" y="145"/>
                  <a:pt x="177" y="155"/>
                </a:cubicBezTo>
                <a:cubicBezTo>
                  <a:pt x="177" y="160"/>
                  <a:pt x="177" y="164"/>
                  <a:pt x="176" y="167"/>
                </a:cubicBezTo>
                <a:cubicBezTo>
                  <a:pt x="176" y="167"/>
                  <a:pt x="176" y="167"/>
                  <a:pt x="176" y="167"/>
                </a:cubicBezTo>
                <a:cubicBezTo>
                  <a:pt x="176" y="167"/>
                  <a:pt x="177" y="167"/>
                  <a:pt x="177" y="167"/>
                </a:cubicBezTo>
                <a:cubicBezTo>
                  <a:pt x="176" y="167"/>
                  <a:pt x="176" y="167"/>
                  <a:pt x="176" y="167"/>
                </a:cubicBezTo>
                <a:cubicBezTo>
                  <a:pt x="176" y="167"/>
                  <a:pt x="164" y="182"/>
                  <a:pt x="156" y="186"/>
                </a:cubicBezTo>
                <a:cubicBezTo>
                  <a:pt x="143" y="192"/>
                  <a:pt x="123" y="200"/>
                  <a:pt x="107" y="205"/>
                </a:cubicBezTo>
                <a:cubicBezTo>
                  <a:pt x="104" y="206"/>
                  <a:pt x="102" y="206"/>
                  <a:pt x="99" y="207"/>
                </a:cubicBezTo>
                <a:cubicBezTo>
                  <a:pt x="80" y="213"/>
                  <a:pt x="65" y="218"/>
                  <a:pt x="65" y="244"/>
                </a:cubicBezTo>
                <a:cubicBezTo>
                  <a:pt x="64" y="274"/>
                  <a:pt x="61" y="331"/>
                  <a:pt x="57" y="370"/>
                </a:cubicBezTo>
                <a:cubicBezTo>
                  <a:pt x="53" y="408"/>
                  <a:pt x="41" y="490"/>
                  <a:pt x="41" y="516"/>
                </a:cubicBezTo>
                <a:cubicBezTo>
                  <a:pt x="40" y="542"/>
                  <a:pt x="37" y="598"/>
                  <a:pt x="38" y="604"/>
                </a:cubicBezTo>
                <a:cubicBezTo>
                  <a:pt x="38" y="609"/>
                  <a:pt x="42" y="609"/>
                  <a:pt x="42" y="615"/>
                </a:cubicBezTo>
                <a:cubicBezTo>
                  <a:pt x="43" y="612"/>
                  <a:pt x="48" y="598"/>
                  <a:pt x="68" y="598"/>
                </a:cubicBezTo>
                <a:cubicBezTo>
                  <a:pt x="90" y="598"/>
                  <a:pt x="90" y="614"/>
                  <a:pt x="90" y="614"/>
                </a:cubicBezTo>
                <a:cubicBezTo>
                  <a:pt x="83" y="607"/>
                  <a:pt x="83" y="607"/>
                  <a:pt x="68" y="607"/>
                </a:cubicBezTo>
                <a:cubicBezTo>
                  <a:pt x="54" y="606"/>
                  <a:pt x="43" y="614"/>
                  <a:pt x="42" y="615"/>
                </a:cubicBezTo>
                <a:cubicBezTo>
                  <a:pt x="42" y="616"/>
                  <a:pt x="42" y="618"/>
                  <a:pt x="41" y="619"/>
                </a:cubicBezTo>
                <a:cubicBezTo>
                  <a:pt x="39" y="630"/>
                  <a:pt x="39" y="639"/>
                  <a:pt x="45" y="646"/>
                </a:cubicBezTo>
                <a:cubicBezTo>
                  <a:pt x="50" y="653"/>
                  <a:pt x="47" y="662"/>
                  <a:pt x="47" y="662"/>
                </a:cubicBezTo>
                <a:cubicBezTo>
                  <a:pt x="0" y="660"/>
                  <a:pt x="0" y="660"/>
                  <a:pt x="0" y="660"/>
                </a:cubicBezTo>
                <a:cubicBezTo>
                  <a:pt x="3" y="849"/>
                  <a:pt x="3" y="849"/>
                  <a:pt x="3" y="849"/>
                </a:cubicBezTo>
                <a:cubicBezTo>
                  <a:pt x="78" y="907"/>
                  <a:pt x="78" y="907"/>
                  <a:pt x="78" y="907"/>
                </a:cubicBezTo>
                <a:cubicBezTo>
                  <a:pt x="78" y="907"/>
                  <a:pt x="89" y="899"/>
                  <a:pt x="99" y="898"/>
                </a:cubicBezTo>
                <a:cubicBezTo>
                  <a:pt x="100" y="898"/>
                  <a:pt x="101" y="898"/>
                  <a:pt x="101" y="898"/>
                </a:cubicBezTo>
                <a:cubicBezTo>
                  <a:pt x="112" y="898"/>
                  <a:pt x="118" y="899"/>
                  <a:pt x="118" y="899"/>
                </a:cubicBezTo>
                <a:cubicBezTo>
                  <a:pt x="118" y="899"/>
                  <a:pt x="115" y="955"/>
                  <a:pt x="115" y="977"/>
                </a:cubicBezTo>
                <a:cubicBezTo>
                  <a:pt x="115" y="1000"/>
                  <a:pt x="117" y="1035"/>
                  <a:pt x="127" y="1051"/>
                </a:cubicBezTo>
                <a:cubicBezTo>
                  <a:pt x="136" y="1067"/>
                  <a:pt x="138" y="1073"/>
                  <a:pt x="138" y="1087"/>
                </a:cubicBezTo>
                <a:cubicBezTo>
                  <a:pt x="138" y="1101"/>
                  <a:pt x="117" y="1140"/>
                  <a:pt x="118" y="1153"/>
                </a:cubicBezTo>
                <a:cubicBezTo>
                  <a:pt x="118" y="1166"/>
                  <a:pt x="121" y="1186"/>
                  <a:pt x="143" y="1186"/>
                </a:cubicBezTo>
                <a:cubicBezTo>
                  <a:pt x="165" y="1185"/>
                  <a:pt x="181" y="1176"/>
                  <a:pt x="181" y="1159"/>
                </a:cubicBezTo>
                <a:cubicBezTo>
                  <a:pt x="181" y="1141"/>
                  <a:pt x="178" y="1130"/>
                  <a:pt x="185" y="1124"/>
                </a:cubicBezTo>
                <a:cubicBezTo>
                  <a:pt x="193" y="1117"/>
                  <a:pt x="181" y="1101"/>
                  <a:pt x="194" y="1084"/>
                </a:cubicBezTo>
                <a:cubicBezTo>
                  <a:pt x="206" y="1067"/>
                  <a:pt x="193" y="1066"/>
                  <a:pt x="196" y="1050"/>
                </a:cubicBezTo>
                <a:cubicBezTo>
                  <a:pt x="199" y="1034"/>
                  <a:pt x="193" y="987"/>
                  <a:pt x="192" y="968"/>
                </a:cubicBezTo>
                <a:cubicBezTo>
                  <a:pt x="191" y="949"/>
                  <a:pt x="194" y="926"/>
                  <a:pt x="204" y="846"/>
                </a:cubicBezTo>
                <a:cubicBezTo>
                  <a:pt x="213" y="765"/>
                  <a:pt x="219" y="729"/>
                  <a:pt x="222" y="712"/>
                </a:cubicBezTo>
                <a:cubicBezTo>
                  <a:pt x="225" y="694"/>
                  <a:pt x="229" y="672"/>
                  <a:pt x="229" y="672"/>
                </a:cubicBezTo>
                <a:cubicBezTo>
                  <a:pt x="229" y="672"/>
                  <a:pt x="242" y="748"/>
                  <a:pt x="252" y="767"/>
                </a:cubicBezTo>
                <a:cubicBezTo>
                  <a:pt x="262" y="785"/>
                  <a:pt x="274" y="879"/>
                  <a:pt x="277" y="907"/>
                </a:cubicBezTo>
                <a:cubicBezTo>
                  <a:pt x="280" y="934"/>
                  <a:pt x="278" y="1015"/>
                  <a:pt x="285" y="1024"/>
                </a:cubicBezTo>
                <a:cubicBezTo>
                  <a:pt x="291" y="1032"/>
                  <a:pt x="294" y="1044"/>
                  <a:pt x="294" y="1044"/>
                </a:cubicBezTo>
                <a:cubicBezTo>
                  <a:pt x="294" y="1044"/>
                  <a:pt x="277" y="1054"/>
                  <a:pt x="277" y="1067"/>
                </a:cubicBezTo>
                <a:cubicBezTo>
                  <a:pt x="277" y="1081"/>
                  <a:pt x="290" y="1092"/>
                  <a:pt x="289" y="1110"/>
                </a:cubicBezTo>
                <a:cubicBezTo>
                  <a:pt x="289" y="1128"/>
                  <a:pt x="291" y="1143"/>
                  <a:pt x="298" y="1146"/>
                </a:cubicBezTo>
                <a:cubicBezTo>
                  <a:pt x="305" y="1150"/>
                  <a:pt x="304" y="1180"/>
                  <a:pt x="313" y="1191"/>
                </a:cubicBezTo>
                <a:cubicBezTo>
                  <a:pt x="322" y="1201"/>
                  <a:pt x="337" y="1210"/>
                  <a:pt x="355" y="1205"/>
                </a:cubicBezTo>
                <a:cubicBezTo>
                  <a:pt x="373" y="1199"/>
                  <a:pt x="373" y="1175"/>
                  <a:pt x="364" y="1152"/>
                </a:cubicBezTo>
                <a:cubicBezTo>
                  <a:pt x="355" y="1129"/>
                  <a:pt x="344" y="1114"/>
                  <a:pt x="347" y="1105"/>
                </a:cubicBezTo>
                <a:cubicBezTo>
                  <a:pt x="351" y="1096"/>
                  <a:pt x="354" y="1082"/>
                  <a:pt x="345" y="1073"/>
                </a:cubicBezTo>
                <a:cubicBezTo>
                  <a:pt x="336" y="1064"/>
                  <a:pt x="345" y="1054"/>
                  <a:pt x="351" y="1046"/>
                </a:cubicBezTo>
                <a:cubicBezTo>
                  <a:pt x="357" y="1038"/>
                  <a:pt x="356" y="1002"/>
                  <a:pt x="356" y="982"/>
                </a:cubicBezTo>
                <a:cubicBezTo>
                  <a:pt x="357" y="962"/>
                  <a:pt x="354" y="864"/>
                  <a:pt x="356" y="829"/>
                </a:cubicBezTo>
                <a:cubicBezTo>
                  <a:pt x="357" y="793"/>
                  <a:pt x="360" y="685"/>
                  <a:pt x="355" y="655"/>
                </a:cubicBezTo>
                <a:cubicBezTo>
                  <a:pt x="350" y="625"/>
                  <a:pt x="354" y="603"/>
                  <a:pt x="354" y="603"/>
                </a:cubicBezTo>
                <a:cubicBezTo>
                  <a:pt x="354" y="603"/>
                  <a:pt x="366" y="609"/>
                  <a:pt x="366" y="597"/>
                </a:cubicBezTo>
                <a:cubicBezTo>
                  <a:pt x="366" y="586"/>
                  <a:pt x="362" y="584"/>
                  <a:pt x="367" y="565"/>
                </a:cubicBezTo>
                <a:cubicBezTo>
                  <a:pt x="372" y="545"/>
                  <a:pt x="373" y="527"/>
                  <a:pt x="379" y="512"/>
                </a:cubicBezTo>
                <a:close/>
                <a:moveTo>
                  <a:pt x="109" y="669"/>
                </a:moveTo>
                <a:cubicBezTo>
                  <a:pt x="99" y="668"/>
                  <a:pt x="99" y="668"/>
                  <a:pt x="99" y="668"/>
                </a:cubicBezTo>
                <a:cubicBezTo>
                  <a:pt x="91" y="666"/>
                  <a:pt x="91" y="666"/>
                  <a:pt x="91" y="666"/>
                </a:cubicBezTo>
                <a:cubicBezTo>
                  <a:pt x="91" y="666"/>
                  <a:pt x="93" y="653"/>
                  <a:pt x="90" y="644"/>
                </a:cubicBezTo>
                <a:cubicBezTo>
                  <a:pt x="87" y="635"/>
                  <a:pt x="88" y="627"/>
                  <a:pt x="90" y="617"/>
                </a:cubicBezTo>
                <a:cubicBezTo>
                  <a:pt x="90" y="617"/>
                  <a:pt x="93" y="627"/>
                  <a:pt x="99" y="628"/>
                </a:cubicBezTo>
                <a:cubicBezTo>
                  <a:pt x="100" y="628"/>
                  <a:pt x="100" y="628"/>
                  <a:pt x="101" y="628"/>
                </a:cubicBezTo>
                <a:cubicBezTo>
                  <a:pt x="108" y="628"/>
                  <a:pt x="111" y="629"/>
                  <a:pt x="111" y="629"/>
                </a:cubicBezTo>
                <a:cubicBezTo>
                  <a:pt x="111" y="629"/>
                  <a:pt x="108" y="640"/>
                  <a:pt x="108" y="649"/>
                </a:cubicBezTo>
                <a:cubicBezTo>
                  <a:pt x="108" y="659"/>
                  <a:pt x="109" y="669"/>
                  <a:pt x="109" y="669"/>
                </a:cubicBezTo>
                <a:close/>
                <a:moveTo>
                  <a:pt x="223" y="505"/>
                </a:moveTo>
                <a:cubicBezTo>
                  <a:pt x="225" y="464"/>
                  <a:pt x="224" y="347"/>
                  <a:pt x="223" y="322"/>
                </a:cubicBezTo>
                <a:cubicBezTo>
                  <a:pt x="223" y="296"/>
                  <a:pt x="218" y="239"/>
                  <a:pt x="221" y="232"/>
                </a:cubicBezTo>
                <a:cubicBezTo>
                  <a:pt x="224" y="224"/>
                  <a:pt x="232" y="218"/>
                  <a:pt x="241" y="223"/>
                </a:cubicBezTo>
                <a:cubicBezTo>
                  <a:pt x="241" y="223"/>
                  <a:pt x="231" y="208"/>
                  <a:pt x="215" y="208"/>
                </a:cubicBezTo>
                <a:cubicBezTo>
                  <a:pt x="199" y="208"/>
                  <a:pt x="188" y="223"/>
                  <a:pt x="188" y="223"/>
                </a:cubicBezTo>
                <a:cubicBezTo>
                  <a:pt x="188" y="223"/>
                  <a:pt x="206" y="219"/>
                  <a:pt x="205" y="231"/>
                </a:cubicBezTo>
                <a:cubicBezTo>
                  <a:pt x="205" y="243"/>
                  <a:pt x="199" y="305"/>
                  <a:pt x="199" y="346"/>
                </a:cubicBezTo>
                <a:cubicBezTo>
                  <a:pt x="199" y="383"/>
                  <a:pt x="196" y="472"/>
                  <a:pt x="199" y="505"/>
                </a:cubicBezTo>
                <a:cubicBezTo>
                  <a:pt x="187" y="504"/>
                  <a:pt x="183" y="503"/>
                  <a:pt x="183" y="503"/>
                </a:cubicBezTo>
                <a:cubicBezTo>
                  <a:pt x="183" y="503"/>
                  <a:pt x="194" y="386"/>
                  <a:pt x="190" y="325"/>
                </a:cubicBezTo>
                <a:cubicBezTo>
                  <a:pt x="186" y="279"/>
                  <a:pt x="178" y="220"/>
                  <a:pt x="173" y="188"/>
                </a:cubicBezTo>
                <a:cubicBezTo>
                  <a:pt x="173" y="188"/>
                  <a:pt x="173" y="188"/>
                  <a:pt x="173" y="188"/>
                </a:cubicBezTo>
                <a:cubicBezTo>
                  <a:pt x="173" y="188"/>
                  <a:pt x="178" y="170"/>
                  <a:pt x="182" y="176"/>
                </a:cubicBezTo>
                <a:cubicBezTo>
                  <a:pt x="182" y="176"/>
                  <a:pt x="182" y="176"/>
                  <a:pt x="182" y="176"/>
                </a:cubicBezTo>
                <a:cubicBezTo>
                  <a:pt x="190" y="189"/>
                  <a:pt x="203" y="204"/>
                  <a:pt x="212" y="204"/>
                </a:cubicBezTo>
                <a:cubicBezTo>
                  <a:pt x="222" y="204"/>
                  <a:pt x="238" y="193"/>
                  <a:pt x="248" y="179"/>
                </a:cubicBezTo>
                <a:cubicBezTo>
                  <a:pt x="248" y="179"/>
                  <a:pt x="248" y="179"/>
                  <a:pt x="248" y="179"/>
                </a:cubicBezTo>
                <a:cubicBezTo>
                  <a:pt x="248" y="179"/>
                  <a:pt x="258" y="182"/>
                  <a:pt x="259" y="196"/>
                </a:cubicBezTo>
                <a:cubicBezTo>
                  <a:pt x="259" y="197"/>
                  <a:pt x="258" y="199"/>
                  <a:pt x="258" y="201"/>
                </a:cubicBezTo>
                <a:cubicBezTo>
                  <a:pt x="258" y="201"/>
                  <a:pt x="258" y="201"/>
                  <a:pt x="258" y="201"/>
                </a:cubicBezTo>
                <a:cubicBezTo>
                  <a:pt x="258" y="201"/>
                  <a:pt x="258" y="201"/>
                  <a:pt x="258" y="201"/>
                </a:cubicBezTo>
                <a:cubicBezTo>
                  <a:pt x="258" y="213"/>
                  <a:pt x="258" y="230"/>
                  <a:pt x="260" y="256"/>
                </a:cubicBezTo>
                <a:cubicBezTo>
                  <a:pt x="263" y="335"/>
                  <a:pt x="277" y="429"/>
                  <a:pt x="284" y="450"/>
                </a:cubicBezTo>
                <a:cubicBezTo>
                  <a:pt x="292" y="472"/>
                  <a:pt x="301" y="488"/>
                  <a:pt x="301" y="488"/>
                </a:cubicBezTo>
                <a:cubicBezTo>
                  <a:pt x="301" y="488"/>
                  <a:pt x="251" y="504"/>
                  <a:pt x="223" y="505"/>
                </a:cubicBezTo>
                <a:close/>
                <a:moveTo>
                  <a:pt x="360" y="585"/>
                </a:moveTo>
                <a:cubicBezTo>
                  <a:pt x="358" y="573"/>
                  <a:pt x="361" y="568"/>
                  <a:pt x="352" y="561"/>
                </a:cubicBezTo>
                <a:cubicBezTo>
                  <a:pt x="343" y="554"/>
                  <a:pt x="328" y="554"/>
                  <a:pt x="328" y="554"/>
                </a:cubicBezTo>
                <a:cubicBezTo>
                  <a:pt x="328" y="554"/>
                  <a:pt x="350" y="545"/>
                  <a:pt x="360" y="557"/>
                </a:cubicBezTo>
                <a:cubicBezTo>
                  <a:pt x="369" y="570"/>
                  <a:pt x="360" y="585"/>
                  <a:pt x="360" y="58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240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B2B96F2-B0C6-4176-A4F8-F6411218F207}"/>
              </a:ext>
            </a:extLst>
          </p:cNvPr>
          <p:cNvGrpSpPr/>
          <p:nvPr/>
        </p:nvGrpSpPr>
        <p:grpSpPr>
          <a:xfrm>
            <a:off x="17074261" y="6067767"/>
            <a:ext cx="692250" cy="615336"/>
            <a:chOff x="2706845" y="4671624"/>
            <a:chExt cx="603818" cy="536730"/>
          </a:xfrm>
          <a:solidFill>
            <a:schemeClr val="bg1"/>
          </a:solidFill>
        </p:grpSpPr>
        <p:sp>
          <p:nvSpPr>
            <p:cNvPr id="20" name="Freeform 142">
              <a:extLst>
                <a:ext uri="{FF2B5EF4-FFF2-40B4-BE49-F238E27FC236}">
                  <a16:creationId xmlns:a16="http://schemas.microsoft.com/office/drawing/2014/main" id="{F7CCAC51-3120-4694-B6D6-594B11581B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1738" y="5016228"/>
              <a:ext cx="88439" cy="192125"/>
            </a:xfrm>
            <a:custGeom>
              <a:avLst/>
              <a:gdLst>
                <a:gd name="T0" fmla="*/ 34 w 34"/>
                <a:gd name="T1" fmla="*/ 68 h 74"/>
                <a:gd name="T2" fmla="*/ 29 w 34"/>
                <a:gd name="T3" fmla="*/ 74 h 74"/>
                <a:gd name="T4" fmla="*/ 5 w 34"/>
                <a:gd name="T5" fmla="*/ 74 h 74"/>
                <a:gd name="T6" fmla="*/ 0 w 34"/>
                <a:gd name="T7" fmla="*/ 68 h 74"/>
                <a:gd name="T8" fmla="*/ 0 w 34"/>
                <a:gd name="T9" fmla="*/ 6 h 74"/>
                <a:gd name="T10" fmla="*/ 5 w 34"/>
                <a:gd name="T11" fmla="*/ 0 h 74"/>
                <a:gd name="T12" fmla="*/ 29 w 34"/>
                <a:gd name="T13" fmla="*/ 0 h 74"/>
                <a:gd name="T14" fmla="*/ 34 w 34"/>
                <a:gd name="T15" fmla="*/ 6 h 74"/>
                <a:gd name="T16" fmla="*/ 34 w 34"/>
                <a:gd name="T17" fmla="*/ 6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4">
                  <a:moveTo>
                    <a:pt x="34" y="68"/>
                  </a:moveTo>
                  <a:cubicBezTo>
                    <a:pt x="34" y="71"/>
                    <a:pt x="32" y="74"/>
                    <a:pt x="29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2" y="74"/>
                    <a:pt x="0" y="71"/>
                    <a:pt x="0" y="6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2"/>
                    <a:pt x="34" y="6"/>
                  </a:cubicBezTo>
                  <a:lnTo>
                    <a:pt x="34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1" name="Freeform 143">
              <a:extLst>
                <a:ext uri="{FF2B5EF4-FFF2-40B4-BE49-F238E27FC236}">
                  <a16:creationId xmlns:a16="http://schemas.microsoft.com/office/drawing/2014/main" id="{795E7120-1037-4658-956A-040078A9E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019" y="4985733"/>
              <a:ext cx="85388" cy="222621"/>
            </a:xfrm>
            <a:custGeom>
              <a:avLst/>
              <a:gdLst>
                <a:gd name="T0" fmla="*/ 34 w 34"/>
                <a:gd name="T1" fmla="*/ 80 h 86"/>
                <a:gd name="T2" fmla="*/ 29 w 34"/>
                <a:gd name="T3" fmla="*/ 86 h 86"/>
                <a:gd name="T4" fmla="*/ 5 w 34"/>
                <a:gd name="T5" fmla="*/ 86 h 86"/>
                <a:gd name="T6" fmla="*/ 0 w 34"/>
                <a:gd name="T7" fmla="*/ 80 h 86"/>
                <a:gd name="T8" fmla="*/ 0 w 34"/>
                <a:gd name="T9" fmla="*/ 5 h 86"/>
                <a:gd name="T10" fmla="*/ 5 w 34"/>
                <a:gd name="T11" fmla="*/ 0 h 86"/>
                <a:gd name="T12" fmla="*/ 29 w 34"/>
                <a:gd name="T13" fmla="*/ 0 h 86"/>
                <a:gd name="T14" fmla="*/ 34 w 34"/>
                <a:gd name="T15" fmla="*/ 5 h 86"/>
                <a:gd name="T16" fmla="*/ 34 w 34"/>
                <a:gd name="T17" fmla="*/ 8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86">
                  <a:moveTo>
                    <a:pt x="34" y="80"/>
                  </a:moveTo>
                  <a:cubicBezTo>
                    <a:pt x="34" y="83"/>
                    <a:pt x="32" y="86"/>
                    <a:pt x="29" y="86"/>
                  </a:cubicBezTo>
                  <a:cubicBezTo>
                    <a:pt x="5" y="86"/>
                    <a:pt x="5" y="86"/>
                    <a:pt x="5" y="86"/>
                  </a:cubicBezTo>
                  <a:cubicBezTo>
                    <a:pt x="2" y="86"/>
                    <a:pt x="0" y="83"/>
                    <a:pt x="0" y="8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2"/>
                    <a:pt x="34" y="5"/>
                  </a:cubicBezTo>
                  <a:lnTo>
                    <a:pt x="34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2" name="Freeform 144">
              <a:extLst>
                <a:ext uri="{FF2B5EF4-FFF2-40B4-BE49-F238E27FC236}">
                  <a16:creationId xmlns:a16="http://schemas.microsoft.com/office/drawing/2014/main" id="{3D640F20-F9F3-47E5-AE9D-AC4681DB4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9249" y="4943038"/>
              <a:ext cx="88439" cy="265315"/>
            </a:xfrm>
            <a:custGeom>
              <a:avLst/>
              <a:gdLst>
                <a:gd name="T0" fmla="*/ 34 w 34"/>
                <a:gd name="T1" fmla="*/ 97 h 103"/>
                <a:gd name="T2" fmla="*/ 29 w 34"/>
                <a:gd name="T3" fmla="*/ 103 h 103"/>
                <a:gd name="T4" fmla="*/ 5 w 34"/>
                <a:gd name="T5" fmla="*/ 103 h 103"/>
                <a:gd name="T6" fmla="*/ 0 w 34"/>
                <a:gd name="T7" fmla="*/ 97 h 103"/>
                <a:gd name="T8" fmla="*/ 0 w 34"/>
                <a:gd name="T9" fmla="*/ 6 h 103"/>
                <a:gd name="T10" fmla="*/ 5 w 34"/>
                <a:gd name="T11" fmla="*/ 0 h 103"/>
                <a:gd name="T12" fmla="*/ 29 w 34"/>
                <a:gd name="T13" fmla="*/ 0 h 103"/>
                <a:gd name="T14" fmla="*/ 34 w 34"/>
                <a:gd name="T15" fmla="*/ 6 h 103"/>
                <a:gd name="T16" fmla="*/ 34 w 34"/>
                <a:gd name="T17" fmla="*/ 9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03">
                  <a:moveTo>
                    <a:pt x="34" y="97"/>
                  </a:moveTo>
                  <a:cubicBezTo>
                    <a:pt x="34" y="100"/>
                    <a:pt x="31" y="103"/>
                    <a:pt x="29" y="103"/>
                  </a:cubicBezTo>
                  <a:cubicBezTo>
                    <a:pt x="5" y="103"/>
                    <a:pt x="5" y="103"/>
                    <a:pt x="5" y="103"/>
                  </a:cubicBezTo>
                  <a:cubicBezTo>
                    <a:pt x="2" y="103"/>
                    <a:pt x="0" y="100"/>
                    <a:pt x="0" y="9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1" y="0"/>
                    <a:pt x="34" y="3"/>
                    <a:pt x="34" y="6"/>
                  </a:cubicBezTo>
                  <a:lnTo>
                    <a:pt x="34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3" name="Freeform 145">
              <a:extLst>
                <a:ext uri="{FF2B5EF4-FFF2-40B4-BE49-F238E27FC236}">
                  <a16:creationId xmlns:a16="http://schemas.microsoft.com/office/drawing/2014/main" id="{521E38B7-DD30-48AD-B8B3-8076856A15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9530" y="4900344"/>
              <a:ext cx="85388" cy="308009"/>
            </a:xfrm>
            <a:custGeom>
              <a:avLst/>
              <a:gdLst>
                <a:gd name="T0" fmla="*/ 33 w 33"/>
                <a:gd name="T1" fmla="*/ 113 h 119"/>
                <a:gd name="T2" fmla="*/ 28 w 33"/>
                <a:gd name="T3" fmla="*/ 119 h 119"/>
                <a:gd name="T4" fmla="*/ 5 w 33"/>
                <a:gd name="T5" fmla="*/ 119 h 119"/>
                <a:gd name="T6" fmla="*/ 0 w 33"/>
                <a:gd name="T7" fmla="*/ 113 h 119"/>
                <a:gd name="T8" fmla="*/ 0 w 33"/>
                <a:gd name="T9" fmla="*/ 5 h 119"/>
                <a:gd name="T10" fmla="*/ 5 w 33"/>
                <a:gd name="T11" fmla="*/ 0 h 119"/>
                <a:gd name="T12" fmla="*/ 28 w 33"/>
                <a:gd name="T13" fmla="*/ 0 h 119"/>
                <a:gd name="T14" fmla="*/ 33 w 33"/>
                <a:gd name="T15" fmla="*/ 5 h 119"/>
                <a:gd name="T16" fmla="*/ 33 w 33"/>
                <a:gd name="T17" fmla="*/ 11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19">
                  <a:moveTo>
                    <a:pt x="33" y="113"/>
                  </a:moveTo>
                  <a:cubicBezTo>
                    <a:pt x="33" y="116"/>
                    <a:pt x="31" y="119"/>
                    <a:pt x="28" y="119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2" y="119"/>
                    <a:pt x="0" y="116"/>
                    <a:pt x="0" y="11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1" y="0"/>
                    <a:pt x="33" y="2"/>
                    <a:pt x="33" y="5"/>
                  </a:cubicBezTo>
                  <a:lnTo>
                    <a:pt x="33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4" name="Freeform 146">
              <a:extLst>
                <a:ext uri="{FF2B5EF4-FFF2-40B4-BE49-F238E27FC236}">
                  <a16:creationId xmlns:a16="http://schemas.microsoft.com/office/drawing/2014/main" id="{FE6230D9-227E-47D2-803B-152BD44CD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845" y="4671624"/>
              <a:ext cx="603818" cy="292760"/>
            </a:xfrm>
            <a:custGeom>
              <a:avLst/>
              <a:gdLst>
                <a:gd name="T0" fmla="*/ 13 w 234"/>
                <a:gd name="T1" fmla="*/ 88 h 114"/>
                <a:gd name="T2" fmla="*/ 196 w 234"/>
                <a:gd name="T3" fmla="*/ 39 h 114"/>
                <a:gd name="T4" fmla="*/ 178 w 234"/>
                <a:gd name="T5" fmla="*/ 24 h 114"/>
                <a:gd name="T6" fmla="*/ 234 w 234"/>
                <a:gd name="T7" fmla="*/ 0 h 114"/>
                <a:gd name="T8" fmla="*/ 234 w 234"/>
                <a:gd name="T9" fmla="*/ 65 h 114"/>
                <a:gd name="T10" fmla="*/ 214 w 234"/>
                <a:gd name="T11" fmla="*/ 51 h 114"/>
                <a:gd name="T12" fmla="*/ 17 w 234"/>
                <a:gd name="T13" fmla="*/ 112 h 114"/>
                <a:gd name="T14" fmla="*/ 2 w 234"/>
                <a:gd name="T15" fmla="*/ 104 h 114"/>
                <a:gd name="T16" fmla="*/ 13 w 234"/>
                <a:gd name="T17" fmla="*/ 8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4" h="114">
                  <a:moveTo>
                    <a:pt x="13" y="88"/>
                  </a:moveTo>
                  <a:cubicBezTo>
                    <a:pt x="13" y="88"/>
                    <a:pt x="104" y="94"/>
                    <a:pt x="196" y="39"/>
                  </a:cubicBezTo>
                  <a:cubicBezTo>
                    <a:pt x="178" y="24"/>
                    <a:pt x="178" y="24"/>
                    <a:pt x="178" y="24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4" y="65"/>
                    <a:pt x="234" y="65"/>
                    <a:pt x="234" y="65"/>
                  </a:cubicBezTo>
                  <a:cubicBezTo>
                    <a:pt x="214" y="51"/>
                    <a:pt x="214" y="51"/>
                    <a:pt x="214" y="51"/>
                  </a:cubicBezTo>
                  <a:cubicBezTo>
                    <a:pt x="214" y="51"/>
                    <a:pt x="157" y="101"/>
                    <a:pt x="17" y="112"/>
                  </a:cubicBezTo>
                  <a:cubicBezTo>
                    <a:pt x="17" y="112"/>
                    <a:pt x="2" y="114"/>
                    <a:pt x="2" y="104"/>
                  </a:cubicBezTo>
                  <a:cubicBezTo>
                    <a:pt x="2" y="97"/>
                    <a:pt x="0" y="87"/>
                    <a:pt x="13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sp>
        <p:nvSpPr>
          <p:cNvPr id="25" name="Freeform 69">
            <a:extLst>
              <a:ext uri="{FF2B5EF4-FFF2-40B4-BE49-F238E27FC236}">
                <a16:creationId xmlns:a16="http://schemas.microsoft.com/office/drawing/2014/main" id="{9FBBEC8E-6358-42D0-8DC6-02E588725977}"/>
              </a:ext>
            </a:extLst>
          </p:cNvPr>
          <p:cNvSpPr>
            <a:spLocks noEditPoints="1"/>
          </p:cNvSpPr>
          <p:nvPr/>
        </p:nvSpPr>
        <p:spPr bwMode="auto">
          <a:xfrm>
            <a:off x="11907581" y="5964178"/>
            <a:ext cx="604944" cy="822515"/>
          </a:xfrm>
          <a:custGeom>
            <a:avLst/>
            <a:gdLst>
              <a:gd name="T0" fmla="*/ 369 w 738"/>
              <a:gd name="T1" fmla="*/ 643 h 1007"/>
              <a:gd name="T2" fmla="*/ 336 w 738"/>
              <a:gd name="T3" fmla="*/ 662 h 1007"/>
              <a:gd name="T4" fmla="*/ 344 w 738"/>
              <a:gd name="T5" fmla="*/ 703 h 1007"/>
              <a:gd name="T6" fmla="*/ 312 w 738"/>
              <a:gd name="T7" fmla="*/ 864 h 1007"/>
              <a:gd name="T8" fmla="*/ 226 w 738"/>
              <a:gd name="T9" fmla="*/ 599 h 1007"/>
              <a:gd name="T10" fmla="*/ 62 w 738"/>
              <a:gd name="T11" fmla="*/ 685 h 1007"/>
              <a:gd name="T12" fmla="*/ 0 w 738"/>
              <a:gd name="T13" fmla="*/ 977 h 1007"/>
              <a:gd name="T14" fmla="*/ 8 w 738"/>
              <a:gd name="T15" fmla="*/ 998 h 1007"/>
              <a:gd name="T16" fmla="*/ 29 w 738"/>
              <a:gd name="T17" fmla="*/ 1007 h 1007"/>
              <a:gd name="T18" fmla="*/ 709 w 738"/>
              <a:gd name="T19" fmla="*/ 1007 h 1007"/>
              <a:gd name="T20" fmla="*/ 730 w 738"/>
              <a:gd name="T21" fmla="*/ 998 h 1007"/>
              <a:gd name="T22" fmla="*/ 738 w 738"/>
              <a:gd name="T23" fmla="*/ 977 h 1007"/>
              <a:gd name="T24" fmla="*/ 676 w 738"/>
              <a:gd name="T25" fmla="*/ 685 h 1007"/>
              <a:gd name="T26" fmla="*/ 512 w 738"/>
              <a:gd name="T27" fmla="*/ 599 h 1007"/>
              <a:gd name="T28" fmla="*/ 426 w 738"/>
              <a:gd name="T29" fmla="*/ 864 h 1007"/>
              <a:gd name="T30" fmla="*/ 394 w 738"/>
              <a:gd name="T31" fmla="*/ 703 h 1007"/>
              <a:gd name="T32" fmla="*/ 402 w 738"/>
              <a:gd name="T33" fmla="*/ 662 h 1007"/>
              <a:gd name="T34" fmla="*/ 369 w 738"/>
              <a:gd name="T35" fmla="*/ 643 h 1007"/>
              <a:gd name="T36" fmla="*/ 421 w 738"/>
              <a:gd name="T37" fmla="*/ 61 h 1007"/>
              <a:gd name="T38" fmla="*/ 495 w 738"/>
              <a:gd name="T39" fmla="*/ 91 h 1007"/>
              <a:gd name="T40" fmla="*/ 544 w 738"/>
              <a:gd name="T41" fmla="*/ 53 h 1007"/>
              <a:gd name="T42" fmla="*/ 607 w 738"/>
              <a:gd name="T43" fmla="*/ 117 h 1007"/>
              <a:gd name="T44" fmla="*/ 569 w 738"/>
              <a:gd name="T45" fmla="*/ 165 h 1007"/>
              <a:gd name="T46" fmla="*/ 600 w 738"/>
              <a:gd name="T47" fmla="*/ 239 h 1007"/>
              <a:gd name="T48" fmla="*/ 661 w 738"/>
              <a:gd name="T49" fmla="*/ 247 h 1007"/>
              <a:gd name="T50" fmla="*/ 661 w 738"/>
              <a:gd name="T51" fmla="*/ 336 h 1007"/>
              <a:gd name="T52" fmla="*/ 600 w 738"/>
              <a:gd name="T53" fmla="*/ 344 h 1007"/>
              <a:gd name="T54" fmla="*/ 569 w 738"/>
              <a:gd name="T55" fmla="*/ 418 h 1007"/>
              <a:gd name="T56" fmla="*/ 607 w 738"/>
              <a:gd name="T57" fmla="*/ 466 h 1007"/>
              <a:gd name="T58" fmla="*/ 544 w 738"/>
              <a:gd name="T59" fmla="*/ 530 h 1007"/>
              <a:gd name="T60" fmla="*/ 495 w 738"/>
              <a:gd name="T61" fmla="*/ 492 h 1007"/>
              <a:gd name="T62" fmla="*/ 421 w 738"/>
              <a:gd name="T63" fmla="*/ 522 h 1007"/>
              <a:gd name="T64" fmla="*/ 414 w 738"/>
              <a:gd name="T65" fmla="*/ 584 h 1007"/>
              <a:gd name="T66" fmla="*/ 324 w 738"/>
              <a:gd name="T67" fmla="*/ 584 h 1007"/>
              <a:gd name="T68" fmla="*/ 317 w 738"/>
              <a:gd name="T69" fmla="*/ 522 h 1007"/>
              <a:gd name="T70" fmla="*/ 243 w 738"/>
              <a:gd name="T71" fmla="*/ 492 h 1007"/>
              <a:gd name="T72" fmla="*/ 194 w 738"/>
              <a:gd name="T73" fmla="*/ 530 h 1007"/>
              <a:gd name="T74" fmla="*/ 131 w 738"/>
              <a:gd name="T75" fmla="*/ 466 h 1007"/>
              <a:gd name="T76" fmla="*/ 169 w 738"/>
              <a:gd name="T77" fmla="*/ 418 h 1007"/>
              <a:gd name="T78" fmla="*/ 138 w 738"/>
              <a:gd name="T79" fmla="*/ 344 h 1007"/>
              <a:gd name="T80" fmla="*/ 77 w 738"/>
              <a:gd name="T81" fmla="*/ 336 h 1007"/>
              <a:gd name="T82" fmla="*/ 77 w 738"/>
              <a:gd name="T83" fmla="*/ 247 h 1007"/>
              <a:gd name="T84" fmla="*/ 138 w 738"/>
              <a:gd name="T85" fmla="*/ 239 h 1007"/>
              <a:gd name="T86" fmla="*/ 169 w 738"/>
              <a:gd name="T87" fmla="*/ 165 h 1007"/>
              <a:gd name="T88" fmla="*/ 131 w 738"/>
              <a:gd name="T89" fmla="*/ 117 h 1007"/>
              <a:gd name="T90" fmla="*/ 194 w 738"/>
              <a:gd name="T91" fmla="*/ 53 h 1007"/>
              <a:gd name="T92" fmla="*/ 243 w 738"/>
              <a:gd name="T93" fmla="*/ 91 h 1007"/>
              <a:gd name="T94" fmla="*/ 317 w 738"/>
              <a:gd name="T95" fmla="*/ 61 h 1007"/>
              <a:gd name="T96" fmla="*/ 324 w 738"/>
              <a:gd name="T97" fmla="*/ 0 h 1007"/>
              <a:gd name="T98" fmla="*/ 414 w 738"/>
              <a:gd name="T99" fmla="*/ 0 h 1007"/>
              <a:gd name="T100" fmla="*/ 421 w 738"/>
              <a:gd name="T101" fmla="*/ 61 h 1007"/>
              <a:gd name="T102" fmla="*/ 480 w 738"/>
              <a:gd name="T103" fmla="*/ 181 h 1007"/>
              <a:gd name="T104" fmla="*/ 369 w 738"/>
              <a:gd name="T105" fmla="*/ 135 h 1007"/>
              <a:gd name="T106" fmla="*/ 258 w 738"/>
              <a:gd name="T107" fmla="*/ 181 h 1007"/>
              <a:gd name="T108" fmla="*/ 213 w 738"/>
              <a:gd name="T109" fmla="*/ 292 h 1007"/>
              <a:gd name="T110" fmla="*/ 258 w 738"/>
              <a:gd name="T111" fmla="*/ 402 h 1007"/>
              <a:gd name="T112" fmla="*/ 369 w 738"/>
              <a:gd name="T113" fmla="*/ 448 h 1007"/>
              <a:gd name="T114" fmla="*/ 480 w 738"/>
              <a:gd name="T115" fmla="*/ 402 h 1007"/>
              <a:gd name="T116" fmla="*/ 525 w 738"/>
              <a:gd name="T117" fmla="*/ 292 h 1007"/>
              <a:gd name="T118" fmla="*/ 480 w 738"/>
              <a:gd name="T119" fmla="*/ 181 h 1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38" h="1007">
                <a:moveTo>
                  <a:pt x="369" y="643"/>
                </a:moveTo>
                <a:cubicBezTo>
                  <a:pt x="336" y="662"/>
                  <a:pt x="336" y="662"/>
                  <a:pt x="336" y="662"/>
                </a:cubicBezTo>
                <a:cubicBezTo>
                  <a:pt x="344" y="703"/>
                  <a:pt x="344" y="703"/>
                  <a:pt x="344" y="703"/>
                </a:cubicBezTo>
                <a:cubicBezTo>
                  <a:pt x="312" y="864"/>
                  <a:pt x="312" y="864"/>
                  <a:pt x="312" y="864"/>
                </a:cubicBezTo>
                <a:cubicBezTo>
                  <a:pt x="277" y="794"/>
                  <a:pt x="245" y="675"/>
                  <a:pt x="226" y="599"/>
                </a:cubicBezTo>
                <a:cubicBezTo>
                  <a:pt x="169" y="621"/>
                  <a:pt x="91" y="628"/>
                  <a:pt x="62" y="685"/>
                </a:cubicBezTo>
                <a:cubicBezTo>
                  <a:pt x="33" y="743"/>
                  <a:pt x="5" y="873"/>
                  <a:pt x="0" y="977"/>
                </a:cubicBezTo>
                <a:cubicBezTo>
                  <a:pt x="0" y="985"/>
                  <a:pt x="3" y="992"/>
                  <a:pt x="8" y="998"/>
                </a:cubicBezTo>
                <a:cubicBezTo>
                  <a:pt x="14" y="1004"/>
                  <a:pt x="21" y="1007"/>
                  <a:pt x="29" y="1007"/>
                </a:cubicBezTo>
                <a:cubicBezTo>
                  <a:pt x="709" y="1007"/>
                  <a:pt x="709" y="1007"/>
                  <a:pt x="709" y="1007"/>
                </a:cubicBezTo>
                <a:cubicBezTo>
                  <a:pt x="717" y="1007"/>
                  <a:pt x="724" y="1004"/>
                  <a:pt x="730" y="998"/>
                </a:cubicBezTo>
                <a:cubicBezTo>
                  <a:pt x="736" y="992"/>
                  <a:pt x="738" y="985"/>
                  <a:pt x="738" y="977"/>
                </a:cubicBezTo>
                <a:cubicBezTo>
                  <a:pt x="733" y="873"/>
                  <a:pt x="705" y="743"/>
                  <a:pt x="676" y="685"/>
                </a:cubicBezTo>
                <a:cubicBezTo>
                  <a:pt x="647" y="628"/>
                  <a:pt x="569" y="621"/>
                  <a:pt x="512" y="599"/>
                </a:cubicBezTo>
                <a:cubicBezTo>
                  <a:pt x="493" y="675"/>
                  <a:pt x="461" y="794"/>
                  <a:pt x="426" y="864"/>
                </a:cubicBezTo>
                <a:cubicBezTo>
                  <a:pt x="394" y="703"/>
                  <a:pt x="394" y="703"/>
                  <a:pt x="394" y="703"/>
                </a:cubicBezTo>
                <a:cubicBezTo>
                  <a:pt x="402" y="662"/>
                  <a:pt x="402" y="662"/>
                  <a:pt x="402" y="662"/>
                </a:cubicBezTo>
                <a:cubicBezTo>
                  <a:pt x="369" y="643"/>
                  <a:pt x="369" y="643"/>
                  <a:pt x="369" y="643"/>
                </a:cubicBezTo>
                <a:close/>
                <a:moveTo>
                  <a:pt x="421" y="61"/>
                </a:moveTo>
                <a:cubicBezTo>
                  <a:pt x="448" y="67"/>
                  <a:pt x="473" y="77"/>
                  <a:pt x="495" y="91"/>
                </a:cubicBezTo>
                <a:cubicBezTo>
                  <a:pt x="544" y="53"/>
                  <a:pt x="544" y="53"/>
                  <a:pt x="544" y="53"/>
                </a:cubicBezTo>
                <a:cubicBezTo>
                  <a:pt x="607" y="117"/>
                  <a:pt x="607" y="117"/>
                  <a:pt x="607" y="117"/>
                </a:cubicBezTo>
                <a:cubicBezTo>
                  <a:pt x="569" y="165"/>
                  <a:pt x="569" y="165"/>
                  <a:pt x="569" y="165"/>
                </a:cubicBezTo>
                <a:cubicBezTo>
                  <a:pt x="583" y="188"/>
                  <a:pt x="594" y="213"/>
                  <a:pt x="600" y="239"/>
                </a:cubicBezTo>
                <a:cubicBezTo>
                  <a:pt x="661" y="247"/>
                  <a:pt x="661" y="247"/>
                  <a:pt x="661" y="247"/>
                </a:cubicBezTo>
                <a:cubicBezTo>
                  <a:pt x="661" y="336"/>
                  <a:pt x="661" y="336"/>
                  <a:pt x="661" y="336"/>
                </a:cubicBezTo>
                <a:cubicBezTo>
                  <a:pt x="600" y="344"/>
                  <a:pt x="600" y="344"/>
                  <a:pt x="600" y="344"/>
                </a:cubicBezTo>
                <a:cubicBezTo>
                  <a:pt x="594" y="370"/>
                  <a:pt x="583" y="395"/>
                  <a:pt x="569" y="418"/>
                </a:cubicBezTo>
                <a:cubicBezTo>
                  <a:pt x="607" y="466"/>
                  <a:pt x="607" y="466"/>
                  <a:pt x="607" y="466"/>
                </a:cubicBezTo>
                <a:cubicBezTo>
                  <a:pt x="544" y="530"/>
                  <a:pt x="544" y="530"/>
                  <a:pt x="544" y="530"/>
                </a:cubicBezTo>
                <a:cubicBezTo>
                  <a:pt x="495" y="492"/>
                  <a:pt x="495" y="492"/>
                  <a:pt x="495" y="492"/>
                </a:cubicBezTo>
                <a:cubicBezTo>
                  <a:pt x="473" y="506"/>
                  <a:pt x="448" y="516"/>
                  <a:pt x="421" y="522"/>
                </a:cubicBezTo>
                <a:cubicBezTo>
                  <a:pt x="414" y="584"/>
                  <a:pt x="414" y="584"/>
                  <a:pt x="414" y="584"/>
                </a:cubicBezTo>
                <a:cubicBezTo>
                  <a:pt x="324" y="584"/>
                  <a:pt x="324" y="584"/>
                  <a:pt x="324" y="584"/>
                </a:cubicBezTo>
                <a:cubicBezTo>
                  <a:pt x="317" y="522"/>
                  <a:pt x="317" y="522"/>
                  <a:pt x="317" y="522"/>
                </a:cubicBezTo>
                <a:cubicBezTo>
                  <a:pt x="290" y="516"/>
                  <a:pt x="265" y="506"/>
                  <a:pt x="243" y="492"/>
                </a:cubicBezTo>
                <a:cubicBezTo>
                  <a:pt x="194" y="530"/>
                  <a:pt x="194" y="530"/>
                  <a:pt x="194" y="530"/>
                </a:cubicBezTo>
                <a:cubicBezTo>
                  <a:pt x="131" y="466"/>
                  <a:pt x="131" y="466"/>
                  <a:pt x="131" y="466"/>
                </a:cubicBezTo>
                <a:cubicBezTo>
                  <a:pt x="169" y="418"/>
                  <a:pt x="169" y="418"/>
                  <a:pt x="169" y="418"/>
                </a:cubicBezTo>
                <a:cubicBezTo>
                  <a:pt x="155" y="395"/>
                  <a:pt x="144" y="370"/>
                  <a:pt x="138" y="344"/>
                </a:cubicBezTo>
                <a:cubicBezTo>
                  <a:pt x="77" y="336"/>
                  <a:pt x="77" y="336"/>
                  <a:pt x="77" y="336"/>
                </a:cubicBezTo>
                <a:cubicBezTo>
                  <a:pt x="77" y="247"/>
                  <a:pt x="77" y="247"/>
                  <a:pt x="77" y="247"/>
                </a:cubicBezTo>
                <a:cubicBezTo>
                  <a:pt x="138" y="239"/>
                  <a:pt x="138" y="239"/>
                  <a:pt x="138" y="239"/>
                </a:cubicBezTo>
                <a:cubicBezTo>
                  <a:pt x="144" y="213"/>
                  <a:pt x="155" y="188"/>
                  <a:pt x="169" y="165"/>
                </a:cubicBezTo>
                <a:cubicBezTo>
                  <a:pt x="131" y="117"/>
                  <a:pt x="131" y="117"/>
                  <a:pt x="131" y="117"/>
                </a:cubicBezTo>
                <a:cubicBezTo>
                  <a:pt x="194" y="53"/>
                  <a:pt x="194" y="53"/>
                  <a:pt x="194" y="53"/>
                </a:cubicBezTo>
                <a:cubicBezTo>
                  <a:pt x="243" y="91"/>
                  <a:pt x="243" y="91"/>
                  <a:pt x="243" y="91"/>
                </a:cubicBezTo>
                <a:cubicBezTo>
                  <a:pt x="265" y="77"/>
                  <a:pt x="290" y="67"/>
                  <a:pt x="317" y="61"/>
                </a:cubicBezTo>
                <a:cubicBezTo>
                  <a:pt x="324" y="0"/>
                  <a:pt x="324" y="0"/>
                  <a:pt x="324" y="0"/>
                </a:cubicBezTo>
                <a:cubicBezTo>
                  <a:pt x="414" y="0"/>
                  <a:pt x="414" y="0"/>
                  <a:pt x="414" y="0"/>
                </a:cubicBezTo>
                <a:cubicBezTo>
                  <a:pt x="421" y="61"/>
                  <a:pt x="421" y="61"/>
                  <a:pt x="421" y="61"/>
                </a:cubicBezTo>
                <a:close/>
                <a:moveTo>
                  <a:pt x="480" y="181"/>
                </a:moveTo>
                <a:cubicBezTo>
                  <a:pt x="451" y="153"/>
                  <a:pt x="412" y="135"/>
                  <a:pt x="369" y="135"/>
                </a:cubicBezTo>
                <a:cubicBezTo>
                  <a:pt x="326" y="135"/>
                  <a:pt x="287" y="153"/>
                  <a:pt x="258" y="181"/>
                </a:cubicBezTo>
                <a:cubicBezTo>
                  <a:pt x="230" y="209"/>
                  <a:pt x="213" y="248"/>
                  <a:pt x="213" y="292"/>
                </a:cubicBezTo>
                <a:cubicBezTo>
                  <a:pt x="213" y="335"/>
                  <a:pt x="230" y="374"/>
                  <a:pt x="258" y="402"/>
                </a:cubicBezTo>
                <a:cubicBezTo>
                  <a:pt x="287" y="430"/>
                  <a:pt x="326" y="448"/>
                  <a:pt x="369" y="448"/>
                </a:cubicBezTo>
                <a:cubicBezTo>
                  <a:pt x="412" y="448"/>
                  <a:pt x="451" y="430"/>
                  <a:pt x="480" y="402"/>
                </a:cubicBezTo>
                <a:cubicBezTo>
                  <a:pt x="508" y="374"/>
                  <a:pt x="525" y="335"/>
                  <a:pt x="525" y="292"/>
                </a:cubicBezTo>
                <a:cubicBezTo>
                  <a:pt x="525" y="248"/>
                  <a:pt x="508" y="209"/>
                  <a:pt x="480" y="18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6" name="Google Shape;1539;p51">
            <a:extLst>
              <a:ext uri="{FF2B5EF4-FFF2-40B4-BE49-F238E27FC236}">
                <a16:creationId xmlns:a16="http://schemas.microsoft.com/office/drawing/2014/main" id="{29FFC760-730B-48C0-8603-3D6A652E1718}"/>
              </a:ext>
            </a:extLst>
          </p:cNvPr>
          <p:cNvSpPr txBox="1"/>
          <p:nvPr/>
        </p:nvSpPr>
        <p:spPr>
          <a:xfrm>
            <a:off x="10120400" y="7936367"/>
            <a:ext cx="4143200" cy="14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lvl="0" defTabSz="2438430">
              <a:buClr>
                <a:srgbClr val="000000"/>
              </a:buClr>
            </a:pPr>
            <a:r>
              <a:rPr lang="en-US" sz="2800" kern="0" dirty="0">
                <a:solidFill>
                  <a:srgbClr val="FFFFFF"/>
                </a:solidFill>
                <a:ea typeface="Roboto Slab Regular"/>
                <a:cs typeface="Roboto Slab Regular"/>
                <a:sym typeface="Roboto Slab Regular"/>
              </a:rPr>
              <a:t>Lorem Ipsum, giving information on its</a:t>
            </a:r>
          </a:p>
        </p:txBody>
      </p:sp>
      <p:sp>
        <p:nvSpPr>
          <p:cNvPr id="27" name="Google Shape;1539;p51">
            <a:extLst>
              <a:ext uri="{FF2B5EF4-FFF2-40B4-BE49-F238E27FC236}">
                <a16:creationId xmlns:a16="http://schemas.microsoft.com/office/drawing/2014/main" id="{0BCAE684-1B0D-4E84-A7CA-57776B5F3373}"/>
              </a:ext>
            </a:extLst>
          </p:cNvPr>
          <p:cNvSpPr txBox="1"/>
          <p:nvPr/>
        </p:nvSpPr>
        <p:spPr>
          <a:xfrm>
            <a:off x="15348786" y="7936367"/>
            <a:ext cx="4143200" cy="14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lvl="0" defTabSz="2438430">
              <a:buClr>
                <a:srgbClr val="000000"/>
              </a:buClr>
            </a:pPr>
            <a:r>
              <a:rPr lang="en-US" sz="2800" kern="0" dirty="0">
                <a:solidFill>
                  <a:srgbClr val="FFFFFF"/>
                </a:solidFill>
                <a:ea typeface="Roboto Slab Regular"/>
                <a:cs typeface="Roboto Slab Regular"/>
                <a:sym typeface="Roboto Slab Regular"/>
              </a:rPr>
              <a:t>Lorem Ipsum, giving information on 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53"/>
          <p:cNvSpPr/>
          <p:nvPr/>
        </p:nvSpPr>
        <p:spPr>
          <a:xfrm rot="10800000" flipH="1">
            <a:off x="1445050" y="-64317"/>
            <a:ext cx="8112800" cy="10968800"/>
          </a:xfrm>
          <a:prstGeom prst="snip1Rect">
            <a:avLst>
              <a:gd name="adj" fmla="val 0"/>
            </a:avLst>
          </a:prstGeom>
          <a:solidFill>
            <a:srgbClr val="EBCFB2">
              <a:alpha val="61540"/>
            </a:srgbClr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marR="0" lvl="0" indent="0" algn="ctr" defTabSz="24384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3733" b="0" i="0" u="none" strike="noStrike" kern="0" cap="none" spc="0" normalizeH="0" baseline="0" noProof="0">
              <a:ln>
                <a:noFill/>
              </a:ln>
              <a:solidFill>
                <a:srgbClr val="4E48AB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567" name="Google Shape;1567;p53"/>
          <p:cNvSpPr txBox="1">
            <a:spLocks noGrp="1"/>
          </p:cNvSpPr>
          <p:nvPr>
            <p:ph type="ctrTitle"/>
          </p:nvPr>
        </p:nvSpPr>
        <p:spPr>
          <a:xfrm>
            <a:off x="2705693" y="2381200"/>
            <a:ext cx="6067200" cy="5473600"/>
          </a:xfrm>
          <a:prstGeom prst="rect">
            <a:avLst/>
          </a:prstGeom>
        </p:spPr>
        <p:txBody>
          <a:bodyPr spcFirstLastPara="1" wrap="square" lIns="243800" tIns="243800" rIns="243800" bIns="243800" anchor="b" anchorCtr="0">
            <a:noAutofit/>
          </a:bodyPr>
          <a:lstStyle/>
          <a:p>
            <a:r>
              <a:rPr lang="es" sz="6400" dirty="0"/>
              <a:t>DESKTOP  SOFTWARE</a:t>
            </a:r>
            <a:endParaRPr sz="6400" dirty="0"/>
          </a:p>
        </p:txBody>
      </p:sp>
      <p:sp>
        <p:nvSpPr>
          <p:cNvPr id="1568" name="Google Shape;1568;p53"/>
          <p:cNvSpPr txBox="1">
            <a:spLocks noGrp="1"/>
          </p:cNvSpPr>
          <p:nvPr>
            <p:ph type="subTitle" idx="1"/>
          </p:nvPr>
        </p:nvSpPr>
        <p:spPr>
          <a:xfrm>
            <a:off x="2705690" y="7953333"/>
            <a:ext cx="6852159" cy="21136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indent="0"/>
            <a:r>
              <a:rPr lang="en-US" dirty="0"/>
              <a:t>Lorem Ipsum is simply dummy text of the printing and typesetting industry. Lorem Ipsum has been the industry's standard dummy text</a:t>
            </a:r>
            <a:endParaRPr dirty="0"/>
          </a:p>
        </p:txBody>
      </p:sp>
      <p:grpSp>
        <p:nvGrpSpPr>
          <p:cNvPr id="1570" name="Google Shape;1570;p53"/>
          <p:cNvGrpSpPr/>
          <p:nvPr/>
        </p:nvGrpSpPr>
        <p:grpSpPr>
          <a:xfrm>
            <a:off x="11643227" y="2603260"/>
            <a:ext cx="10723888" cy="8167768"/>
            <a:chOff x="3804623" y="931514"/>
            <a:chExt cx="4311631" cy="3283920"/>
          </a:xfrm>
        </p:grpSpPr>
        <p:grpSp>
          <p:nvGrpSpPr>
            <p:cNvPr id="1571" name="Google Shape;1571;p53"/>
            <p:cNvGrpSpPr/>
            <p:nvPr/>
          </p:nvGrpSpPr>
          <p:grpSpPr>
            <a:xfrm>
              <a:off x="3804623" y="931514"/>
              <a:ext cx="4311631" cy="3283920"/>
              <a:chOff x="3420275" y="729475"/>
              <a:chExt cx="4831500" cy="3679875"/>
            </a:xfrm>
          </p:grpSpPr>
          <p:sp>
            <p:nvSpPr>
              <p:cNvPr id="1572" name="Google Shape;1572;p53"/>
              <p:cNvSpPr/>
              <p:nvPr/>
            </p:nvSpPr>
            <p:spPr>
              <a:xfrm>
                <a:off x="3586250" y="883825"/>
                <a:ext cx="4503600" cy="2746200"/>
              </a:xfrm>
              <a:prstGeom prst="rect">
                <a:avLst/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pPr marL="0" marR="0" lvl="0" indent="0" algn="l" defTabSz="243843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373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1573" name="Google Shape;1573;p53"/>
              <p:cNvSpPr/>
              <p:nvPr/>
            </p:nvSpPr>
            <p:spPr>
              <a:xfrm>
                <a:off x="5009044" y="3786200"/>
                <a:ext cx="1649975" cy="623150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574" name="Google Shape;1574;p53"/>
              <p:cNvSpPr/>
              <p:nvPr/>
            </p:nvSpPr>
            <p:spPr>
              <a:xfrm>
                <a:off x="3420275" y="729475"/>
                <a:ext cx="4831500" cy="3056700"/>
              </a:xfrm>
              <a:prstGeom prst="roundRect">
                <a:avLst>
                  <a:gd name="adj" fmla="val 3857"/>
                </a:avLst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pPr marL="0" marR="0" lvl="0" indent="0" algn="l" defTabSz="243843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373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1575" name="Google Shape;1575;p53"/>
              <p:cNvSpPr/>
              <p:nvPr/>
            </p:nvSpPr>
            <p:spPr>
              <a:xfrm>
                <a:off x="3453125" y="762775"/>
                <a:ext cx="4765800" cy="2990100"/>
              </a:xfrm>
              <a:prstGeom prst="roundRect">
                <a:avLst>
                  <a:gd name="adj" fmla="val 3282"/>
                </a:avLst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pPr marL="0" marR="0" lvl="0" indent="0" algn="l" defTabSz="243843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373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</p:grpSp>
        <p:cxnSp>
          <p:nvCxnSpPr>
            <p:cNvPr id="1576" name="Google Shape;1576;p53"/>
            <p:cNvCxnSpPr/>
            <p:nvPr/>
          </p:nvCxnSpPr>
          <p:spPr>
            <a:xfrm>
              <a:off x="5238353" y="4162783"/>
              <a:ext cx="14511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" name="Google Shape;1566;p53">
            <a:extLst>
              <a:ext uri="{FF2B5EF4-FFF2-40B4-BE49-F238E27FC236}">
                <a16:creationId xmlns:a16="http://schemas.microsoft.com/office/drawing/2014/main" id="{E1491C20-7327-4A9D-B99B-AC22969F1A23}"/>
              </a:ext>
            </a:extLst>
          </p:cNvPr>
          <p:cNvSpPr/>
          <p:nvPr/>
        </p:nvSpPr>
        <p:spPr>
          <a:xfrm rot="10800000" flipH="1">
            <a:off x="12011620" y="2944968"/>
            <a:ext cx="9996090" cy="6095403"/>
          </a:xfrm>
          <a:prstGeom prst="snip1Rect">
            <a:avLst>
              <a:gd name="adj" fmla="val 0"/>
            </a:avLst>
          </a:prstGeom>
          <a:solidFill>
            <a:srgbClr val="EBCFB2">
              <a:alpha val="61540"/>
            </a:srgbClr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marR="0" lvl="0" indent="0" algn="ctr" defTabSz="24384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3733" b="0" i="0" u="none" strike="noStrike" kern="0" cap="none" spc="0" normalizeH="0" baseline="0" noProof="0">
              <a:ln>
                <a:noFill/>
              </a:ln>
              <a:solidFill>
                <a:srgbClr val="4E48AB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54"/>
          <p:cNvSpPr/>
          <p:nvPr/>
        </p:nvSpPr>
        <p:spPr>
          <a:xfrm rot="10800000">
            <a:off x="14667200" y="-197667"/>
            <a:ext cx="8112800" cy="10968800"/>
          </a:xfrm>
          <a:prstGeom prst="snip1Rect">
            <a:avLst>
              <a:gd name="adj" fmla="val 0"/>
            </a:avLst>
          </a:prstGeom>
          <a:solidFill>
            <a:srgbClr val="EBCFB2">
              <a:alpha val="61540"/>
            </a:srgbClr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marR="0" lvl="0" indent="0" algn="ctr" defTabSz="24384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3733" b="0" i="0" u="none" strike="noStrike" kern="0" cap="none" spc="0" normalizeH="0" baseline="0" noProof="0">
              <a:ln>
                <a:noFill/>
              </a:ln>
              <a:solidFill>
                <a:srgbClr val="4E48AB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583" name="Google Shape;1583;p54"/>
          <p:cNvSpPr txBox="1">
            <a:spLocks noGrp="1"/>
          </p:cNvSpPr>
          <p:nvPr>
            <p:ph type="ctrTitle"/>
          </p:nvPr>
        </p:nvSpPr>
        <p:spPr>
          <a:xfrm>
            <a:off x="15575619" y="2381200"/>
            <a:ext cx="6067200" cy="5473600"/>
          </a:xfrm>
          <a:prstGeom prst="rect">
            <a:avLst/>
          </a:prstGeom>
        </p:spPr>
        <p:txBody>
          <a:bodyPr spcFirstLastPara="1" wrap="square" lIns="243800" tIns="243800" rIns="243800" bIns="243800" anchor="b" anchorCtr="0">
            <a:noAutofit/>
          </a:bodyPr>
          <a:lstStyle/>
          <a:p>
            <a:r>
              <a:rPr lang="es" sz="6400"/>
              <a:t>TABLET</a:t>
            </a:r>
            <a:endParaRPr sz="6400"/>
          </a:p>
          <a:p>
            <a:r>
              <a:rPr lang="es" sz="6400"/>
              <a:t>APP</a:t>
            </a:r>
            <a:endParaRPr sz="6400"/>
          </a:p>
        </p:txBody>
      </p:sp>
      <p:sp>
        <p:nvSpPr>
          <p:cNvPr id="1584" name="Google Shape;1584;p54"/>
          <p:cNvSpPr txBox="1">
            <a:spLocks noGrp="1"/>
          </p:cNvSpPr>
          <p:nvPr>
            <p:ph type="subTitle" idx="1"/>
          </p:nvPr>
        </p:nvSpPr>
        <p:spPr>
          <a:xfrm>
            <a:off x="15804419" y="7953333"/>
            <a:ext cx="6067200" cy="21136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indent="0"/>
            <a:r>
              <a:rPr lang="en-US" dirty="0"/>
              <a:t>Lorem Ipsum is simply dummy text of the printing and typesetting industry. Lorem Ipsum has been the industry's standard dummy text</a:t>
            </a:r>
            <a:endParaRPr dirty="0"/>
          </a:p>
        </p:txBody>
      </p:sp>
      <p:grpSp>
        <p:nvGrpSpPr>
          <p:cNvPr id="1586" name="Google Shape;1586;p54"/>
          <p:cNvGrpSpPr/>
          <p:nvPr/>
        </p:nvGrpSpPr>
        <p:grpSpPr>
          <a:xfrm>
            <a:off x="4605444" y="2013750"/>
            <a:ext cx="6368824" cy="8757221"/>
            <a:chOff x="-734425" y="725975"/>
            <a:chExt cx="2684700" cy="3691500"/>
          </a:xfrm>
        </p:grpSpPr>
        <p:sp>
          <p:nvSpPr>
            <p:cNvPr id="1587" name="Google Shape;1587;p54"/>
            <p:cNvSpPr/>
            <p:nvPr/>
          </p:nvSpPr>
          <p:spPr>
            <a:xfrm>
              <a:off x="-734425" y="725975"/>
              <a:ext cx="2684700" cy="3691500"/>
            </a:xfrm>
            <a:prstGeom prst="roundRect">
              <a:avLst>
                <a:gd name="adj" fmla="val 4846"/>
              </a:avLst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88" name="Google Shape;1588;p54"/>
            <p:cNvSpPr/>
            <p:nvPr/>
          </p:nvSpPr>
          <p:spPr>
            <a:xfrm>
              <a:off x="515525" y="4253150"/>
              <a:ext cx="184800" cy="1095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89" name="Google Shape;1589;p54"/>
            <p:cNvSpPr/>
            <p:nvPr/>
          </p:nvSpPr>
          <p:spPr>
            <a:xfrm>
              <a:off x="577175" y="801325"/>
              <a:ext cx="61500" cy="615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90" name="Google Shape;1590;p54"/>
            <p:cNvSpPr/>
            <p:nvPr/>
          </p:nvSpPr>
          <p:spPr>
            <a:xfrm>
              <a:off x="-537625" y="945150"/>
              <a:ext cx="2291100" cy="3270000"/>
            </a:xfrm>
            <a:prstGeom prst="rect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591" name="Google Shape;1591;p54"/>
          <p:cNvSpPr txBox="1">
            <a:spLocks noGrp="1"/>
          </p:cNvSpPr>
          <p:nvPr>
            <p:ph type="sldNum" idx="4294967295"/>
          </p:nvPr>
        </p:nvSpPr>
        <p:spPr>
          <a:xfrm>
            <a:off x="21177253" y="12461739"/>
            <a:ext cx="1463200" cy="7360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marR="0" lvl="0" indent="0" algn="r" defTabSz="24384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fld id="{00000000-1234-1234-1234-123412341234}" type="slidenum">
              <a:rPr kumimoji="0" lang="es" sz="3467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pPr marL="0" marR="0" lvl="0" indent="0" algn="r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Tx/>
                <a:buNone/>
                <a:tabLst/>
                <a:defRPr/>
              </a:pPr>
              <a:t>15</a:t>
            </a:fld>
            <a:endParaRPr kumimoji="0" sz="346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2" name="Google Shape;1582;p54">
            <a:extLst>
              <a:ext uri="{FF2B5EF4-FFF2-40B4-BE49-F238E27FC236}">
                <a16:creationId xmlns:a16="http://schemas.microsoft.com/office/drawing/2014/main" id="{DE9DC83F-4F13-4FBC-A429-F3E2943EFA72}"/>
              </a:ext>
            </a:extLst>
          </p:cNvPr>
          <p:cNvSpPr/>
          <p:nvPr/>
        </p:nvSpPr>
        <p:spPr>
          <a:xfrm rot="10800000">
            <a:off x="5072306" y="2533691"/>
            <a:ext cx="5435100" cy="7757311"/>
          </a:xfrm>
          <a:prstGeom prst="snip1Rect">
            <a:avLst>
              <a:gd name="adj" fmla="val 0"/>
            </a:avLst>
          </a:prstGeom>
          <a:solidFill>
            <a:srgbClr val="EBCFB2">
              <a:alpha val="61540"/>
            </a:srgbClr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marR="0" lvl="0" indent="0" algn="ctr" defTabSz="24384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3733" b="0" i="0" u="none" strike="noStrike" kern="0" cap="none" spc="0" normalizeH="0" baseline="0" noProof="0">
              <a:ln>
                <a:noFill/>
              </a:ln>
              <a:solidFill>
                <a:srgbClr val="4E48AB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p55"/>
          <p:cNvSpPr/>
          <p:nvPr/>
        </p:nvSpPr>
        <p:spPr>
          <a:xfrm rot="10800000" flipH="1">
            <a:off x="1426000" y="-197667"/>
            <a:ext cx="8112800" cy="10968800"/>
          </a:xfrm>
          <a:prstGeom prst="snip1Rect">
            <a:avLst>
              <a:gd name="adj" fmla="val 0"/>
            </a:avLst>
          </a:prstGeom>
          <a:solidFill>
            <a:srgbClr val="EBCFB2">
              <a:alpha val="61540"/>
            </a:srgbClr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marR="0" lvl="0" indent="0" algn="ctr" defTabSz="24384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3733" b="0" i="0" u="none" strike="noStrike" kern="0" cap="none" spc="0" normalizeH="0" baseline="0" noProof="0">
              <a:ln>
                <a:noFill/>
              </a:ln>
              <a:solidFill>
                <a:srgbClr val="4E48AB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597" name="Google Shape;1597;p55"/>
          <p:cNvSpPr txBox="1">
            <a:spLocks noGrp="1"/>
          </p:cNvSpPr>
          <p:nvPr>
            <p:ph type="ctrTitle"/>
          </p:nvPr>
        </p:nvSpPr>
        <p:spPr>
          <a:xfrm>
            <a:off x="2705693" y="2381200"/>
            <a:ext cx="6067200" cy="5473600"/>
          </a:xfrm>
          <a:prstGeom prst="rect">
            <a:avLst/>
          </a:prstGeom>
        </p:spPr>
        <p:txBody>
          <a:bodyPr spcFirstLastPara="1" wrap="square" lIns="243800" tIns="243800" rIns="243800" bIns="243800" anchor="b" anchorCtr="0">
            <a:noAutofit/>
          </a:bodyPr>
          <a:lstStyle/>
          <a:p>
            <a:r>
              <a:rPr lang="es" sz="6400"/>
              <a:t>MOBILE WEB</a:t>
            </a:r>
            <a:endParaRPr sz="6400"/>
          </a:p>
        </p:txBody>
      </p:sp>
      <p:sp>
        <p:nvSpPr>
          <p:cNvPr id="1598" name="Google Shape;1598;p55"/>
          <p:cNvSpPr txBox="1">
            <a:spLocks noGrp="1"/>
          </p:cNvSpPr>
          <p:nvPr>
            <p:ph type="subTitle" idx="1"/>
          </p:nvPr>
        </p:nvSpPr>
        <p:spPr>
          <a:xfrm>
            <a:off x="2705691" y="7953333"/>
            <a:ext cx="5838400" cy="21136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indent="0"/>
            <a:r>
              <a:rPr lang="es"/>
              <a:t>You can replace the image on the screen with your own work. Just delete this one, add yours and send it to the back</a:t>
            </a:r>
            <a:endParaRPr/>
          </a:p>
        </p:txBody>
      </p:sp>
      <p:sp>
        <p:nvSpPr>
          <p:cNvPr id="1600" name="Google Shape;1600;p55"/>
          <p:cNvSpPr/>
          <p:nvPr/>
        </p:nvSpPr>
        <p:spPr>
          <a:xfrm>
            <a:off x="14629303" y="2126635"/>
            <a:ext cx="4335123" cy="8644480"/>
          </a:xfrm>
          <a:custGeom>
            <a:avLst/>
            <a:gdLst/>
            <a:ahLst/>
            <a:cxnLst/>
            <a:rect l="l" t="t" r="r" b="b"/>
            <a:pathLst>
              <a:path w="103480" h="206345" extrusionOk="0">
                <a:moveTo>
                  <a:pt x="61741" y="8558"/>
                </a:moveTo>
                <a:cubicBezTo>
                  <a:pt x="62649" y="8558"/>
                  <a:pt x="62637" y="9975"/>
                  <a:pt x="61704" y="9975"/>
                </a:cubicBezTo>
                <a:cubicBezTo>
                  <a:pt x="61677" y="9975"/>
                  <a:pt x="61650" y="9973"/>
                  <a:pt x="61623" y="9971"/>
                </a:cubicBezTo>
                <a:lnTo>
                  <a:pt x="40979" y="9971"/>
                </a:lnTo>
                <a:cubicBezTo>
                  <a:pt x="40952" y="9973"/>
                  <a:pt x="40925" y="9975"/>
                  <a:pt x="40898" y="9975"/>
                </a:cubicBezTo>
                <a:cubicBezTo>
                  <a:pt x="39965" y="9975"/>
                  <a:pt x="39952" y="8558"/>
                  <a:pt x="40861" y="8558"/>
                </a:cubicBezTo>
                <a:cubicBezTo>
                  <a:pt x="40899" y="8558"/>
                  <a:pt x="40938" y="8561"/>
                  <a:pt x="40979" y="8566"/>
                </a:cubicBezTo>
                <a:lnTo>
                  <a:pt x="61623" y="8566"/>
                </a:lnTo>
                <a:cubicBezTo>
                  <a:pt x="61664" y="8561"/>
                  <a:pt x="61703" y="8558"/>
                  <a:pt x="61741" y="8558"/>
                </a:cubicBezTo>
                <a:close/>
                <a:moveTo>
                  <a:pt x="100713" y="16164"/>
                </a:moveTo>
                <a:lnTo>
                  <a:pt x="100713" y="189567"/>
                </a:lnTo>
                <a:lnTo>
                  <a:pt x="2987" y="189567"/>
                </a:lnTo>
                <a:lnTo>
                  <a:pt x="2987" y="16164"/>
                </a:lnTo>
                <a:close/>
                <a:moveTo>
                  <a:pt x="22357" y="196638"/>
                </a:moveTo>
                <a:lnTo>
                  <a:pt x="22313" y="197165"/>
                </a:lnTo>
                <a:lnTo>
                  <a:pt x="18448" y="197165"/>
                </a:lnTo>
                <a:lnTo>
                  <a:pt x="18448" y="196638"/>
                </a:lnTo>
                <a:close/>
                <a:moveTo>
                  <a:pt x="53277" y="196726"/>
                </a:moveTo>
                <a:cubicBezTo>
                  <a:pt x="53365" y="196726"/>
                  <a:pt x="53453" y="196814"/>
                  <a:pt x="53453" y="196945"/>
                </a:cubicBezTo>
                <a:lnTo>
                  <a:pt x="53453" y="199976"/>
                </a:lnTo>
                <a:cubicBezTo>
                  <a:pt x="53453" y="200064"/>
                  <a:pt x="53365" y="200152"/>
                  <a:pt x="53234" y="200152"/>
                </a:cubicBezTo>
                <a:lnTo>
                  <a:pt x="50203" y="200152"/>
                </a:lnTo>
                <a:cubicBezTo>
                  <a:pt x="50071" y="200152"/>
                  <a:pt x="49983" y="200064"/>
                  <a:pt x="49983" y="199976"/>
                </a:cubicBezTo>
                <a:lnTo>
                  <a:pt x="49983" y="196945"/>
                </a:lnTo>
                <a:cubicBezTo>
                  <a:pt x="49983" y="196814"/>
                  <a:pt x="50071" y="196726"/>
                  <a:pt x="50203" y="196726"/>
                </a:cubicBezTo>
                <a:close/>
                <a:moveTo>
                  <a:pt x="80706" y="196517"/>
                </a:moveTo>
                <a:cubicBezTo>
                  <a:pt x="80761" y="196517"/>
                  <a:pt x="80816" y="196528"/>
                  <a:pt x="80860" y="196550"/>
                </a:cubicBezTo>
                <a:cubicBezTo>
                  <a:pt x="80948" y="196638"/>
                  <a:pt x="80948" y="196770"/>
                  <a:pt x="80860" y="196858"/>
                </a:cubicBezTo>
                <a:lnTo>
                  <a:pt x="79455" y="198263"/>
                </a:lnTo>
                <a:cubicBezTo>
                  <a:pt x="79367" y="198351"/>
                  <a:pt x="79323" y="198439"/>
                  <a:pt x="79323" y="198527"/>
                </a:cubicBezTo>
                <a:cubicBezTo>
                  <a:pt x="79323" y="198614"/>
                  <a:pt x="79367" y="198702"/>
                  <a:pt x="79455" y="198790"/>
                </a:cubicBezTo>
                <a:lnTo>
                  <a:pt x="80860" y="200196"/>
                </a:lnTo>
                <a:cubicBezTo>
                  <a:pt x="80948" y="200284"/>
                  <a:pt x="80948" y="200415"/>
                  <a:pt x="80860" y="200503"/>
                </a:cubicBezTo>
                <a:cubicBezTo>
                  <a:pt x="80816" y="200547"/>
                  <a:pt x="80761" y="200569"/>
                  <a:pt x="80706" y="200569"/>
                </a:cubicBezTo>
                <a:cubicBezTo>
                  <a:pt x="80652" y="200569"/>
                  <a:pt x="80597" y="200547"/>
                  <a:pt x="80553" y="200503"/>
                </a:cubicBezTo>
                <a:lnTo>
                  <a:pt x="79147" y="199098"/>
                </a:lnTo>
                <a:cubicBezTo>
                  <a:pt x="79015" y="198922"/>
                  <a:pt x="78928" y="198746"/>
                  <a:pt x="78928" y="198527"/>
                </a:cubicBezTo>
                <a:cubicBezTo>
                  <a:pt x="78928" y="198307"/>
                  <a:pt x="79015" y="198131"/>
                  <a:pt x="79147" y="198000"/>
                </a:cubicBezTo>
                <a:lnTo>
                  <a:pt x="80553" y="196550"/>
                </a:lnTo>
                <a:cubicBezTo>
                  <a:pt x="80597" y="196528"/>
                  <a:pt x="80652" y="196517"/>
                  <a:pt x="80706" y="196517"/>
                </a:cubicBezTo>
                <a:close/>
                <a:moveTo>
                  <a:pt x="15461" y="1"/>
                </a:moveTo>
                <a:cubicBezTo>
                  <a:pt x="6940" y="1"/>
                  <a:pt x="1" y="6941"/>
                  <a:pt x="1" y="15461"/>
                </a:cubicBezTo>
                <a:lnTo>
                  <a:pt x="1" y="190884"/>
                </a:lnTo>
                <a:cubicBezTo>
                  <a:pt x="1" y="199405"/>
                  <a:pt x="6940" y="206345"/>
                  <a:pt x="15461" y="206345"/>
                </a:cubicBezTo>
                <a:lnTo>
                  <a:pt x="88019" y="206345"/>
                </a:lnTo>
                <a:cubicBezTo>
                  <a:pt x="96540" y="206345"/>
                  <a:pt x="103480" y="199405"/>
                  <a:pt x="103480" y="190884"/>
                </a:cubicBezTo>
                <a:lnTo>
                  <a:pt x="103480" y="15461"/>
                </a:lnTo>
                <a:cubicBezTo>
                  <a:pt x="103480" y="6941"/>
                  <a:pt x="96540" y="1"/>
                  <a:pt x="88019" y="1"/>
                </a:cubicBez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marR="0" lvl="0" indent="0" algn="l" defTabSz="24384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3733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8" name="Google Shape;1596;p55">
            <a:extLst>
              <a:ext uri="{FF2B5EF4-FFF2-40B4-BE49-F238E27FC236}">
                <a16:creationId xmlns:a16="http://schemas.microsoft.com/office/drawing/2014/main" id="{65FF52B5-0257-4C7F-841A-9F418607C6C0}"/>
              </a:ext>
            </a:extLst>
          </p:cNvPr>
          <p:cNvSpPr/>
          <p:nvPr/>
        </p:nvSpPr>
        <p:spPr>
          <a:xfrm rot="10800000" flipH="1">
            <a:off x="14778953" y="2812233"/>
            <a:ext cx="4104133" cy="7254700"/>
          </a:xfrm>
          <a:prstGeom prst="snip1Rect">
            <a:avLst>
              <a:gd name="adj" fmla="val 0"/>
            </a:avLst>
          </a:prstGeom>
          <a:solidFill>
            <a:srgbClr val="EBCFB2">
              <a:alpha val="61540"/>
            </a:srgbClr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marR="0" lvl="0" indent="0" algn="ctr" defTabSz="24384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3733" b="0" i="0" u="none" strike="noStrike" kern="0" cap="none" spc="0" normalizeH="0" baseline="0" noProof="0">
              <a:ln>
                <a:noFill/>
              </a:ln>
              <a:solidFill>
                <a:srgbClr val="4E48AB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dia Placeholder 1">
            <a:extLst>
              <a:ext uri="{FF2B5EF4-FFF2-40B4-BE49-F238E27FC236}">
                <a16:creationId xmlns:a16="http://schemas.microsoft.com/office/drawing/2014/main" id="{D68C38E2-0D31-45A0-86DC-18B185A2C4CF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/>
      </p:sp>
      <p:sp>
        <p:nvSpPr>
          <p:cNvPr id="147" name="Google Shape;147;p27"/>
          <p:cNvSpPr txBox="1">
            <a:spLocks noGrp="1"/>
          </p:cNvSpPr>
          <p:nvPr>
            <p:ph type="ctrTitle"/>
          </p:nvPr>
        </p:nvSpPr>
        <p:spPr>
          <a:xfrm>
            <a:off x="5705855" y="1834644"/>
            <a:ext cx="11477531" cy="3511143"/>
          </a:xfrm>
          <a:prstGeom prst="rect">
            <a:avLst/>
          </a:prstGeom>
        </p:spPr>
        <p:txBody>
          <a:bodyPr spcFirstLastPara="1" wrap="square" lIns="243800" tIns="243800" rIns="243800" bIns="243800" anchor="b" anchorCtr="0">
            <a:noAutofit/>
          </a:bodyPr>
          <a:lstStyle/>
          <a:p>
            <a:pPr algn="ctr"/>
            <a:r>
              <a:rPr lang="en-US" sz="7200" b="1" dirty="0">
                <a:ea typeface="Josefin Sans"/>
                <a:cs typeface="Josefin Sans"/>
                <a:sym typeface="Josefin Sans"/>
              </a:rPr>
              <a:t>VIDEO PRODUCTION</a:t>
            </a:r>
            <a:br>
              <a:rPr lang="en-US" sz="7200" b="1" dirty="0">
                <a:ea typeface="Josefin Sans"/>
                <a:cs typeface="Josefin Sans"/>
                <a:sym typeface="Josefin Sans"/>
              </a:rPr>
            </a:br>
            <a:r>
              <a:rPr lang="en-US" sz="7200" b="1" dirty="0">
                <a:ea typeface="Josefin Sans"/>
                <a:cs typeface="Josefin Sans"/>
                <a:sym typeface="Josefin Sans"/>
              </a:rPr>
              <a:t>PROPOSAL</a:t>
            </a:r>
            <a:endParaRPr sz="7200" dirty="0"/>
          </a:p>
        </p:txBody>
      </p:sp>
      <p:sp>
        <p:nvSpPr>
          <p:cNvPr id="148" name="Google Shape;148;p27"/>
          <p:cNvSpPr txBox="1">
            <a:spLocks noGrp="1"/>
          </p:cNvSpPr>
          <p:nvPr>
            <p:ph type="subTitle" idx="1"/>
          </p:nvPr>
        </p:nvSpPr>
        <p:spPr>
          <a:xfrm>
            <a:off x="15235412" y="9705160"/>
            <a:ext cx="8012334" cy="1847024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indent="0"/>
            <a:r>
              <a:rPr lang="en" sz="4000" dirty="0"/>
              <a:t>Let your project proposal begin!</a:t>
            </a:r>
            <a:endParaRPr sz="4000" dirty="0"/>
          </a:p>
        </p:txBody>
      </p:sp>
      <p:sp>
        <p:nvSpPr>
          <p:cNvPr id="149" name="Google Shape;149;p27"/>
          <p:cNvSpPr/>
          <p:nvPr/>
        </p:nvSpPr>
        <p:spPr>
          <a:xfrm rot="5400000">
            <a:off x="21185011" y="11798844"/>
            <a:ext cx="484000" cy="418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2438430">
              <a:buClr>
                <a:srgbClr val="000000"/>
              </a:buClr>
            </a:pPr>
            <a:endParaRPr sz="37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243800" tIns="243800" rIns="243800" bIns="243800" anchor="b" anchorCtr="0">
            <a:noAutofit/>
          </a:bodyPr>
          <a:lstStyle/>
          <a:p>
            <a:r>
              <a:rPr lang="en" sz="3600" dirty="0"/>
              <a:t>ABOUT THE PROJECT</a:t>
            </a:r>
            <a:endParaRPr sz="3600" dirty="0"/>
          </a:p>
        </p:txBody>
      </p:sp>
      <p:sp>
        <p:nvSpPr>
          <p:cNvPr id="163" name="Google Shape;163;p29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-US" sz="2400" b="1" dirty="0"/>
              <a:t>Lorem Ipsum</a:t>
            </a:r>
            <a:r>
              <a:rPr lang="en-US" sz="2400" dirty="0"/>
              <a:t> is simply dummy text of the printing</a:t>
            </a:r>
            <a:endParaRPr sz="2400" dirty="0"/>
          </a:p>
        </p:txBody>
      </p:sp>
      <p:sp>
        <p:nvSpPr>
          <p:cNvPr id="164" name="Google Shape;164;p29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r>
              <a:rPr lang="en" sz="11100" dirty="0"/>
              <a:t>01</a:t>
            </a:r>
            <a:endParaRPr sz="11100" dirty="0"/>
          </a:p>
        </p:txBody>
      </p:sp>
      <p:sp>
        <p:nvSpPr>
          <p:cNvPr id="165" name="Google Shape;165;p29"/>
          <p:cNvSpPr txBox="1">
            <a:spLocks noGrp="1"/>
          </p:cNvSpPr>
          <p:nvPr>
            <p:ph type="title" idx="3"/>
          </p:nvPr>
        </p:nvSpPr>
        <p:spPr>
          <a:prstGeom prst="rect">
            <a:avLst/>
          </a:prstGeom>
        </p:spPr>
        <p:txBody>
          <a:bodyPr spcFirstLastPara="1" wrap="square" lIns="243800" tIns="243800" rIns="243800" bIns="243800" anchor="b" anchorCtr="0">
            <a:noAutofit/>
          </a:bodyPr>
          <a:lstStyle/>
          <a:p>
            <a:r>
              <a:rPr lang="en" sz="3600"/>
              <a:t>OUR SNEAK PEEK</a:t>
            </a:r>
            <a:endParaRPr sz="3600"/>
          </a:p>
        </p:txBody>
      </p:sp>
      <p:sp>
        <p:nvSpPr>
          <p:cNvPr id="166" name="Google Shape;166;p29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-US" sz="2400" b="1" dirty="0"/>
              <a:t>Lorem Ipsum</a:t>
            </a:r>
            <a:r>
              <a:rPr lang="en-US" sz="2400" dirty="0"/>
              <a:t> is simply dummy text of the printing</a:t>
            </a:r>
            <a:endParaRPr sz="2400" dirty="0"/>
          </a:p>
        </p:txBody>
      </p:sp>
      <p:sp>
        <p:nvSpPr>
          <p:cNvPr id="167" name="Google Shape;167;p29"/>
          <p:cNvSpPr txBox="1">
            <a:spLocks noGrp="1"/>
          </p:cNvSpPr>
          <p:nvPr>
            <p:ph type="title" idx="5"/>
          </p:nvPr>
        </p:nvSpPr>
        <p:spPr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r>
              <a:rPr lang="en" sz="11100"/>
              <a:t>04</a:t>
            </a:r>
            <a:endParaRPr sz="11100"/>
          </a:p>
        </p:txBody>
      </p:sp>
      <p:sp>
        <p:nvSpPr>
          <p:cNvPr id="168" name="Google Shape;168;p29"/>
          <p:cNvSpPr txBox="1">
            <a:spLocks noGrp="1"/>
          </p:cNvSpPr>
          <p:nvPr>
            <p:ph type="title" idx="6"/>
          </p:nvPr>
        </p:nvSpPr>
        <p:spPr>
          <a:prstGeom prst="rect">
            <a:avLst/>
          </a:prstGeom>
        </p:spPr>
        <p:txBody>
          <a:bodyPr spcFirstLastPara="1" wrap="square" lIns="243800" tIns="243800" rIns="243800" bIns="243800" anchor="b" anchorCtr="0">
            <a:noAutofit/>
          </a:bodyPr>
          <a:lstStyle/>
          <a:p>
            <a:r>
              <a:rPr lang="en" sz="3600"/>
              <a:t>MAJOR REQUIREMENTS</a:t>
            </a:r>
            <a:endParaRPr sz="3600"/>
          </a:p>
        </p:txBody>
      </p:sp>
      <p:sp>
        <p:nvSpPr>
          <p:cNvPr id="169" name="Google Shape;169;p29"/>
          <p:cNvSpPr txBox="1">
            <a:spLocks noGrp="1"/>
          </p:cNvSpPr>
          <p:nvPr>
            <p:ph type="subTitle" idx="7"/>
          </p:nvPr>
        </p:nvSpPr>
        <p:spPr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-US" sz="2400" b="1" dirty="0"/>
              <a:t>Lorem Ipsum</a:t>
            </a:r>
            <a:r>
              <a:rPr lang="en-US" sz="2400" dirty="0"/>
              <a:t> is simply dummy text of the printing</a:t>
            </a:r>
            <a:endParaRPr sz="2400" dirty="0"/>
          </a:p>
        </p:txBody>
      </p:sp>
      <p:sp>
        <p:nvSpPr>
          <p:cNvPr id="170" name="Google Shape;170;p29"/>
          <p:cNvSpPr txBox="1">
            <a:spLocks noGrp="1"/>
          </p:cNvSpPr>
          <p:nvPr>
            <p:ph type="title" idx="8"/>
          </p:nvPr>
        </p:nvSpPr>
        <p:spPr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r>
              <a:rPr lang="en" sz="11100"/>
              <a:t>02</a:t>
            </a:r>
            <a:endParaRPr sz="11100"/>
          </a:p>
        </p:txBody>
      </p:sp>
      <p:sp>
        <p:nvSpPr>
          <p:cNvPr id="171" name="Google Shape;171;p29"/>
          <p:cNvSpPr txBox="1">
            <a:spLocks noGrp="1"/>
          </p:cNvSpPr>
          <p:nvPr>
            <p:ph type="title" idx="9"/>
          </p:nvPr>
        </p:nvSpPr>
        <p:spPr>
          <a:prstGeom prst="rect">
            <a:avLst/>
          </a:prstGeom>
        </p:spPr>
        <p:txBody>
          <a:bodyPr spcFirstLastPara="1" wrap="square" lIns="243800" tIns="243800" rIns="243800" bIns="243800" anchor="b" anchorCtr="0">
            <a:noAutofit/>
          </a:bodyPr>
          <a:lstStyle/>
          <a:p>
            <a:r>
              <a:rPr lang="en" sz="3600"/>
              <a:t>PROJECT STAGES</a:t>
            </a:r>
            <a:endParaRPr sz="3600"/>
          </a:p>
        </p:txBody>
      </p:sp>
      <p:sp>
        <p:nvSpPr>
          <p:cNvPr id="172" name="Google Shape;172;p29"/>
          <p:cNvSpPr txBox="1">
            <a:spLocks noGrp="1"/>
          </p:cNvSpPr>
          <p:nvPr>
            <p:ph type="subTitle" idx="13"/>
          </p:nvPr>
        </p:nvSpPr>
        <p:spPr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-US" sz="2400" b="1" dirty="0"/>
              <a:t>Lorem Ipsum</a:t>
            </a:r>
            <a:r>
              <a:rPr lang="en-US" sz="2400" dirty="0"/>
              <a:t> is simply dummy text of the printing</a:t>
            </a:r>
            <a:endParaRPr sz="2400" dirty="0"/>
          </a:p>
        </p:txBody>
      </p:sp>
      <p:sp>
        <p:nvSpPr>
          <p:cNvPr id="173" name="Google Shape;173;p29"/>
          <p:cNvSpPr txBox="1">
            <a:spLocks noGrp="1"/>
          </p:cNvSpPr>
          <p:nvPr>
            <p:ph type="title" idx="14"/>
          </p:nvPr>
        </p:nvSpPr>
        <p:spPr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r>
              <a:rPr lang="en" sz="11100"/>
              <a:t>05</a:t>
            </a:r>
            <a:endParaRPr sz="11100"/>
          </a:p>
        </p:txBody>
      </p:sp>
      <p:sp>
        <p:nvSpPr>
          <p:cNvPr id="174" name="Google Shape;174;p29"/>
          <p:cNvSpPr txBox="1">
            <a:spLocks noGrp="1"/>
          </p:cNvSpPr>
          <p:nvPr>
            <p:ph type="title" idx="15"/>
          </p:nvPr>
        </p:nvSpPr>
        <p:spPr>
          <a:prstGeom prst="rect">
            <a:avLst/>
          </a:prstGeom>
        </p:spPr>
        <p:txBody>
          <a:bodyPr spcFirstLastPara="1" wrap="square" lIns="243800" tIns="243800" rIns="243800" bIns="243800" anchor="b" anchorCtr="0">
            <a:noAutofit/>
          </a:bodyPr>
          <a:lstStyle/>
          <a:p>
            <a:r>
              <a:rPr lang="en" sz="3600"/>
              <a:t>ALL OUR PROJECT GOALS</a:t>
            </a:r>
            <a:endParaRPr sz="3600"/>
          </a:p>
        </p:txBody>
      </p:sp>
      <p:sp>
        <p:nvSpPr>
          <p:cNvPr id="175" name="Google Shape;175;p29"/>
          <p:cNvSpPr txBox="1">
            <a:spLocks noGrp="1"/>
          </p:cNvSpPr>
          <p:nvPr>
            <p:ph type="subTitle" idx="16"/>
          </p:nvPr>
        </p:nvSpPr>
        <p:spPr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-US" sz="2400" b="1" dirty="0"/>
              <a:t>Lorem Ipsum</a:t>
            </a:r>
            <a:r>
              <a:rPr lang="en-US" sz="2400" dirty="0"/>
              <a:t> is simply dummy text of the printing</a:t>
            </a:r>
            <a:endParaRPr sz="2400" dirty="0"/>
          </a:p>
        </p:txBody>
      </p:sp>
      <p:sp>
        <p:nvSpPr>
          <p:cNvPr id="176" name="Google Shape;176;p29"/>
          <p:cNvSpPr txBox="1">
            <a:spLocks noGrp="1"/>
          </p:cNvSpPr>
          <p:nvPr>
            <p:ph type="title" idx="17"/>
          </p:nvPr>
        </p:nvSpPr>
        <p:spPr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r>
              <a:rPr lang="en" sz="11100"/>
              <a:t>03</a:t>
            </a:r>
            <a:endParaRPr sz="11100"/>
          </a:p>
        </p:txBody>
      </p:sp>
      <p:sp>
        <p:nvSpPr>
          <p:cNvPr id="177" name="Google Shape;177;p29"/>
          <p:cNvSpPr txBox="1">
            <a:spLocks noGrp="1"/>
          </p:cNvSpPr>
          <p:nvPr>
            <p:ph type="title" idx="18"/>
          </p:nvPr>
        </p:nvSpPr>
        <p:spPr>
          <a:prstGeom prst="rect">
            <a:avLst/>
          </a:prstGeom>
        </p:spPr>
        <p:txBody>
          <a:bodyPr spcFirstLastPara="1" wrap="square" lIns="243800" tIns="243800" rIns="243800" bIns="243800" anchor="b" anchorCtr="0">
            <a:noAutofit/>
          </a:bodyPr>
          <a:lstStyle/>
          <a:p>
            <a:r>
              <a:rPr lang="en" sz="3600"/>
              <a:t>MEET OUR TEAM</a:t>
            </a:r>
            <a:endParaRPr sz="3600"/>
          </a:p>
        </p:txBody>
      </p:sp>
      <p:sp>
        <p:nvSpPr>
          <p:cNvPr id="178" name="Google Shape;178;p29"/>
          <p:cNvSpPr txBox="1">
            <a:spLocks noGrp="1"/>
          </p:cNvSpPr>
          <p:nvPr>
            <p:ph type="subTitle" idx="19"/>
          </p:nvPr>
        </p:nvSpPr>
        <p:spPr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-US" sz="2400" b="1" dirty="0"/>
              <a:t>Lorem Ipsum</a:t>
            </a:r>
            <a:r>
              <a:rPr lang="en-US" sz="2400" dirty="0"/>
              <a:t> is simply dummy text of the printing</a:t>
            </a:r>
            <a:endParaRPr sz="2400" dirty="0"/>
          </a:p>
        </p:txBody>
      </p:sp>
      <p:sp>
        <p:nvSpPr>
          <p:cNvPr id="179" name="Google Shape;179;p29"/>
          <p:cNvSpPr txBox="1">
            <a:spLocks noGrp="1"/>
          </p:cNvSpPr>
          <p:nvPr>
            <p:ph type="title" idx="20"/>
          </p:nvPr>
        </p:nvSpPr>
        <p:spPr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r>
              <a:rPr lang="en" sz="11100"/>
              <a:t>06</a:t>
            </a:r>
            <a:endParaRPr sz="11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AD07915-29ED-4839-A557-C2CF5B9C40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84" name="Google Shape;184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243800" tIns="243800" rIns="243800" bIns="243800" anchor="b" anchorCtr="0">
            <a:noAutofit/>
          </a:bodyPr>
          <a:lstStyle/>
          <a:p>
            <a:r>
              <a:rPr lang="en" dirty="0"/>
              <a:t>ABOUT</a:t>
            </a:r>
            <a:endParaRPr dirty="0"/>
          </a:p>
          <a:p>
            <a:r>
              <a:rPr lang="en" dirty="0"/>
              <a:t>THE PROJECT</a:t>
            </a:r>
            <a:endParaRPr dirty="0"/>
          </a:p>
        </p:txBody>
      </p:sp>
      <p:sp>
        <p:nvSpPr>
          <p:cNvPr id="185" name="Google Shape;185;p30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indent="0"/>
            <a:r>
              <a:rPr lang="en-US" b="1" dirty="0"/>
              <a:t>Lorem Ipsum</a:t>
            </a:r>
            <a:r>
              <a:rPr lang="en-US" dirty="0"/>
              <a:t> is simply dummy text of the printing</a:t>
            </a:r>
            <a:endParaRPr dirty="0"/>
          </a:p>
        </p:txBody>
      </p:sp>
      <p:sp>
        <p:nvSpPr>
          <p:cNvPr id="186" name="Google Shape;186;p30"/>
          <p:cNvSpPr/>
          <p:nvPr/>
        </p:nvSpPr>
        <p:spPr>
          <a:xfrm rot="5400000">
            <a:off x="13708269" y="7143259"/>
            <a:ext cx="930400" cy="804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2438430">
              <a:buClr>
                <a:srgbClr val="000000"/>
              </a:buClr>
            </a:pPr>
            <a:endParaRPr sz="37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r>
              <a:rPr lang="es" dirty="0">
                <a:solidFill>
                  <a:srgbClr val="EBCFB2"/>
                </a:solidFill>
              </a:rPr>
              <a:t>AGENDA</a:t>
            </a:r>
            <a:endParaRPr dirty="0">
              <a:solidFill>
                <a:srgbClr val="EBCFB2"/>
              </a:solidFill>
            </a:endParaRPr>
          </a:p>
        </p:txBody>
      </p:sp>
      <p:sp>
        <p:nvSpPr>
          <p:cNvPr id="221" name="Google Shape;221;p30"/>
          <p:cNvSpPr txBox="1">
            <a:spLocks noGrp="1"/>
          </p:cNvSpPr>
          <p:nvPr>
            <p:ph type="ctrTitle" idx="2"/>
          </p:nvPr>
        </p:nvSpPr>
        <p:spPr>
          <a:prstGeom prst="rect">
            <a:avLst/>
          </a:prstGeom>
        </p:spPr>
        <p:txBody>
          <a:bodyPr spcFirstLastPara="1" wrap="square" lIns="243800" tIns="243800" rIns="243800" bIns="243800" anchor="b" anchorCtr="0">
            <a:noAutofit/>
          </a:bodyPr>
          <a:lstStyle/>
          <a:p>
            <a:r>
              <a:rPr lang="es" sz="3600" dirty="0"/>
              <a:t>THE COMPANY</a:t>
            </a:r>
            <a:endParaRPr sz="3600" dirty="0"/>
          </a:p>
        </p:txBody>
      </p:sp>
      <p:sp>
        <p:nvSpPr>
          <p:cNvPr id="222" name="Google Shape;222;p30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indent="0"/>
            <a:r>
              <a:rPr lang="es" sz="2400" dirty="0">
                <a:solidFill>
                  <a:schemeClr val="lt1"/>
                </a:solidFill>
              </a:rPr>
              <a:t>Here you could describe the topic of the section</a:t>
            </a:r>
            <a:endParaRPr sz="2400" dirty="0"/>
          </a:p>
        </p:txBody>
      </p:sp>
      <p:sp>
        <p:nvSpPr>
          <p:cNvPr id="223" name="Google Shape;223;p30"/>
          <p:cNvSpPr txBox="1">
            <a:spLocks noGrp="1"/>
          </p:cNvSpPr>
          <p:nvPr>
            <p:ph type="title" idx="3"/>
          </p:nvPr>
        </p:nvSpPr>
        <p:spPr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r>
              <a:rPr lang="es" sz="14400">
                <a:solidFill>
                  <a:srgbClr val="EBCFB2"/>
                </a:solidFill>
              </a:rPr>
              <a:t>01</a:t>
            </a:r>
            <a:endParaRPr sz="14400">
              <a:solidFill>
                <a:srgbClr val="EBCFB2"/>
              </a:solidFill>
            </a:endParaRPr>
          </a:p>
        </p:txBody>
      </p:sp>
      <p:sp>
        <p:nvSpPr>
          <p:cNvPr id="224" name="Google Shape;224;p30"/>
          <p:cNvSpPr txBox="1">
            <a:spLocks noGrp="1"/>
          </p:cNvSpPr>
          <p:nvPr>
            <p:ph type="ctrTitle" idx="4"/>
          </p:nvPr>
        </p:nvSpPr>
        <p:spPr>
          <a:prstGeom prst="rect">
            <a:avLst/>
          </a:prstGeom>
        </p:spPr>
        <p:txBody>
          <a:bodyPr spcFirstLastPara="1" wrap="square" lIns="243800" tIns="243800" rIns="243800" bIns="243800" anchor="b" anchorCtr="0">
            <a:noAutofit/>
          </a:bodyPr>
          <a:lstStyle/>
          <a:p>
            <a:r>
              <a:rPr lang="es" sz="3600"/>
              <a:t>BUSINESS OBJECTIVES</a:t>
            </a:r>
            <a:endParaRPr sz="3600"/>
          </a:p>
        </p:txBody>
      </p:sp>
      <p:sp>
        <p:nvSpPr>
          <p:cNvPr id="225" name="Google Shape;225;p30"/>
          <p:cNvSpPr txBox="1">
            <a:spLocks noGrp="1"/>
          </p:cNvSpPr>
          <p:nvPr>
            <p:ph type="subTitle" idx="5"/>
          </p:nvPr>
        </p:nvSpPr>
        <p:spPr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indent="0"/>
            <a:r>
              <a:rPr lang="es" sz="2400"/>
              <a:t>Here you could describe the topic of the section</a:t>
            </a:r>
            <a:endParaRPr sz="2400"/>
          </a:p>
        </p:txBody>
      </p:sp>
      <p:sp>
        <p:nvSpPr>
          <p:cNvPr id="226" name="Google Shape;226;p30"/>
          <p:cNvSpPr txBox="1">
            <a:spLocks noGrp="1"/>
          </p:cNvSpPr>
          <p:nvPr>
            <p:ph type="title" idx="6"/>
          </p:nvPr>
        </p:nvSpPr>
        <p:spPr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r>
              <a:rPr lang="es" sz="14400">
                <a:solidFill>
                  <a:srgbClr val="EBCFB2"/>
                </a:solidFill>
              </a:rPr>
              <a:t>03</a:t>
            </a:r>
            <a:endParaRPr sz="14400">
              <a:solidFill>
                <a:srgbClr val="EBCFB2"/>
              </a:solidFill>
            </a:endParaRPr>
          </a:p>
        </p:txBody>
      </p:sp>
      <p:sp>
        <p:nvSpPr>
          <p:cNvPr id="227" name="Google Shape;227;p30"/>
          <p:cNvSpPr txBox="1">
            <a:spLocks noGrp="1"/>
          </p:cNvSpPr>
          <p:nvPr>
            <p:ph type="ctrTitle" idx="7"/>
          </p:nvPr>
        </p:nvSpPr>
        <p:spPr>
          <a:prstGeom prst="rect">
            <a:avLst/>
          </a:prstGeom>
        </p:spPr>
        <p:txBody>
          <a:bodyPr spcFirstLastPara="1" wrap="square" lIns="243800" tIns="243800" rIns="243800" bIns="243800" anchor="b" anchorCtr="0">
            <a:noAutofit/>
          </a:bodyPr>
          <a:lstStyle/>
          <a:p>
            <a:r>
              <a:rPr lang="es" sz="3600"/>
              <a:t>DATA ANALYTICS</a:t>
            </a:r>
            <a:endParaRPr sz="3600"/>
          </a:p>
        </p:txBody>
      </p:sp>
      <p:sp>
        <p:nvSpPr>
          <p:cNvPr id="228" name="Google Shape;228;p30"/>
          <p:cNvSpPr txBox="1">
            <a:spLocks noGrp="1"/>
          </p:cNvSpPr>
          <p:nvPr>
            <p:ph type="subTitle" idx="8"/>
          </p:nvPr>
        </p:nvSpPr>
        <p:spPr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indent="0"/>
            <a:r>
              <a:rPr lang="es" sz="2400"/>
              <a:t>Here you could describe the topic of the section</a:t>
            </a:r>
            <a:endParaRPr sz="2400"/>
          </a:p>
        </p:txBody>
      </p:sp>
      <p:sp>
        <p:nvSpPr>
          <p:cNvPr id="229" name="Google Shape;229;p30"/>
          <p:cNvSpPr txBox="1">
            <a:spLocks noGrp="1"/>
          </p:cNvSpPr>
          <p:nvPr>
            <p:ph type="title" idx="9"/>
          </p:nvPr>
        </p:nvSpPr>
        <p:spPr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r>
              <a:rPr lang="es" sz="14400">
                <a:solidFill>
                  <a:srgbClr val="EBCFB2"/>
                </a:solidFill>
              </a:rPr>
              <a:t>02</a:t>
            </a:r>
            <a:endParaRPr sz="14400">
              <a:solidFill>
                <a:srgbClr val="EBCFB2"/>
              </a:solidFill>
            </a:endParaRPr>
          </a:p>
        </p:txBody>
      </p:sp>
      <p:sp>
        <p:nvSpPr>
          <p:cNvPr id="230" name="Google Shape;230;p30"/>
          <p:cNvSpPr txBox="1">
            <a:spLocks noGrp="1"/>
          </p:cNvSpPr>
          <p:nvPr>
            <p:ph type="ctrTitle" idx="13"/>
          </p:nvPr>
        </p:nvSpPr>
        <p:spPr>
          <a:prstGeom prst="rect">
            <a:avLst/>
          </a:prstGeom>
        </p:spPr>
        <p:txBody>
          <a:bodyPr spcFirstLastPara="1" wrap="square" lIns="243800" tIns="243800" rIns="243800" bIns="243800" anchor="b" anchorCtr="0">
            <a:noAutofit/>
          </a:bodyPr>
          <a:lstStyle/>
          <a:p>
            <a:r>
              <a:rPr lang="es" sz="3600"/>
              <a:t>SOCIAL MEDIA</a:t>
            </a:r>
            <a:endParaRPr sz="3600"/>
          </a:p>
        </p:txBody>
      </p:sp>
      <p:sp>
        <p:nvSpPr>
          <p:cNvPr id="231" name="Google Shape;231;p30"/>
          <p:cNvSpPr txBox="1">
            <a:spLocks noGrp="1"/>
          </p:cNvSpPr>
          <p:nvPr>
            <p:ph type="subTitle" idx="14"/>
          </p:nvPr>
        </p:nvSpPr>
        <p:spPr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indent="0"/>
            <a:r>
              <a:rPr lang="es" sz="2400"/>
              <a:t>Here you could describe the topic of the section</a:t>
            </a:r>
            <a:endParaRPr sz="2400"/>
          </a:p>
        </p:txBody>
      </p:sp>
      <p:sp>
        <p:nvSpPr>
          <p:cNvPr id="232" name="Google Shape;232;p30"/>
          <p:cNvSpPr txBox="1">
            <a:spLocks noGrp="1"/>
          </p:cNvSpPr>
          <p:nvPr>
            <p:ph type="title" idx="15"/>
          </p:nvPr>
        </p:nvSpPr>
        <p:spPr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r>
              <a:rPr lang="es" sz="14400">
                <a:solidFill>
                  <a:srgbClr val="EBCFB2"/>
                </a:solidFill>
              </a:rPr>
              <a:t>04</a:t>
            </a:r>
            <a:endParaRPr sz="14400">
              <a:solidFill>
                <a:srgbClr val="EBCFB2"/>
              </a:solidFill>
            </a:endParaRPr>
          </a:p>
        </p:txBody>
      </p:sp>
      <p:sp>
        <p:nvSpPr>
          <p:cNvPr id="220" name="Google Shape;220;p30"/>
          <p:cNvSpPr txBox="1">
            <a:spLocks noGrp="1"/>
          </p:cNvSpPr>
          <p:nvPr>
            <p:ph type="sldNum" idx="4294967295"/>
          </p:nvPr>
        </p:nvSpPr>
        <p:spPr>
          <a:xfrm>
            <a:off x="22920325" y="12461875"/>
            <a:ext cx="1463675" cy="7366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marR="0" lvl="0" indent="0" algn="r" defTabSz="24384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fld id="{00000000-1234-1234-1234-123412341234}" type="slidenum">
              <a:rPr kumimoji="0" lang="es" sz="3467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pPr marL="0" marR="0" lvl="0" indent="0" algn="r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Tx/>
                <a:buNone/>
                <a:tabLst/>
                <a:defRPr/>
              </a:pPr>
              <a:t>2</a:t>
            </a:fld>
            <a:endParaRPr kumimoji="0" sz="346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243800" tIns="243800" rIns="243800" bIns="243800" anchor="b" anchorCtr="0">
            <a:noAutofit/>
          </a:bodyPr>
          <a:lstStyle/>
          <a:p>
            <a:r>
              <a:rPr lang="en" dirty="0"/>
              <a:t>OUR COMPANY</a:t>
            </a:r>
            <a:endParaRPr dirty="0"/>
          </a:p>
        </p:txBody>
      </p:sp>
      <p:sp>
        <p:nvSpPr>
          <p:cNvPr id="195" name="Google Shape;195;p3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indent="0">
              <a:spcAft>
                <a:spcPts val="4267"/>
              </a:spcAft>
            </a:pPr>
            <a:r>
              <a:rPr lang="en-US" b="1" dirty="0"/>
              <a:t>Lorem Ipsum</a:t>
            </a:r>
            <a:r>
              <a:rPr lang="en-US" dirty="0"/>
              <a:t> is simply dummy text of the printing and typesetting industry. Lorem Ipsum has been the industry's standard dummy text ever since the 1500s, when an unknown printer took a galley</a:t>
            </a:r>
            <a:endParaRPr dirty="0"/>
          </a:p>
        </p:txBody>
      </p:sp>
      <p:sp>
        <p:nvSpPr>
          <p:cNvPr id="196" name="Google Shape;196;p31"/>
          <p:cNvSpPr/>
          <p:nvPr/>
        </p:nvSpPr>
        <p:spPr>
          <a:xfrm>
            <a:off x="22064600" y="11794133"/>
            <a:ext cx="649600" cy="561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2438430">
              <a:buClr>
                <a:srgbClr val="000000"/>
              </a:buClr>
            </a:pPr>
            <a:endParaRPr sz="37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97" name="Google Shape;197;p31"/>
          <p:cNvCxnSpPr/>
          <p:nvPr/>
        </p:nvCxnSpPr>
        <p:spPr>
          <a:xfrm>
            <a:off x="-166267" y="12355733"/>
            <a:ext cx="12572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8" name="Google Shape;198;p31"/>
          <p:cNvSpPr/>
          <p:nvPr/>
        </p:nvSpPr>
        <p:spPr>
          <a:xfrm>
            <a:off x="3075733" y="2202867"/>
            <a:ext cx="2556000" cy="255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2438430">
              <a:buClr>
                <a:srgbClr val="000000"/>
              </a:buClr>
            </a:pPr>
            <a:endParaRPr sz="37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99" name="Google Shape;199;p31"/>
          <p:cNvSpPr/>
          <p:nvPr/>
        </p:nvSpPr>
        <p:spPr>
          <a:xfrm>
            <a:off x="4987600" y="3574067"/>
            <a:ext cx="1184800" cy="118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2438430">
              <a:buClr>
                <a:srgbClr val="000000"/>
              </a:buClr>
            </a:pPr>
            <a:endParaRPr sz="37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0" name="Google Shape;200;p31"/>
          <p:cNvSpPr/>
          <p:nvPr/>
        </p:nvSpPr>
        <p:spPr>
          <a:xfrm>
            <a:off x="5368768" y="3885667"/>
            <a:ext cx="145600" cy="561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2438430">
              <a:buClr>
                <a:srgbClr val="000000"/>
              </a:buClr>
            </a:pPr>
            <a:endParaRPr sz="37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1" name="Google Shape;201;p31"/>
          <p:cNvSpPr/>
          <p:nvPr/>
        </p:nvSpPr>
        <p:spPr>
          <a:xfrm>
            <a:off x="5645627" y="3885667"/>
            <a:ext cx="145600" cy="561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2438430">
              <a:buClr>
                <a:srgbClr val="000000"/>
              </a:buClr>
            </a:pPr>
            <a:endParaRPr sz="37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2" name="Google Shape;202;p31"/>
          <p:cNvSpPr/>
          <p:nvPr/>
        </p:nvSpPr>
        <p:spPr>
          <a:xfrm rot="-8100000">
            <a:off x="3401399" y="2847865"/>
            <a:ext cx="1266003" cy="1266003"/>
          </a:xfrm>
          <a:prstGeom prst="rtTriangl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2438430">
              <a:buClr>
                <a:srgbClr val="000000"/>
              </a:buClr>
            </a:pPr>
            <a:endParaRPr sz="37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243800" tIns="243800" rIns="243800" bIns="243800" anchor="b" anchorCtr="0">
            <a:noAutofit/>
          </a:bodyPr>
          <a:lstStyle/>
          <a:p>
            <a:r>
              <a:rPr lang="en" dirty="0"/>
              <a:t>WHAT WE ARE WORKING ON</a:t>
            </a:r>
            <a:endParaRPr dirty="0"/>
          </a:p>
        </p:txBody>
      </p:sp>
      <p:sp>
        <p:nvSpPr>
          <p:cNvPr id="208" name="Google Shape;208;p32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243800" tIns="243800" rIns="243800" bIns="243800" anchor="b" anchorCtr="0">
            <a:noAutofit/>
          </a:bodyPr>
          <a:lstStyle/>
          <a:p>
            <a:r>
              <a:rPr lang="en"/>
              <a:t>FILMING</a:t>
            </a:r>
            <a:endParaRPr/>
          </a:p>
        </p:txBody>
      </p:sp>
      <p:sp>
        <p:nvSpPr>
          <p:cNvPr id="209" name="Google Shape;209;p32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indent="0"/>
            <a:r>
              <a:rPr lang="en-US" sz="3200" dirty="0"/>
              <a:t>Lorem Ipsum is simply dummy text of the printing </a:t>
            </a:r>
            <a:endParaRPr sz="3200" dirty="0"/>
          </a:p>
        </p:txBody>
      </p:sp>
      <p:sp>
        <p:nvSpPr>
          <p:cNvPr id="210" name="Google Shape;210;p32"/>
          <p:cNvSpPr txBox="1">
            <a:spLocks noGrp="1"/>
          </p:cNvSpPr>
          <p:nvPr>
            <p:ph type="title" idx="3"/>
          </p:nvPr>
        </p:nvSpPr>
        <p:spPr>
          <a:prstGeom prst="rect">
            <a:avLst/>
          </a:prstGeom>
        </p:spPr>
        <p:txBody>
          <a:bodyPr spcFirstLastPara="1" wrap="square" lIns="243800" tIns="243800" rIns="243800" bIns="243800" anchor="b" anchorCtr="0">
            <a:noAutofit/>
          </a:bodyPr>
          <a:lstStyle/>
          <a:p>
            <a:r>
              <a:rPr lang="en"/>
              <a:t>LOCATIONS</a:t>
            </a:r>
            <a:endParaRPr/>
          </a:p>
        </p:txBody>
      </p:sp>
      <p:sp>
        <p:nvSpPr>
          <p:cNvPr id="211" name="Google Shape;211;p32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indent="0"/>
            <a:r>
              <a:rPr lang="en-US" sz="3200" dirty="0"/>
              <a:t>Lorem Ipsum is simply dummy text of the printing </a:t>
            </a:r>
            <a:endParaRPr sz="3200" dirty="0"/>
          </a:p>
        </p:txBody>
      </p:sp>
      <p:sp>
        <p:nvSpPr>
          <p:cNvPr id="212" name="Google Shape;212;p32"/>
          <p:cNvSpPr txBox="1">
            <a:spLocks noGrp="1"/>
          </p:cNvSpPr>
          <p:nvPr>
            <p:ph type="title" idx="5"/>
          </p:nvPr>
        </p:nvSpPr>
        <p:spPr>
          <a:prstGeom prst="rect">
            <a:avLst/>
          </a:prstGeom>
        </p:spPr>
        <p:txBody>
          <a:bodyPr spcFirstLastPara="1" wrap="square" lIns="243800" tIns="243800" rIns="243800" bIns="243800" anchor="b" anchorCtr="0">
            <a:noAutofit/>
          </a:bodyPr>
          <a:lstStyle/>
          <a:p>
            <a:r>
              <a:rPr lang="en"/>
              <a:t>POST-PRODUCTION</a:t>
            </a:r>
            <a:endParaRPr/>
          </a:p>
        </p:txBody>
      </p:sp>
      <p:sp>
        <p:nvSpPr>
          <p:cNvPr id="213" name="Google Shape;213;p32"/>
          <p:cNvSpPr txBox="1">
            <a:spLocks noGrp="1"/>
          </p:cNvSpPr>
          <p:nvPr>
            <p:ph type="subTitle" idx="6"/>
          </p:nvPr>
        </p:nvSpPr>
        <p:spPr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indent="0"/>
            <a:r>
              <a:rPr lang="en-US" sz="3200" dirty="0"/>
              <a:t>Lorem Ipsum is simply dummy text of the printing </a:t>
            </a:r>
            <a:endParaRPr sz="3200" dirty="0"/>
          </a:p>
        </p:txBody>
      </p:sp>
      <p:sp>
        <p:nvSpPr>
          <p:cNvPr id="214" name="Google Shape;214;p32"/>
          <p:cNvSpPr/>
          <p:nvPr/>
        </p:nvSpPr>
        <p:spPr>
          <a:xfrm>
            <a:off x="4158733" y="3436333"/>
            <a:ext cx="2717600" cy="2717600"/>
          </a:xfrm>
          <a:prstGeom prst="donut">
            <a:avLst>
              <a:gd name="adj" fmla="val 308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2438430">
              <a:buClr>
                <a:srgbClr val="000000"/>
              </a:buClr>
            </a:pPr>
            <a:endParaRPr sz="37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15" name="Google Shape;215;p32"/>
          <p:cNvSpPr/>
          <p:nvPr/>
        </p:nvSpPr>
        <p:spPr>
          <a:xfrm>
            <a:off x="9664933" y="8127133"/>
            <a:ext cx="2717600" cy="2717600"/>
          </a:xfrm>
          <a:prstGeom prst="donut">
            <a:avLst>
              <a:gd name="adj" fmla="val 336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2438430">
              <a:buClr>
                <a:srgbClr val="000000"/>
              </a:buClr>
            </a:pPr>
            <a:endParaRPr sz="37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16" name="Google Shape;216;p32"/>
          <p:cNvSpPr/>
          <p:nvPr/>
        </p:nvSpPr>
        <p:spPr>
          <a:xfrm>
            <a:off x="15170733" y="3436333"/>
            <a:ext cx="2717600" cy="2717600"/>
          </a:xfrm>
          <a:prstGeom prst="donut">
            <a:avLst>
              <a:gd name="adj" fmla="val 359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2438430">
              <a:buClr>
                <a:srgbClr val="000000"/>
              </a:buClr>
            </a:pPr>
            <a:endParaRPr sz="37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217" name="Google Shape;217;p32"/>
          <p:cNvCxnSpPr>
            <a:stCxn id="214" idx="4"/>
            <a:endCxn id="208" idx="0"/>
          </p:cNvCxnSpPr>
          <p:nvPr/>
        </p:nvCxnSpPr>
        <p:spPr>
          <a:xfrm>
            <a:off x="5517533" y="6153933"/>
            <a:ext cx="800" cy="1408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" name="Google Shape;218;p32"/>
          <p:cNvCxnSpPr>
            <a:stCxn id="215" idx="0"/>
            <a:endCxn id="211" idx="2"/>
          </p:cNvCxnSpPr>
          <p:nvPr/>
        </p:nvCxnSpPr>
        <p:spPr>
          <a:xfrm rot="10800000">
            <a:off x="11022933" y="6678333"/>
            <a:ext cx="800" cy="1448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" name="Google Shape;219;p32"/>
          <p:cNvCxnSpPr>
            <a:stCxn id="216" idx="4"/>
            <a:endCxn id="212" idx="0"/>
          </p:cNvCxnSpPr>
          <p:nvPr/>
        </p:nvCxnSpPr>
        <p:spPr>
          <a:xfrm>
            <a:off x="16529533" y="6153933"/>
            <a:ext cx="0" cy="1408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0" name="Google Shape;220;p32"/>
          <p:cNvGrpSpPr/>
          <p:nvPr/>
        </p:nvGrpSpPr>
        <p:grpSpPr>
          <a:xfrm>
            <a:off x="4781506" y="4065353"/>
            <a:ext cx="1471997" cy="1459528"/>
            <a:chOff x="3074816" y="3291043"/>
            <a:chExt cx="545831" cy="541207"/>
          </a:xfrm>
        </p:grpSpPr>
        <p:sp>
          <p:nvSpPr>
            <p:cNvPr id="221" name="Google Shape;221;p32"/>
            <p:cNvSpPr/>
            <p:nvPr/>
          </p:nvSpPr>
          <p:spPr>
            <a:xfrm>
              <a:off x="3232552" y="3291043"/>
              <a:ext cx="386933" cy="259044"/>
            </a:xfrm>
            <a:custGeom>
              <a:avLst/>
              <a:gdLst/>
              <a:ahLst/>
              <a:cxnLst/>
              <a:rect l="l" t="t" r="r" b="b"/>
              <a:pathLst>
                <a:path w="15984" h="10701" extrusionOk="0">
                  <a:moveTo>
                    <a:pt x="7114" y="0"/>
                  </a:moveTo>
                  <a:cubicBezTo>
                    <a:pt x="6324" y="0"/>
                    <a:pt x="5756" y="845"/>
                    <a:pt x="6099" y="1568"/>
                  </a:cubicBezTo>
                  <a:cubicBezTo>
                    <a:pt x="5245" y="1568"/>
                    <a:pt x="4681" y="2540"/>
                    <a:pt x="5162" y="3267"/>
                  </a:cubicBezTo>
                  <a:cubicBezTo>
                    <a:pt x="4573" y="3512"/>
                    <a:pt x="4298" y="4225"/>
                    <a:pt x="4602" y="4793"/>
                  </a:cubicBezTo>
                  <a:lnTo>
                    <a:pt x="1445" y="4793"/>
                  </a:lnTo>
                  <a:cubicBezTo>
                    <a:pt x="17" y="4793"/>
                    <a:pt x="1" y="6992"/>
                    <a:pt x="1425" y="6992"/>
                  </a:cubicBezTo>
                  <a:lnTo>
                    <a:pt x="9370" y="7015"/>
                  </a:lnTo>
                  <a:cubicBezTo>
                    <a:pt x="9878" y="7015"/>
                    <a:pt x="10319" y="7368"/>
                    <a:pt x="10431" y="7865"/>
                  </a:cubicBezTo>
                  <a:lnTo>
                    <a:pt x="10431" y="9616"/>
                  </a:lnTo>
                  <a:cubicBezTo>
                    <a:pt x="10431" y="10338"/>
                    <a:pt x="10987" y="10700"/>
                    <a:pt x="11540" y="10700"/>
                  </a:cubicBezTo>
                  <a:cubicBezTo>
                    <a:pt x="12087" y="10700"/>
                    <a:pt x="12630" y="10347"/>
                    <a:pt x="12630" y="9637"/>
                  </a:cubicBezTo>
                  <a:lnTo>
                    <a:pt x="12630" y="7623"/>
                  </a:lnTo>
                  <a:cubicBezTo>
                    <a:pt x="12630" y="7607"/>
                    <a:pt x="12643" y="7595"/>
                    <a:pt x="12659" y="7595"/>
                  </a:cubicBezTo>
                  <a:cubicBezTo>
                    <a:pt x="12660" y="7595"/>
                    <a:pt x="12661" y="7595"/>
                    <a:pt x="12661" y="7595"/>
                  </a:cubicBezTo>
                  <a:cubicBezTo>
                    <a:pt x="13578" y="7526"/>
                    <a:pt x="14316" y="6829"/>
                    <a:pt x="14465" y="5948"/>
                  </a:cubicBezTo>
                  <a:lnTo>
                    <a:pt x="15562" y="5948"/>
                  </a:lnTo>
                  <a:cubicBezTo>
                    <a:pt x="15984" y="5948"/>
                    <a:pt x="15984" y="5293"/>
                    <a:pt x="15562" y="5293"/>
                  </a:cubicBezTo>
                  <a:lnTo>
                    <a:pt x="14164" y="5293"/>
                  </a:lnTo>
                  <a:cubicBezTo>
                    <a:pt x="14164" y="5293"/>
                    <a:pt x="14163" y="5293"/>
                    <a:pt x="14162" y="5293"/>
                  </a:cubicBezTo>
                  <a:cubicBezTo>
                    <a:pt x="13983" y="5293"/>
                    <a:pt x="13837" y="5440"/>
                    <a:pt x="13837" y="5619"/>
                  </a:cubicBezTo>
                  <a:cubicBezTo>
                    <a:pt x="13837" y="6309"/>
                    <a:pt x="13298" y="6890"/>
                    <a:pt x="12613" y="6940"/>
                  </a:cubicBezTo>
                  <a:cubicBezTo>
                    <a:pt x="12262" y="6968"/>
                    <a:pt x="11974" y="7268"/>
                    <a:pt x="11974" y="7623"/>
                  </a:cubicBezTo>
                  <a:lnTo>
                    <a:pt x="11974" y="9637"/>
                  </a:lnTo>
                  <a:cubicBezTo>
                    <a:pt x="11974" y="9920"/>
                    <a:pt x="11757" y="10062"/>
                    <a:pt x="11538" y="10062"/>
                  </a:cubicBezTo>
                  <a:cubicBezTo>
                    <a:pt x="11313" y="10062"/>
                    <a:pt x="11085" y="9913"/>
                    <a:pt x="11085" y="9616"/>
                  </a:cubicBezTo>
                  <a:lnTo>
                    <a:pt x="11085" y="7832"/>
                  </a:lnTo>
                  <a:cubicBezTo>
                    <a:pt x="11085" y="6993"/>
                    <a:pt x="10259" y="6361"/>
                    <a:pt x="9370" y="6361"/>
                  </a:cubicBezTo>
                  <a:lnTo>
                    <a:pt x="1425" y="6338"/>
                  </a:lnTo>
                  <a:cubicBezTo>
                    <a:pt x="853" y="6338"/>
                    <a:pt x="858" y="5449"/>
                    <a:pt x="1445" y="5449"/>
                  </a:cubicBezTo>
                  <a:lnTo>
                    <a:pt x="8175" y="5449"/>
                  </a:lnTo>
                  <a:cubicBezTo>
                    <a:pt x="8603" y="5449"/>
                    <a:pt x="8619" y="4724"/>
                    <a:pt x="8181" y="4724"/>
                  </a:cubicBezTo>
                  <a:lnTo>
                    <a:pt x="5574" y="4724"/>
                  </a:lnTo>
                  <a:cubicBezTo>
                    <a:pt x="5000" y="4724"/>
                    <a:pt x="5007" y="3835"/>
                    <a:pt x="5594" y="3835"/>
                  </a:cubicBezTo>
                  <a:lnTo>
                    <a:pt x="8304" y="3835"/>
                  </a:lnTo>
                  <a:cubicBezTo>
                    <a:pt x="8730" y="3835"/>
                    <a:pt x="8748" y="3111"/>
                    <a:pt x="8310" y="3111"/>
                  </a:cubicBezTo>
                  <a:lnTo>
                    <a:pt x="6081" y="3111"/>
                  </a:lnTo>
                  <a:cubicBezTo>
                    <a:pt x="5507" y="3111"/>
                    <a:pt x="5514" y="2222"/>
                    <a:pt x="6101" y="2222"/>
                  </a:cubicBezTo>
                  <a:lnTo>
                    <a:pt x="8433" y="2222"/>
                  </a:lnTo>
                  <a:cubicBezTo>
                    <a:pt x="8865" y="2222"/>
                    <a:pt x="8861" y="1545"/>
                    <a:pt x="8434" y="1545"/>
                  </a:cubicBezTo>
                  <a:lnTo>
                    <a:pt x="7094" y="1545"/>
                  </a:lnTo>
                  <a:cubicBezTo>
                    <a:pt x="6522" y="1545"/>
                    <a:pt x="6529" y="656"/>
                    <a:pt x="7114" y="656"/>
                  </a:cubicBezTo>
                  <a:lnTo>
                    <a:pt x="9037" y="656"/>
                  </a:lnTo>
                  <a:cubicBezTo>
                    <a:pt x="9463" y="656"/>
                    <a:pt x="9458" y="0"/>
                    <a:pt x="9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2"/>
            <p:cNvSpPr/>
            <p:nvPr/>
          </p:nvSpPr>
          <p:spPr>
            <a:xfrm>
              <a:off x="3487408" y="3291067"/>
              <a:ext cx="133238" cy="51562"/>
            </a:xfrm>
            <a:custGeom>
              <a:avLst/>
              <a:gdLst/>
              <a:ahLst/>
              <a:cxnLst/>
              <a:rect l="l" t="t" r="r" b="b"/>
              <a:pathLst>
                <a:path w="5504" h="2130" extrusionOk="0">
                  <a:moveTo>
                    <a:pt x="423" y="1"/>
                  </a:moveTo>
                  <a:cubicBezTo>
                    <a:pt x="0" y="1"/>
                    <a:pt x="0" y="655"/>
                    <a:pt x="423" y="655"/>
                  </a:cubicBezTo>
                  <a:cubicBezTo>
                    <a:pt x="2158" y="655"/>
                    <a:pt x="2905" y="1364"/>
                    <a:pt x="3224" y="1958"/>
                  </a:cubicBezTo>
                  <a:cubicBezTo>
                    <a:pt x="3281" y="2064"/>
                    <a:pt x="3392" y="2129"/>
                    <a:pt x="3513" y="2129"/>
                  </a:cubicBezTo>
                  <a:lnTo>
                    <a:pt x="5081" y="2129"/>
                  </a:lnTo>
                  <a:cubicBezTo>
                    <a:pt x="5503" y="2129"/>
                    <a:pt x="5503" y="1474"/>
                    <a:pt x="5081" y="1474"/>
                  </a:cubicBezTo>
                  <a:lnTo>
                    <a:pt x="3701" y="1474"/>
                  </a:lnTo>
                  <a:cubicBezTo>
                    <a:pt x="3004" y="376"/>
                    <a:pt x="1657" y="1"/>
                    <a:pt x="4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32"/>
            <p:cNvSpPr/>
            <p:nvPr/>
          </p:nvSpPr>
          <p:spPr>
            <a:xfrm>
              <a:off x="3075929" y="3573302"/>
              <a:ext cx="192135" cy="130866"/>
            </a:xfrm>
            <a:custGeom>
              <a:avLst/>
              <a:gdLst/>
              <a:ahLst/>
              <a:cxnLst/>
              <a:rect l="l" t="t" r="r" b="b"/>
              <a:pathLst>
                <a:path w="7937" h="5406" extrusionOk="0">
                  <a:moveTo>
                    <a:pt x="4445" y="0"/>
                  </a:moveTo>
                  <a:cubicBezTo>
                    <a:pt x="3899" y="0"/>
                    <a:pt x="3356" y="352"/>
                    <a:pt x="3356" y="1060"/>
                  </a:cubicBezTo>
                  <a:lnTo>
                    <a:pt x="3356" y="3074"/>
                  </a:lnTo>
                  <a:cubicBezTo>
                    <a:pt x="3356" y="3090"/>
                    <a:pt x="3342" y="3104"/>
                    <a:pt x="3325" y="3104"/>
                  </a:cubicBezTo>
                  <a:cubicBezTo>
                    <a:pt x="3325" y="3104"/>
                    <a:pt x="3324" y="3104"/>
                    <a:pt x="3323" y="3104"/>
                  </a:cubicBezTo>
                  <a:cubicBezTo>
                    <a:pt x="2408" y="3172"/>
                    <a:pt x="1670" y="3870"/>
                    <a:pt x="1521" y="4750"/>
                  </a:cubicBezTo>
                  <a:lnTo>
                    <a:pt x="423" y="4750"/>
                  </a:lnTo>
                  <a:cubicBezTo>
                    <a:pt x="0" y="4750"/>
                    <a:pt x="0" y="5404"/>
                    <a:pt x="423" y="5404"/>
                  </a:cubicBezTo>
                  <a:lnTo>
                    <a:pt x="423" y="5406"/>
                  </a:lnTo>
                  <a:lnTo>
                    <a:pt x="1820" y="5406"/>
                  </a:lnTo>
                  <a:cubicBezTo>
                    <a:pt x="2000" y="5406"/>
                    <a:pt x="2148" y="5258"/>
                    <a:pt x="2148" y="5078"/>
                  </a:cubicBezTo>
                  <a:cubicBezTo>
                    <a:pt x="2148" y="4989"/>
                    <a:pt x="2156" y="4900"/>
                    <a:pt x="2175" y="4814"/>
                  </a:cubicBezTo>
                  <a:cubicBezTo>
                    <a:pt x="2291" y="4246"/>
                    <a:pt x="2775" y="3801"/>
                    <a:pt x="3372" y="3757"/>
                  </a:cubicBezTo>
                  <a:cubicBezTo>
                    <a:pt x="3722" y="3729"/>
                    <a:pt x="4010" y="3429"/>
                    <a:pt x="4010" y="3074"/>
                  </a:cubicBezTo>
                  <a:lnTo>
                    <a:pt x="4010" y="1061"/>
                  </a:lnTo>
                  <a:cubicBezTo>
                    <a:pt x="4010" y="778"/>
                    <a:pt x="4227" y="636"/>
                    <a:pt x="4447" y="636"/>
                  </a:cubicBezTo>
                  <a:cubicBezTo>
                    <a:pt x="4672" y="636"/>
                    <a:pt x="4899" y="784"/>
                    <a:pt x="4899" y="1081"/>
                  </a:cubicBezTo>
                  <a:cubicBezTo>
                    <a:pt x="4899" y="1081"/>
                    <a:pt x="4902" y="2908"/>
                    <a:pt x="4905" y="2928"/>
                  </a:cubicBezTo>
                  <a:cubicBezTo>
                    <a:pt x="5065" y="3745"/>
                    <a:pt x="5781" y="4336"/>
                    <a:pt x="6614" y="4338"/>
                  </a:cubicBezTo>
                  <a:lnTo>
                    <a:pt x="7514" y="4339"/>
                  </a:lnTo>
                  <a:cubicBezTo>
                    <a:pt x="7932" y="4339"/>
                    <a:pt x="7937" y="3686"/>
                    <a:pt x="7517" y="3685"/>
                  </a:cubicBezTo>
                  <a:lnTo>
                    <a:pt x="6615" y="3682"/>
                  </a:lnTo>
                  <a:cubicBezTo>
                    <a:pt x="6106" y="3682"/>
                    <a:pt x="5666" y="3328"/>
                    <a:pt x="5555" y="2832"/>
                  </a:cubicBezTo>
                  <a:lnTo>
                    <a:pt x="5555" y="1081"/>
                  </a:lnTo>
                  <a:cubicBezTo>
                    <a:pt x="5555" y="361"/>
                    <a:pt x="4998" y="0"/>
                    <a:pt x="44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32"/>
            <p:cNvSpPr/>
            <p:nvPr/>
          </p:nvSpPr>
          <p:spPr>
            <a:xfrm>
              <a:off x="3074816" y="3662628"/>
              <a:ext cx="388046" cy="169622"/>
            </a:xfrm>
            <a:custGeom>
              <a:avLst/>
              <a:gdLst/>
              <a:ahLst/>
              <a:cxnLst/>
              <a:rect l="l" t="t" r="r" b="b"/>
              <a:pathLst>
                <a:path w="16030" h="7007" extrusionOk="0">
                  <a:moveTo>
                    <a:pt x="9440" y="1"/>
                  </a:moveTo>
                  <a:cubicBezTo>
                    <a:pt x="9024" y="1"/>
                    <a:pt x="9009" y="653"/>
                    <a:pt x="9439" y="655"/>
                  </a:cubicBezTo>
                  <a:lnTo>
                    <a:pt x="14605" y="671"/>
                  </a:lnTo>
                  <a:cubicBezTo>
                    <a:pt x="15178" y="671"/>
                    <a:pt x="15171" y="1560"/>
                    <a:pt x="14585" y="1560"/>
                  </a:cubicBezTo>
                  <a:lnTo>
                    <a:pt x="7857" y="1560"/>
                  </a:lnTo>
                  <a:cubicBezTo>
                    <a:pt x="7429" y="1560"/>
                    <a:pt x="7413" y="2283"/>
                    <a:pt x="7851" y="2283"/>
                  </a:cubicBezTo>
                  <a:lnTo>
                    <a:pt x="10458" y="2283"/>
                  </a:lnTo>
                  <a:cubicBezTo>
                    <a:pt x="11031" y="2283"/>
                    <a:pt x="11023" y="3172"/>
                    <a:pt x="10436" y="3172"/>
                  </a:cubicBezTo>
                  <a:lnTo>
                    <a:pt x="7727" y="3172"/>
                  </a:lnTo>
                  <a:cubicBezTo>
                    <a:pt x="7300" y="3172"/>
                    <a:pt x="7283" y="3896"/>
                    <a:pt x="7721" y="3896"/>
                  </a:cubicBezTo>
                  <a:lnTo>
                    <a:pt x="9950" y="3896"/>
                  </a:lnTo>
                  <a:cubicBezTo>
                    <a:pt x="10522" y="3896"/>
                    <a:pt x="10517" y="4785"/>
                    <a:pt x="9930" y="4785"/>
                  </a:cubicBezTo>
                  <a:lnTo>
                    <a:pt x="7598" y="4785"/>
                  </a:lnTo>
                  <a:cubicBezTo>
                    <a:pt x="7167" y="4785"/>
                    <a:pt x="7170" y="5462"/>
                    <a:pt x="7596" y="5462"/>
                  </a:cubicBezTo>
                  <a:lnTo>
                    <a:pt x="8936" y="5462"/>
                  </a:lnTo>
                  <a:cubicBezTo>
                    <a:pt x="9509" y="5462"/>
                    <a:pt x="9502" y="6351"/>
                    <a:pt x="8916" y="6351"/>
                  </a:cubicBezTo>
                  <a:lnTo>
                    <a:pt x="5080" y="6351"/>
                  </a:lnTo>
                  <a:cubicBezTo>
                    <a:pt x="3345" y="6351"/>
                    <a:pt x="2597" y="5644"/>
                    <a:pt x="2278" y="5050"/>
                  </a:cubicBezTo>
                  <a:cubicBezTo>
                    <a:pt x="2221" y="4942"/>
                    <a:pt x="2111" y="4876"/>
                    <a:pt x="1989" y="4876"/>
                  </a:cubicBezTo>
                  <a:lnTo>
                    <a:pt x="423" y="4876"/>
                  </a:lnTo>
                  <a:cubicBezTo>
                    <a:pt x="1" y="4876"/>
                    <a:pt x="1" y="5532"/>
                    <a:pt x="423" y="5532"/>
                  </a:cubicBezTo>
                  <a:lnTo>
                    <a:pt x="1801" y="5532"/>
                  </a:lnTo>
                  <a:cubicBezTo>
                    <a:pt x="2407" y="6486"/>
                    <a:pt x="3562" y="7007"/>
                    <a:pt x="5080" y="7007"/>
                  </a:cubicBezTo>
                  <a:lnTo>
                    <a:pt x="8916" y="7007"/>
                  </a:lnTo>
                  <a:cubicBezTo>
                    <a:pt x="9706" y="7007"/>
                    <a:pt x="10275" y="6162"/>
                    <a:pt x="9931" y="5439"/>
                  </a:cubicBezTo>
                  <a:cubicBezTo>
                    <a:pt x="10786" y="5439"/>
                    <a:pt x="11350" y="4467"/>
                    <a:pt x="10869" y="3740"/>
                  </a:cubicBezTo>
                  <a:cubicBezTo>
                    <a:pt x="11457" y="3495"/>
                    <a:pt x="11732" y="2782"/>
                    <a:pt x="11428" y="2214"/>
                  </a:cubicBezTo>
                  <a:lnTo>
                    <a:pt x="14585" y="2214"/>
                  </a:lnTo>
                  <a:cubicBezTo>
                    <a:pt x="16014" y="2214"/>
                    <a:pt x="16029" y="15"/>
                    <a:pt x="14605" y="15"/>
                  </a:cubicBezTo>
                  <a:lnTo>
                    <a:pt x="14606" y="15"/>
                  </a:lnTo>
                  <a:lnTo>
                    <a:pt x="94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32"/>
            <p:cNvSpPr/>
            <p:nvPr/>
          </p:nvSpPr>
          <p:spPr>
            <a:xfrm>
              <a:off x="3174478" y="3425394"/>
              <a:ext cx="52845" cy="131955"/>
            </a:xfrm>
            <a:custGeom>
              <a:avLst/>
              <a:gdLst/>
              <a:ahLst/>
              <a:cxnLst/>
              <a:rect l="l" t="t" r="r" b="b"/>
              <a:pathLst>
                <a:path w="2183" h="5451" extrusionOk="0">
                  <a:moveTo>
                    <a:pt x="328" y="0"/>
                  </a:moveTo>
                  <a:cubicBezTo>
                    <a:pt x="147" y="0"/>
                    <a:pt x="1" y="146"/>
                    <a:pt x="1" y="328"/>
                  </a:cubicBezTo>
                  <a:lnTo>
                    <a:pt x="1" y="5124"/>
                  </a:lnTo>
                  <a:cubicBezTo>
                    <a:pt x="1" y="5304"/>
                    <a:pt x="147" y="5450"/>
                    <a:pt x="328" y="5450"/>
                  </a:cubicBezTo>
                  <a:cubicBezTo>
                    <a:pt x="509" y="5450"/>
                    <a:pt x="655" y="5303"/>
                    <a:pt x="655" y="5122"/>
                  </a:cubicBezTo>
                  <a:lnTo>
                    <a:pt x="655" y="655"/>
                  </a:lnTo>
                  <a:lnTo>
                    <a:pt x="1760" y="655"/>
                  </a:lnTo>
                  <a:cubicBezTo>
                    <a:pt x="2182" y="655"/>
                    <a:pt x="2182" y="0"/>
                    <a:pt x="17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32"/>
            <p:cNvSpPr/>
            <p:nvPr/>
          </p:nvSpPr>
          <p:spPr>
            <a:xfrm>
              <a:off x="3468115" y="3567032"/>
              <a:ext cx="52869" cy="131931"/>
            </a:xfrm>
            <a:custGeom>
              <a:avLst/>
              <a:gdLst/>
              <a:ahLst/>
              <a:cxnLst/>
              <a:rect l="l" t="t" r="r" b="b"/>
              <a:pathLst>
                <a:path w="2184" h="5450" extrusionOk="0">
                  <a:moveTo>
                    <a:pt x="1855" y="0"/>
                  </a:moveTo>
                  <a:cubicBezTo>
                    <a:pt x="1675" y="0"/>
                    <a:pt x="1527" y="146"/>
                    <a:pt x="1527" y="328"/>
                  </a:cubicBezTo>
                  <a:lnTo>
                    <a:pt x="1527" y="4796"/>
                  </a:lnTo>
                  <a:lnTo>
                    <a:pt x="422" y="4796"/>
                  </a:lnTo>
                  <a:cubicBezTo>
                    <a:pt x="0" y="4796"/>
                    <a:pt x="0" y="5450"/>
                    <a:pt x="422" y="5450"/>
                  </a:cubicBezTo>
                  <a:lnTo>
                    <a:pt x="1855" y="5450"/>
                  </a:lnTo>
                  <a:cubicBezTo>
                    <a:pt x="2036" y="5450"/>
                    <a:pt x="2183" y="5304"/>
                    <a:pt x="2183" y="5122"/>
                  </a:cubicBezTo>
                  <a:lnTo>
                    <a:pt x="2183" y="326"/>
                  </a:lnTo>
                  <a:cubicBezTo>
                    <a:pt x="2183" y="146"/>
                    <a:pt x="2036" y="0"/>
                    <a:pt x="18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32"/>
            <p:cNvSpPr/>
            <p:nvPr/>
          </p:nvSpPr>
          <p:spPr>
            <a:xfrm>
              <a:off x="3281669" y="3495645"/>
              <a:ext cx="132076" cy="131713"/>
            </a:xfrm>
            <a:custGeom>
              <a:avLst/>
              <a:gdLst/>
              <a:ahLst/>
              <a:cxnLst/>
              <a:rect l="l" t="t" r="r" b="b"/>
              <a:pathLst>
                <a:path w="5456" h="5441" extrusionOk="0">
                  <a:moveTo>
                    <a:pt x="3041" y="1414"/>
                  </a:moveTo>
                  <a:cubicBezTo>
                    <a:pt x="3526" y="1532"/>
                    <a:pt x="3907" y="1904"/>
                    <a:pt x="4033" y="2386"/>
                  </a:cubicBezTo>
                  <a:lnTo>
                    <a:pt x="3732" y="2386"/>
                  </a:lnTo>
                  <a:cubicBezTo>
                    <a:pt x="3552" y="2386"/>
                    <a:pt x="3405" y="2532"/>
                    <a:pt x="3405" y="2713"/>
                  </a:cubicBezTo>
                  <a:cubicBezTo>
                    <a:pt x="3405" y="2895"/>
                    <a:pt x="3552" y="3041"/>
                    <a:pt x="3732" y="3041"/>
                  </a:cubicBezTo>
                  <a:lnTo>
                    <a:pt x="4040" y="3041"/>
                  </a:lnTo>
                  <a:cubicBezTo>
                    <a:pt x="3923" y="3525"/>
                    <a:pt x="3551" y="3905"/>
                    <a:pt x="3070" y="4031"/>
                  </a:cubicBezTo>
                  <a:lnTo>
                    <a:pt x="3070" y="3705"/>
                  </a:lnTo>
                  <a:cubicBezTo>
                    <a:pt x="3070" y="3523"/>
                    <a:pt x="2922" y="3377"/>
                    <a:pt x="2742" y="3377"/>
                  </a:cubicBezTo>
                  <a:cubicBezTo>
                    <a:pt x="2561" y="3377"/>
                    <a:pt x="2414" y="3523"/>
                    <a:pt x="2414" y="3705"/>
                  </a:cubicBezTo>
                  <a:lnTo>
                    <a:pt x="2414" y="4038"/>
                  </a:lnTo>
                  <a:cubicBezTo>
                    <a:pt x="1930" y="3923"/>
                    <a:pt x="1549" y="3549"/>
                    <a:pt x="1423" y="3068"/>
                  </a:cubicBezTo>
                  <a:lnTo>
                    <a:pt x="1724" y="3068"/>
                  </a:lnTo>
                  <a:cubicBezTo>
                    <a:pt x="1904" y="3068"/>
                    <a:pt x="2052" y="2920"/>
                    <a:pt x="2052" y="2740"/>
                  </a:cubicBezTo>
                  <a:cubicBezTo>
                    <a:pt x="2052" y="2560"/>
                    <a:pt x="1904" y="2412"/>
                    <a:pt x="1724" y="2412"/>
                  </a:cubicBezTo>
                  <a:lnTo>
                    <a:pt x="1416" y="2412"/>
                  </a:lnTo>
                  <a:cubicBezTo>
                    <a:pt x="1534" y="1928"/>
                    <a:pt x="1906" y="1549"/>
                    <a:pt x="2387" y="1422"/>
                  </a:cubicBezTo>
                  <a:lnTo>
                    <a:pt x="2387" y="1749"/>
                  </a:lnTo>
                  <a:cubicBezTo>
                    <a:pt x="2387" y="1930"/>
                    <a:pt x="2533" y="2076"/>
                    <a:pt x="2715" y="2076"/>
                  </a:cubicBezTo>
                  <a:cubicBezTo>
                    <a:pt x="2895" y="2076"/>
                    <a:pt x="3041" y="1930"/>
                    <a:pt x="3041" y="1749"/>
                  </a:cubicBezTo>
                  <a:lnTo>
                    <a:pt x="3041" y="1414"/>
                  </a:lnTo>
                  <a:close/>
                  <a:moveTo>
                    <a:pt x="2715" y="0"/>
                  </a:moveTo>
                  <a:lnTo>
                    <a:pt x="2715" y="2"/>
                  </a:lnTo>
                  <a:cubicBezTo>
                    <a:pt x="2533" y="2"/>
                    <a:pt x="2387" y="148"/>
                    <a:pt x="2387" y="329"/>
                  </a:cubicBezTo>
                  <a:lnTo>
                    <a:pt x="2387" y="753"/>
                  </a:lnTo>
                  <a:cubicBezTo>
                    <a:pt x="1542" y="899"/>
                    <a:pt x="885" y="1566"/>
                    <a:pt x="749" y="2412"/>
                  </a:cubicBezTo>
                  <a:lnTo>
                    <a:pt x="423" y="2412"/>
                  </a:lnTo>
                  <a:cubicBezTo>
                    <a:pt x="0" y="2412"/>
                    <a:pt x="0" y="3068"/>
                    <a:pt x="423" y="3068"/>
                  </a:cubicBezTo>
                  <a:lnTo>
                    <a:pt x="753" y="3068"/>
                  </a:lnTo>
                  <a:cubicBezTo>
                    <a:pt x="901" y="3912"/>
                    <a:pt x="1568" y="4571"/>
                    <a:pt x="2414" y="4706"/>
                  </a:cubicBezTo>
                  <a:lnTo>
                    <a:pt x="2414" y="5124"/>
                  </a:lnTo>
                  <a:cubicBezTo>
                    <a:pt x="2414" y="5335"/>
                    <a:pt x="2578" y="5440"/>
                    <a:pt x="2742" y="5440"/>
                  </a:cubicBezTo>
                  <a:cubicBezTo>
                    <a:pt x="2906" y="5440"/>
                    <a:pt x="3070" y="5335"/>
                    <a:pt x="3070" y="5124"/>
                  </a:cubicBezTo>
                  <a:lnTo>
                    <a:pt x="3070" y="4700"/>
                  </a:lnTo>
                  <a:cubicBezTo>
                    <a:pt x="3914" y="4552"/>
                    <a:pt x="4571" y="3887"/>
                    <a:pt x="4707" y="3041"/>
                  </a:cubicBezTo>
                  <a:lnTo>
                    <a:pt x="5034" y="3041"/>
                  </a:lnTo>
                  <a:cubicBezTo>
                    <a:pt x="5456" y="3041"/>
                    <a:pt x="5456" y="2385"/>
                    <a:pt x="5034" y="2385"/>
                  </a:cubicBezTo>
                  <a:lnTo>
                    <a:pt x="4703" y="2385"/>
                  </a:lnTo>
                  <a:cubicBezTo>
                    <a:pt x="4556" y="1540"/>
                    <a:pt x="3888" y="882"/>
                    <a:pt x="3042" y="747"/>
                  </a:cubicBezTo>
                  <a:lnTo>
                    <a:pt x="3042" y="328"/>
                  </a:lnTo>
                  <a:cubicBezTo>
                    <a:pt x="3042" y="148"/>
                    <a:pt x="2895" y="0"/>
                    <a:pt x="27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28" name="Google Shape;228;p32"/>
          <p:cNvGrpSpPr/>
          <p:nvPr/>
        </p:nvGrpSpPr>
        <p:grpSpPr>
          <a:xfrm>
            <a:off x="10293564" y="8987867"/>
            <a:ext cx="1459528" cy="996149"/>
            <a:chOff x="5257146" y="2609335"/>
            <a:chExt cx="541207" cy="369382"/>
          </a:xfrm>
        </p:grpSpPr>
        <p:sp>
          <p:nvSpPr>
            <p:cNvPr id="229" name="Google Shape;229;p32"/>
            <p:cNvSpPr/>
            <p:nvPr/>
          </p:nvSpPr>
          <p:spPr>
            <a:xfrm>
              <a:off x="5496365" y="2721852"/>
              <a:ext cx="301989" cy="256842"/>
            </a:xfrm>
            <a:custGeom>
              <a:avLst/>
              <a:gdLst/>
              <a:ahLst/>
              <a:cxnLst/>
              <a:rect l="l" t="t" r="r" b="b"/>
              <a:pathLst>
                <a:path w="12475" h="10610" extrusionOk="0">
                  <a:moveTo>
                    <a:pt x="12148" y="0"/>
                  </a:moveTo>
                  <a:cubicBezTo>
                    <a:pt x="11984" y="0"/>
                    <a:pt x="11820" y="106"/>
                    <a:pt x="11820" y="318"/>
                  </a:cubicBezTo>
                  <a:lnTo>
                    <a:pt x="11820" y="9340"/>
                  </a:lnTo>
                  <a:cubicBezTo>
                    <a:pt x="11819" y="9679"/>
                    <a:pt x="11544" y="9955"/>
                    <a:pt x="11203" y="9955"/>
                  </a:cubicBezTo>
                  <a:lnTo>
                    <a:pt x="424" y="9955"/>
                  </a:lnTo>
                  <a:cubicBezTo>
                    <a:pt x="0" y="9955"/>
                    <a:pt x="0" y="10610"/>
                    <a:pt x="424" y="10610"/>
                  </a:cubicBezTo>
                  <a:lnTo>
                    <a:pt x="11205" y="10610"/>
                  </a:lnTo>
                  <a:cubicBezTo>
                    <a:pt x="11905" y="10610"/>
                    <a:pt x="12473" y="10041"/>
                    <a:pt x="12475" y="9340"/>
                  </a:cubicBezTo>
                  <a:lnTo>
                    <a:pt x="12475" y="318"/>
                  </a:lnTo>
                  <a:cubicBezTo>
                    <a:pt x="12475" y="106"/>
                    <a:pt x="12311" y="0"/>
                    <a:pt x="121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32"/>
            <p:cNvSpPr/>
            <p:nvPr/>
          </p:nvSpPr>
          <p:spPr>
            <a:xfrm>
              <a:off x="5257170" y="2609335"/>
              <a:ext cx="541183" cy="130018"/>
            </a:xfrm>
            <a:custGeom>
              <a:avLst/>
              <a:gdLst/>
              <a:ahLst/>
              <a:cxnLst/>
              <a:rect l="l" t="t" r="r" b="b"/>
              <a:pathLst>
                <a:path w="22356" h="5371" extrusionOk="0">
                  <a:moveTo>
                    <a:pt x="1271" y="0"/>
                  </a:moveTo>
                  <a:cubicBezTo>
                    <a:pt x="569" y="0"/>
                    <a:pt x="1" y="569"/>
                    <a:pt x="1" y="1270"/>
                  </a:cubicBezTo>
                  <a:lnTo>
                    <a:pt x="1" y="5054"/>
                  </a:lnTo>
                  <a:cubicBezTo>
                    <a:pt x="1" y="5265"/>
                    <a:pt x="164" y="5370"/>
                    <a:pt x="328" y="5370"/>
                  </a:cubicBezTo>
                  <a:cubicBezTo>
                    <a:pt x="492" y="5370"/>
                    <a:pt x="655" y="5265"/>
                    <a:pt x="655" y="5054"/>
                  </a:cubicBezTo>
                  <a:lnTo>
                    <a:pt x="655" y="1270"/>
                  </a:lnTo>
                  <a:cubicBezTo>
                    <a:pt x="655" y="931"/>
                    <a:pt x="931" y="656"/>
                    <a:pt x="1271" y="654"/>
                  </a:cubicBezTo>
                  <a:lnTo>
                    <a:pt x="21086" y="654"/>
                  </a:lnTo>
                  <a:cubicBezTo>
                    <a:pt x="21425" y="654"/>
                    <a:pt x="21700" y="931"/>
                    <a:pt x="21701" y="1270"/>
                  </a:cubicBezTo>
                  <a:lnTo>
                    <a:pt x="21701" y="2870"/>
                  </a:lnTo>
                  <a:cubicBezTo>
                    <a:pt x="21701" y="3082"/>
                    <a:pt x="21865" y="3187"/>
                    <a:pt x="22029" y="3187"/>
                  </a:cubicBezTo>
                  <a:cubicBezTo>
                    <a:pt x="22192" y="3187"/>
                    <a:pt x="22356" y="3082"/>
                    <a:pt x="22356" y="2870"/>
                  </a:cubicBezTo>
                  <a:lnTo>
                    <a:pt x="22356" y="1271"/>
                  </a:lnTo>
                  <a:cubicBezTo>
                    <a:pt x="22356" y="570"/>
                    <a:pt x="21787" y="2"/>
                    <a:pt x="21086" y="2"/>
                  </a:cubicBezTo>
                  <a:lnTo>
                    <a:pt x="210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32"/>
            <p:cNvSpPr/>
            <p:nvPr/>
          </p:nvSpPr>
          <p:spPr>
            <a:xfrm>
              <a:off x="5289923" y="2642088"/>
              <a:ext cx="475677" cy="303853"/>
            </a:xfrm>
            <a:custGeom>
              <a:avLst/>
              <a:gdLst/>
              <a:ahLst/>
              <a:cxnLst/>
              <a:rect l="l" t="t" r="r" b="b"/>
              <a:pathLst>
                <a:path w="19650" h="12552" extrusionOk="0">
                  <a:moveTo>
                    <a:pt x="328" y="0"/>
                  </a:moveTo>
                  <a:cubicBezTo>
                    <a:pt x="147" y="0"/>
                    <a:pt x="1" y="147"/>
                    <a:pt x="1" y="328"/>
                  </a:cubicBezTo>
                  <a:lnTo>
                    <a:pt x="1" y="3701"/>
                  </a:lnTo>
                  <a:cubicBezTo>
                    <a:pt x="1" y="3912"/>
                    <a:pt x="164" y="4017"/>
                    <a:pt x="328" y="4017"/>
                  </a:cubicBezTo>
                  <a:cubicBezTo>
                    <a:pt x="491" y="4017"/>
                    <a:pt x="655" y="3912"/>
                    <a:pt x="655" y="3701"/>
                  </a:cubicBezTo>
                  <a:lnTo>
                    <a:pt x="655" y="656"/>
                  </a:lnTo>
                  <a:lnTo>
                    <a:pt x="18994" y="656"/>
                  </a:lnTo>
                  <a:lnTo>
                    <a:pt x="18994" y="11896"/>
                  </a:lnTo>
                  <a:lnTo>
                    <a:pt x="8952" y="11896"/>
                  </a:lnTo>
                  <a:cubicBezTo>
                    <a:pt x="8530" y="11896"/>
                    <a:pt x="8530" y="12552"/>
                    <a:pt x="8952" y="12552"/>
                  </a:cubicBezTo>
                  <a:lnTo>
                    <a:pt x="19322" y="12552"/>
                  </a:lnTo>
                  <a:cubicBezTo>
                    <a:pt x="19502" y="12552"/>
                    <a:pt x="19650" y="12404"/>
                    <a:pt x="19650" y="12224"/>
                  </a:cubicBezTo>
                  <a:lnTo>
                    <a:pt x="19650" y="328"/>
                  </a:lnTo>
                  <a:cubicBezTo>
                    <a:pt x="19650" y="147"/>
                    <a:pt x="19502" y="0"/>
                    <a:pt x="19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32"/>
            <p:cNvSpPr/>
            <p:nvPr/>
          </p:nvSpPr>
          <p:spPr>
            <a:xfrm>
              <a:off x="5257170" y="2910719"/>
              <a:ext cx="70831" cy="67999"/>
            </a:xfrm>
            <a:custGeom>
              <a:avLst/>
              <a:gdLst/>
              <a:ahLst/>
              <a:cxnLst/>
              <a:rect l="l" t="t" r="r" b="b"/>
              <a:pathLst>
                <a:path w="2926" h="2809" extrusionOk="0">
                  <a:moveTo>
                    <a:pt x="327" y="0"/>
                  </a:moveTo>
                  <a:cubicBezTo>
                    <a:pt x="328" y="0"/>
                    <a:pt x="328" y="0"/>
                    <a:pt x="329" y="0"/>
                  </a:cubicBezTo>
                  <a:lnTo>
                    <a:pt x="328" y="0"/>
                  </a:lnTo>
                  <a:cubicBezTo>
                    <a:pt x="328" y="0"/>
                    <a:pt x="329" y="0"/>
                    <a:pt x="329" y="0"/>
                  </a:cubicBezTo>
                  <a:close/>
                  <a:moveTo>
                    <a:pt x="655" y="680"/>
                  </a:moveTo>
                  <a:cubicBezTo>
                    <a:pt x="1458" y="809"/>
                    <a:pt x="2095" y="1402"/>
                    <a:pt x="2240" y="2153"/>
                  </a:cubicBezTo>
                  <a:lnTo>
                    <a:pt x="655" y="2153"/>
                  </a:lnTo>
                  <a:lnTo>
                    <a:pt x="655" y="680"/>
                  </a:lnTo>
                  <a:close/>
                  <a:moveTo>
                    <a:pt x="328" y="0"/>
                  </a:moveTo>
                  <a:cubicBezTo>
                    <a:pt x="147" y="1"/>
                    <a:pt x="1" y="146"/>
                    <a:pt x="1" y="327"/>
                  </a:cubicBezTo>
                  <a:lnTo>
                    <a:pt x="1" y="2481"/>
                  </a:lnTo>
                  <a:cubicBezTo>
                    <a:pt x="1" y="2661"/>
                    <a:pt x="147" y="2809"/>
                    <a:pt x="329" y="2809"/>
                  </a:cubicBezTo>
                  <a:lnTo>
                    <a:pt x="2599" y="2809"/>
                  </a:lnTo>
                  <a:cubicBezTo>
                    <a:pt x="2779" y="2809"/>
                    <a:pt x="2925" y="2661"/>
                    <a:pt x="2925" y="2481"/>
                  </a:cubicBezTo>
                  <a:cubicBezTo>
                    <a:pt x="2925" y="1114"/>
                    <a:pt x="1761" y="1"/>
                    <a:pt x="3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32"/>
            <p:cNvSpPr/>
            <p:nvPr/>
          </p:nvSpPr>
          <p:spPr>
            <a:xfrm>
              <a:off x="5257146" y="2838435"/>
              <a:ext cx="140307" cy="140282"/>
            </a:xfrm>
            <a:custGeom>
              <a:avLst/>
              <a:gdLst/>
              <a:ahLst/>
              <a:cxnLst/>
              <a:rect l="l" t="t" r="r" b="b"/>
              <a:pathLst>
                <a:path w="5796" h="5795" extrusionOk="0">
                  <a:moveTo>
                    <a:pt x="328" y="0"/>
                  </a:moveTo>
                  <a:cubicBezTo>
                    <a:pt x="148" y="0"/>
                    <a:pt x="0" y="148"/>
                    <a:pt x="0" y="328"/>
                  </a:cubicBezTo>
                  <a:lnTo>
                    <a:pt x="0" y="1638"/>
                  </a:lnTo>
                  <a:cubicBezTo>
                    <a:pt x="0" y="1818"/>
                    <a:pt x="148" y="1966"/>
                    <a:pt x="328" y="1966"/>
                  </a:cubicBezTo>
                  <a:cubicBezTo>
                    <a:pt x="2259" y="1966"/>
                    <a:pt x="3830" y="3536"/>
                    <a:pt x="3830" y="5467"/>
                  </a:cubicBezTo>
                  <a:cubicBezTo>
                    <a:pt x="3830" y="5647"/>
                    <a:pt x="3977" y="5795"/>
                    <a:pt x="4158" y="5795"/>
                  </a:cubicBezTo>
                  <a:lnTo>
                    <a:pt x="5467" y="5795"/>
                  </a:lnTo>
                  <a:cubicBezTo>
                    <a:pt x="5648" y="5795"/>
                    <a:pt x="5795" y="5647"/>
                    <a:pt x="5795" y="5467"/>
                  </a:cubicBezTo>
                  <a:cubicBezTo>
                    <a:pt x="5795" y="3755"/>
                    <a:pt x="5012" y="2173"/>
                    <a:pt x="3649" y="1127"/>
                  </a:cubicBezTo>
                  <a:cubicBezTo>
                    <a:pt x="3586" y="1078"/>
                    <a:pt x="3521" y="1058"/>
                    <a:pt x="3458" y="1058"/>
                  </a:cubicBezTo>
                  <a:cubicBezTo>
                    <a:pt x="3190" y="1058"/>
                    <a:pt x="2980" y="1439"/>
                    <a:pt x="3251" y="1648"/>
                  </a:cubicBezTo>
                  <a:cubicBezTo>
                    <a:pt x="4364" y="2501"/>
                    <a:pt x="5037" y="3759"/>
                    <a:pt x="5130" y="5139"/>
                  </a:cubicBezTo>
                  <a:lnTo>
                    <a:pt x="4473" y="5139"/>
                  </a:lnTo>
                  <a:cubicBezTo>
                    <a:pt x="4314" y="3108"/>
                    <a:pt x="2687" y="1482"/>
                    <a:pt x="656" y="1323"/>
                  </a:cubicBezTo>
                  <a:lnTo>
                    <a:pt x="656" y="666"/>
                  </a:lnTo>
                  <a:cubicBezTo>
                    <a:pt x="967" y="687"/>
                    <a:pt x="1274" y="739"/>
                    <a:pt x="1575" y="819"/>
                  </a:cubicBezTo>
                  <a:cubicBezTo>
                    <a:pt x="1607" y="828"/>
                    <a:pt x="1638" y="831"/>
                    <a:pt x="1667" y="831"/>
                  </a:cubicBezTo>
                  <a:cubicBezTo>
                    <a:pt x="2006" y="831"/>
                    <a:pt x="2121" y="288"/>
                    <a:pt x="1745" y="186"/>
                  </a:cubicBezTo>
                  <a:cubicBezTo>
                    <a:pt x="1283" y="63"/>
                    <a:pt x="806" y="0"/>
                    <a:pt x="3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32"/>
            <p:cNvSpPr/>
            <p:nvPr/>
          </p:nvSpPr>
          <p:spPr>
            <a:xfrm>
              <a:off x="5257170" y="2759616"/>
              <a:ext cx="219102" cy="219102"/>
            </a:xfrm>
            <a:custGeom>
              <a:avLst/>
              <a:gdLst/>
              <a:ahLst/>
              <a:cxnLst/>
              <a:rect l="l" t="t" r="r" b="b"/>
              <a:pathLst>
                <a:path w="9051" h="9051" extrusionOk="0">
                  <a:moveTo>
                    <a:pt x="329" y="1"/>
                  </a:moveTo>
                  <a:cubicBezTo>
                    <a:pt x="147" y="1"/>
                    <a:pt x="1" y="147"/>
                    <a:pt x="1" y="329"/>
                  </a:cubicBezTo>
                  <a:lnTo>
                    <a:pt x="1" y="1638"/>
                  </a:lnTo>
                  <a:cubicBezTo>
                    <a:pt x="1" y="1819"/>
                    <a:pt x="147" y="1965"/>
                    <a:pt x="329" y="1965"/>
                  </a:cubicBezTo>
                  <a:cubicBezTo>
                    <a:pt x="2135" y="1965"/>
                    <a:pt x="3832" y="2668"/>
                    <a:pt x="5107" y="3943"/>
                  </a:cubicBezTo>
                  <a:cubicBezTo>
                    <a:pt x="5615" y="4450"/>
                    <a:pt x="6039" y="5034"/>
                    <a:pt x="6364" y="5674"/>
                  </a:cubicBezTo>
                  <a:cubicBezTo>
                    <a:pt x="6426" y="5797"/>
                    <a:pt x="6531" y="5848"/>
                    <a:pt x="6636" y="5848"/>
                  </a:cubicBezTo>
                  <a:cubicBezTo>
                    <a:pt x="6853" y="5848"/>
                    <a:pt x="7076" y="5631"/>
                    <a:pt x="6948" y="5378"/>
                  </a:cubicBezTo>
                  <a:cubicBezTo>
                    <a:pt x="5737" y="2988"/>
                    <a:pt x="3332" y="1437"/>
                    <a:pt x="655" y="1318"/>
                  </a:cubicBezTo>
                  <a:lnTo>
                    <a:pt x="655" y="662"/>
                  </a:lnTo>
                  <a:cubicBezTo>
                    <a:pt x="2689" y="742"/>
                    <a:pt x="4589" y="1571"/>
                    <a:pt x="6033" y="3017"/>
                  </a:cubicBezTo>
                  <a:cubicBezTo>
                    <a:pt x="7479" y="4463"/>
                    <a:pt x="8308" y="6363"/>
                    <a:pt x="8388" y="8395"/>
                  </a:cubicBezTo>
                  <a:lnTo>
                    <a:pt x="7734" y="8395"/>
                  </a:lnTo>
                  <a:cubicBezTo>
                    <a:pt x="7715" y="7996"/>
                    <a:pt x="7667" y="7598"/>
                    <a:pt x="7587" y="7206"/>
                  </a:cubicBezTo>
                  <a:cubicBezTo>
                    <a:pt x="7550" y="7031"/>
                    <a:pt x="7415" y="6954"/>
                    <a:pt x="7278" y="6954"/>
                  </a:cubicBezTo>
                  <a:cubicBezTo>
                    <a:pt x="7089" y="6954"/>
                    <a:pt x="6896" y="7100"/>
                    <a:pt x="6945" y="7339"/>
                  </a:cubicBezTo>
                  <a:cubicBezTo>
                    <a:pt x="7038" y="7794"/>
                    <a:pt x="7086" y="8258"/>
                    <a:pt x="7086" y="8723"/>
                  </a:cubicBezTo>
                  <a:cubicBezTo>
                    <a:pt x="7086" y="8903"/>
                    <a:pt x="7232" y="9051"/>
                    <a:pt x="7413" y="9051"/>
                  </a:cubicBezTo>
                  <a:lnTo>
                    <a:pt x="8723" y="9051"/>
                  </a:lnTo>
                  <a:cubicBezTo>
                    <a:pt x="8904" y="9051"/>
                    <a:pt x="9051" y="8903"/>
                    <a:pt x="9051" y="8723"/>
                  </a:cubicBezTo>
                  <a:cubicBezTo>
                    <a:pt x="9051" y="6391"/>
                    <a:pt x="8143" y="4201"/>
                    <a:pt x="6497" y="2555"/>
                  </a:cubicBezTo>
                  <a:cubicBezTo>
                    <a:pt x="4851" y="907"/>
                    <a:pt x="2659" y="1"/>
                    <a:pt x="3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35" name="Google Shape;235;p32"/>
          <p:cNvGrpSpPr/>
          <p:nvPr/>
        </p:nvGrpSpPr>
        <p:grpSpPr>
          <a:xfrm>
            <a:off x="15793516" y="4112455"/>
            <a:ext cx="1459528" cy="1365325"/>
            <a:chOff x="282311" y="1749194"/>
            <a:chExt cx="541207" cy="506276"/>
          </a:xfrm>
        </p:grpSpPr>
        <p:sp>
          <p:nvSpPr>
            <p:cNvPr id="236" name="Google Shape;236;p32"/>
            <p:cNvSpPr/>
            <p:nvPr/>
          </p:nvSpPr>
          <p:spPr>
            <a:xfrm>
              <a:off x="282311" y="1749194"/>
              <a:ext cx="541207" cy="506276"/>
            </a:xfrm>
            <a:custGeom>
              <a:avLst/>
              <a:gdLst/>
              <a:ahLst/>
              <a:cxnLst/>
              <a:rect l="l" t="t" r="r" b="b"/>
              <a:pathLst>
                <a:path w="22357" h="20914" extrusionOk="0">
                  <a:moveTo>
                    <a:pt x="20570" y="654"/>
                  </a:moveTo>
                  <a:cubicBezTo>
                    <a:pt x="21194" y="654"/>
                    <a:pt x="21701" y="1161"/>
                    <a:pt x="21702" y="1785"/>
                  </a:cubicBezTo>
                  <a:lnTo>
                    <a:pt x="21702" y="12160"/>
                  </a:lnTo>
                  <a:lnTo>
                    <a:pt x="656" y="12160"/>
                  </a:lnTo>
                  <a:lnTo>
                    <a:pt x="656" y="1785"/>
                  </a:lnTo>
                  <a:cubicBezTo>
                    <a:pt x="656" y="1161"/>
                    <a:pt x="1163" y="654"/>
                    <a:pt x="1787" y="654"/>
                  </a:cubicBezTo>
                  <a:close/>
                  <a:moveTo>
                    <a:pt x="12795" y="15986"/>
                  </a:moveTo>
                  <a:lnTo>
                    <a:pt x="12795" y="19080"/>
                  </a:lnTo>
                  <a:lnTo>
                    <a:pt x="9563" y="19080"/>
                  </a:lnTo>
                  <a:lnTo>
                    <a:pt x="9563" y="15986"/>
                  </a:lnTo>
                  <a:close/>
                  <a:moveTo>
                    <a:pt x="1787" y="0"/>
                  </a:moveTo>
                  <a:cubicBezTo>
                    <a:pt x="800" y="0"/>
                    <a:pt x="2" y="800"/>
                    <a:pt x="0" y="1785"/>
                  </a:cubicBezTo>
                  <a:lnTo>
                    <a:pt x="0" y="14149"/>
                  </a:lnTo>
                  <a:cubicBezTo>
                    <a:pt x="2" y="15136"/>
                    <a:pt x="800" y="15935"/>
                    <a:pt x="1787" y="15936"/>
                  </a:cubicBezTo>
                  <a:lnTo>
                    <a:pt x="3625" y="15936"/>
                  </a:lnTo>
                  <a:cubicBezTo>
                    <a:pt x="4047" y="15936"/>
                    <a:pt x="4047" y="15282"/>
                    <a:pt x="3625" y="15282"/>
                  </a:cubicBezTo>
                  <a:lnTo>
                    <a:pt x="1787" y="15282"/>
                  </a:lnTo>
                  <a:cubicBezTo>
                    <a:pt x="1163" y="15280"/>
                    <a:pt x="656" y="14775"/>
                    <a:pt x="656" y="14149"/>
                  </a:cubicBezTo>
                  <a:lnTo>
                    <a:pt x="656" y="12815"/>
                  </a:lnTo>
                  <a:lnTo>
                    <a:pt x="21702" y="12815"/>
                  </a:lnTo>
                  <a:lnTo>
                    <a:pt x="21702" y="14149"/>
                  </a:lnTo>
                  <a:cubicBezTo>
                    <a:pt x="21701" y="14775"/>
                    <a:pt x="21194" y="15280"/>
                    <a:pt x="20570" y="15282"/>
                  </a:cubicBezTo>
                  <a:lnTo>
                    <a:pt x="5721" y="15282"/>
                  </a:lnTo>
                  <a:cubicBezTo>
                    <a:pt x="5298" y="15282"/>
                    <a:pt x="5298" y="15936"/>
                    <a:pt x="5721" y="15936"/>
                  </a:cubicBezTo>
                  <a:lnTo>
                    <a:pt x="8909" y="15936"/>
                  </a:lnTo>
                  <a:lnTo>
                    <a:pt x="8909" y="19124"/>
                  </a:lnTo>
                  <a:lnTo>
                    <a:pt x="7075" y="19124"/>
                  </a:lnTo>
                  <a:cubicBezTo>
                    <a:pt x="5922" y="19124"/>
                    <a:pt x="5921" y="20913"/>
                    <a:pt x="7075" y="20913"/>
                  </a:cubicBezTo>
                  <a:lnTo>
                    <a:pt x="12183" y="20913"/>
                  </a:lnTo>
                  <a:cubicBezTo>
                    <a:pt x="12605" y="20913"/>
                    <a:pt x="12605" y="20259"/>
                    <a:pt x="12183" y="20259"/>
                  </a:cubicBezTo>
                  <a:lnTo>
                    <a:pt x="7075" y="20259"/>
                  </a:lnTo>
                  <a:cubicBezTo>
                    <a:pt x="6774" y="20259"/>
                    <a:pt x="6760" y="19778"/>
                    <a:pt x="7075" y="19778"/>
                  </a:cubicBezTo>
                  <a:lnTo>
                    <a:pt x="15283" y="19778"/>
                  </a:lnTo>
                  <a:cubicBezTo>
                    <a:pt x="15584" y="19778"/>
                    <a:pt x="15597" y="20259"/>
                    <a:pt x="15283" y="20259"/>
                  </a:cubicBezTo>
                  <a:lnTo>
                    <a:pt x="14278" y="20259"/>
                  </a:lnTo>
                  <a:cubicBezTo>
                    <a:pt x="13856" y="20259"/>
                    <a:pt x="13856" y="20913"/>
                    <a:pt x="14278" y="20913"/>
                  </a:cubicBezTo>
                  <a:lnTo>
                    <a:pt x="15283" y="20913"/>
                  </a:lnTo>
                  <a:cubicBezTo>
                    <a:pt x="16434" y="20913"/>
                    <a:pt x="16437" y="19124"/>
                    <a:pt x="15283" y="19124"/>
                  </a:cubicBezTo>
                  <a:lnTo>
                    <a:pt x="13449" y="19124"/>
                  </a:lnTo>
                  <a:lnTo>
                    <a:pt x="13449" y="15936"/>
                  </a:lnTo>
                  <a:lnTo>
                    <a:pt x="20570" y="15936"/>
                  </a:lnTo>
                  <a:cubicBezTo>
                    <a:pt x="21556" y="15936"/>
                    <a:pt x="22355" y="15136"/>
                    <a:pt x="22356" y="14149"/>
                  </a:cubicBezTo>
                  <a:lnTo>
                    <a:pt x="22356" y="1785"/>
                  </a:lnTo>
                  <a:cubicBezTo>
                    <a:pt x="22355" y="800"/>
                    <a:pt x="21556" y="2"/>
                    <a:pt x="205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32"/>
            <p:cNvSpPr/>
            <p:nvPr/>
          </p:nvSpPr>
          <p:spPr>
            <a:xfrm>
              <a:off x="321043" y="1792502"/>
              <a:ext cx="218521" cy="145874"/>
            </a:xfrm>
            <a:custGeom>
              <a:avLst/>
              <a:gdLst/>
              <a:ahLst/>
              <a:cxnLst/>
              <a:rect l="l" t="t" r="r" b="b"/>
              <a:pathLst>
                <a:path w="9027" h="6026" extrusionOk="0">
                  <a:moveTo>
                    <a:pt x="8371" y="656"/>
                  </a:moveTo>
                  <a:lnTo>
                    <a:pt x="8371" y="4849"/>
                  </a:lnTo>
                  <a:lnTo>
                    <a:pt x="6909" y="3316"/>
                  </a:lnTo>
                  <a:cubicBezTo>
                    <a:pt x="6744" y="3142"/>
                    <a:pt x="6518" y="3055"/>
                    <a:pt x="6293" y="3055"/>
                  </a:cubicBezTo>
                  <a:cubicBezTo>
                    <a:pt x="6068" y="3055"/>
                    <a:pt x="5842" y="3142"/>
                    <a:pt x="5677" y="3316"/>
                  </a:cubicBezTo>
                  <a:lnTo>
                    <a:pt x="5005" y="4019"/>
                  </a:lnTo>
                  <a:lnTo>
                    <a:pt x="3770" y="2723"/>
                  </a:lnTo>
                  <a:cubicBezTo>
                    <a:pt x="3605" y="2550"/>
                    <a:pt x="3379" y="2464"/>
                    <a:pt x="3154" y="2464"/>
                  </a:cubicBezTo>
                  <a:cubicBezTo>
                    <a:pt x="2928" y="2464"/>
                    <a:pt x="2703" y="2550"/>
                    <a:pt x="2537" y="2723"/>
                  </a:cubicBezTo>
                  <a:lnTo>
                    <a:pt x="656" y="4696"/>
                  </a:lnTo>
                  <a:lnTo>
                    <a:pt x="656" y="656"/>
                  </a:lnTo>
                  <a:close/>
                  <a:moveTo>
                    <a:pt x="3153" y="3115"/>
                  </a:moveTo>
                  <a:cubicBezTo>
                    <a:pt x="3204" y="3115"/>
                    <a:pt x="3256" y="3135"/>
                    <a:pt x="3295" y="3176"/>
                  </a:cubicBezTo>
                  <a:lnTo>
                    <a:pt x="5389" y="5372"/>
                  </a:lnTo>
                  <a:lnTo>
                    <a:pt x="917" y="5372"/>
                  </a:lnTo>
                  <a:lnTo>
                    <a:pt x="3011" y="3176"/>
                  </a:lnTo>
                  <a:cubicBezTo>
                    <a:pt x="3050" y="3135"/>
                    <a:pt x="3101" y="3115"/>
                    <a:pt x="3153" y="3115"/>
                  </a:cubicBezTo>
                  <a:close/>
                  <a:moveTo>
                    <a:pt x="6292" y="3707"/>
                  </a:moveTo>
                  <a:cubicBezTo>
                    <a:pt x="6344" y="3707"/>
                    <a:pt x="6395" y="3728"/>
                    <a:pt x="6434" y="3768"/>
                  </a:cubicBezTo>
                  <a:lnTo>
                    <a:pt x="7964" y="5372"/>
                  </a:lnTo>
                  <a:lnTo>
                    <a:pt x="6295" y="5372"/>
                  </a:lnTo>
                  <a:lnTo>
                    <a:pt x="5458" y="4494"/>
                  </a:lnTo>
                  <a:lnTo>
                    <a:pt x="6151" y="3768"/>
                  </a:lnTo>
                  <a:cubicBezTo>
                    <a:pt x="6189" y="3728"/>
                    <a:pt x="6241" y="3707"/>
                    <a:pt x="6292" y="3707"/>
                  </a:cubicBezTo>
                  <a:close/>
                  <a:moveTo>
                    <a:pt x="328" y="1"/>
                  </a:moveTo>
                  <a:cubicBezTo>
                    <a:pt x="148" y="1"/>
                    <a:pt x="1" y="148"/>
                    <a:pt x="1" y="328"/>
                  </a:cubicBezTo>
                  <a:lnTo>
                    <a:pt x="1" y="5700"/>
                  </a:lnTo>
                  <a:cubicBezTo>
                    <a:pt x="1" y="5880"/>
                    <a:pt x="148" y="6026"/>
                    <a:pt x="328" y="6026"/>
                  </a:cubicBezTo>
                  <a:lnTo>
                    <a:pt x="8699" y="6026"/>
                  </a:lnTo>
                  <a:cubicBezTo>
                    <a:pt x="8879" y="6026"/>
                    <a:pt x="9026" y="5880"/>
                    <a:pt x="9026" y="5698"/>
                  </a:cubicBezTo>
                  <a:lnTo>
                    <a:pt x="9026" y="328"/>
                  </a:lnTo>
                  <a:cubicBezTo>
                    <a:pt x="9026" y="148"/>
                    <a:pt x="8879" y="1"/>
                    <a:pt x="8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32"/>
            <p:cNvSpPr/>
            <p:nvPr/>
          </p:nvSpPr>
          <p:spPr>
            <a:xfrm>
              <a:off x="483911" y="1825521"/>
              <a:ext cx="20455" cy="15904"/>
            </a:xfrm>
            <a:custGeom>
              <a:avLst/>
              <a:gdLst/>
              <a:ahLst/>
              <a:cxnLst/>
              <a:rect l="l" t="t" r="r" b="b"/>
              <a:pathLst>
                <a:path w="845" h="657" extrusionOk="0">
                  <a:moveTo>
                    <a:pt x="423" y="1"/>
                  </a:moveTo>
                  <a:cubicBezTo>
                    <a:pt x="1" y="1"/>
                    <a:pt x="1" y="656"/>
                    <a:pt x="423" y="656"/>
                  </a:cubicBezTo>
                  <a:cubicBezTo>
                    <a:pt x="844" y="656"/>
                    <a:pt x="844" y="1"/>
                    <a:pt x="4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32"/>
            <p:cNvSpPr/>
            <p:nvPr/>
          </p:nvSpPr>
          <p:spPr>
            <a:xfrm>
              <a:off x="566289" y="1792502"/>
              <a:ext cx="218497" cy="145874"/>
            </a:xfrm>
            <a:custGeom>
              <a:avLst/>
              <a:gdLst/>
              <a:ahLst/>
              <a:cxnLst/>
              <a:rect l="l" t="t" r="r" b="b"/>
              <a:pathLst>
                <a:path w="9026" h="6026" extrusionOk="0">
                  <a:moveTo>
                    <a:pt x="3152" y="3115"/>
                  </a:moveTo>
                  <a:cubicBezTo>
                    <a:pt x="3204" y="3115"/>
                    <a:pt x="3256" y="3135"/>
                    <a:pt x="3295" y="3176"/>
                  </a:cubicBezTo>
                  <a:lnTo>
                    <a:pt x="5389" y="5372"/>
                  </a:lnTo>
                  <a:lnTo>
                    <a:pt x="917" y="5372"/>
                  </a:lnTo>
                  <a:lnTo>
                    <a:pt x="3010" y="3176"/>
                  </a:lnTo>
                  <a:cubicBezTo>
                    <a:pt x="3048" y="3135"/>
                    <a:pt x="3100" y="3115"/>
                    <a:pt x="3152" y="3115"/>
                  </a:cubicBezTo>
                  <a:close/>
                  <a:moveTo>
                    <a:pt x="6291" y="3707"/>
                  </a:moveTo>
                  <a:cubicBezTo>
                    <a:pt x="6343" y="3707"/>
                    <a:pt x="6395" y="3727"/>
                    <a:pt x="6434" y="3767"/>
                  </a:cubicBezTo>
                  <a:lnTo>
                    <a:pt x="7963" y="5372"/>
                  </a:lnTo>
                  <a:lnTo>
                    <a:pt x="6294" y="5372"/>
                  </a:lnTo>
                  <a:lnTo>
                    <a:pt x="5456" y="4494"/>
                  </a:lnTo>
                  <a:lnTo>
                    <a:pt x="6149" y="3767"/>
                  </a:lnTo>
                  <a:cubicBezTo>
                    <a:pt x="6188" y="3727"/>
                    <a:pt x="6239" y="3707"/>
                    <a:pt x="6291" y="3707"/>
                  </a:cubicBezTo>
                  <a:close/>
                  <a:moveTo>
                    <a:pt x="327" y="1"/>
                  </a:moveTo>
                  <a:cubicBezTo>
                    <a:pt x="147" y="1"/>
                    <a:pt x="1" y="148"/>
                    <a:pt x="1" y="328"/>
                  </a:cubicBezTo>
                  <a:lnTo>
                    <a:pt x="1" y="5700"/>
                  </a:lnTo>
                  <a:cubicBezTo>
                    <a:pt x="1" y="5880"/>
                    <a:pt x="147" y="6026"/>
                    <a:pt x="327" y="6026"/>
                  </a:cubicBezTo>
                  <a:lnTo>
                    <a:pt x="8697" y="6026"/>
                  </a:lnTo>
                  <a:cubicBezTo>
                    <a:pt x="8879" y="6026"/>
                    <a:pt x="9025" y="5880"/>
                    <a:pt x="9025" y="5698"/>
                  </a:cubicBezTo>
                  <a:lnTo>
                    <a:pt x="9025" y="328"/>
                  </a:lnTo>
                  <a:cubicBezTo>
                    <a:pt x="9025" y="148"/>
                    <a:pt x="8879" y="1"/>
                    <a:pt x="8697" y="1"/>
                  </a:cubicBezTo>
                  <a:lnTo>
                    <a:pt x="3989" y="1"/>
                  </a:lnTo>
                  <a:cubicBezTo>
                    <a:pt x="3567" y="1"/>
                    <a:pt x="3567" y="656"/>
                    <a:pt x="3989" y="656"/>
                  </a:cubicBezTo>
                  <a:lnTo>
                    <a:pt x="8371" y="656"/>
                  </a:lnTo>
                  <a:lnTo>
                    <a:pt x="8371" y="4849"/>
                  </a:lnTo>
                  <a:lnTo>
                    <a:pt x="6908" y="3316"/>
                  </a:lnTo>
                  <a:cubicBezTo>
                    <a:pt x="6742" y="3142"/>
                    <a:pt x="6517" y="3055"/>
                    <a:pt x="6292" y="3055"/>
                  </a:cubicBezTo>
                  <a:cubicBezTo>
                    <a:pt x="6066" y="3055"/>
                    <a:pt x="5841" y="3142"/>
                    <a:pt x="5675" y="3316"/>
                  </a:cubicBezTo>
                  <a:lnTo>
                    <a:pt x="5004" y="4019"/>
                  </a:lnTo>
                  <a:lnTo>
                    <a:pt x="3768" y="2723"/>
                  </a:lnTo>
                  <a:cubicBezTo>
                    <a:pt x="3604" y="2550"/>
                    <a:pt x="3379" y="2464"/>
                    <a:pt x="3153" y="2464"/>
                  </a:cubicBezTo>
                  <a:cubicBezTo>
                    <a:pt x="2928" y="2464"/>
                    <a:pt x="2703" y="2550"/>
                    <a:pt x="2537" y="2723"/>
                  </a:cubicBezTo>
                  <a:lnTo>
                    <a:pt x="655" y="4696"/>
                  </a:lnTo>
                  <a:lnTo>
                    <a:pt x="655" y="656"/>
                  </a:lnTo>
                  <a:lnTo>
                    <a:pt x="1980" y="656"/>
                  </a:lnTo>
                  <a:cubicBezTo>
                    <a:pt x="2403" y="656"/>
                    <a:pt x="2403" y="1"/>
                    <a:pt x="19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32"/>
            <p:cNvSpPr/>
            <p:nvPr/>
          </p:nvSpPr>
          <p:spPr>
            <a:xfrm>
              <a:off x="729157" y="1825521"/>
              <a:ext cx="20455" cy="15904"/>
            </a:xfrm>
            <a:custGeom>
              <a:avLst/>
              <a:gdLst/>
              <a:ahLst/>
              <a:cxnLst/>
              <a:rect l="l" t="t" r="r" b="b"/>
              <a:pathLst>
                <a:path w="845" h="657" extrusionOk="0">
                  <a:moveTo>
                    <a:pt x="422" y="1"/>
                  </a:moveTo>
                  <a:cubicBezTo>
                    <a:pt x="1" y="1"/>
                    <a:pt x="1" y="656"/>
                    <a:pt x="422" y="656"/>
                  </a:cubicBezTo>
                  <a:cubicBezTo>
                    <a:pt x="844" y="656"/>
                    <a:pt x="844" y="1"/>
                    <a:pt x="4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32"/>
            <p:cNvSpPr/>
            <p:nvPr/>
          </p:nvSpPr>
          <p:spPr>
            <a:xfrm>
              <a:off x="315427" y="1960066"/>
              <a:ext cx="474951" cy="15856"/>
            </a:xfrm>
            <a:custGeom>
              <a:avLst/>
              <a:gdLst/>
              <a:ahLst/>
              <a:cxnLst/>
              <a:rect l="l" t="t" r="r" b="b"/>
              <a:pathLst>
                <a:path w="19620" h="655" extrusionOk="0">
                  <a:moveTo>
                    <a:pt x="423" y="0"/>
                  </a:moveTo>
                  <a:cubicBezTo>
                    <a:pt x="1" y="0"/>
                    <a:pt x="1" y="654"/>
                    <a:pt x="423" y="654"/>
                  </a:cubicBezTo>
                  <a:lnTo>
                    <a:pt x="19199" y="654"/>
                  </a:lnTo>
                  <a:cubicBezTo>
                    <a:pt x="19620" y="654"/>
                    <a:pt x="19620" y="0"/>
                    <a:pt x="191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32"/>
            <p:cNvSpPr/>
            <p:nvPr/>
          </p:nvSpPr>
          <p:spPr>
            <a:xfrm>
              <a:off x="315427" y="1997539"/>
              <a:ext cx="474951" cy="15904"/>
            </a:xfrm>
            <a:custGeom>
              <a:avLst/>
              <a:gdLst/>
              <a:ahLst/>
              <a:cxnLst/>
              <a:rect l="l" t="t" r="r" b="b"/>
              <a:pathLst>
                <a:path w="19620" h="657" extrusionOk="0">
                  <a:moveTo>
                    <a:pt x="423" y="1"/>
                  </a:moveTo>
                  <a:cubicBezTo>
                    <a:pt x="1" y="1"/>
                    <a:pt x="1" y="657"/>
                    <a:pt x="423" y="657"/>
                  </a:cubicBezTo>
                  <a:lnTo>
                    <a:pt x="19199" y="657"/>
                  </a:lnTo>
                  <a:cubicBezTo>
                    <a:pt x="19620" y="657"/>
                    <a:pt x="19620" y="1"/>
                    <a:pt x="191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4D41C4-B861-4F54-AA8E-EF279C0C05E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0D32F86-1966-4FFD-B71C-35A6B8C4A81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47" name="Google Shape;247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243800" tIns="243800" rIns="243800" bIns="243800" anchor="b" anchorCtr="0">
            <a:noAutofit/>
          </a:bodyPr>
          <a:lstStyle/>
          <a:p>
            <a:r>
              <a:rPr lang="en" dirty="0"/>
              <a:t>ABOUT THE PROJECT</a:t>
            </a:r>
            <a:endParaRPr dirty="0"/>
          </a:p>
        </p:txBody>
      </p:sp>
      <p:sp>
        <p:nvSpPr>
          <p:cNvPr id="248" name="Google Shape;248;p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indent="0">
              <a:spcAft>
                <a:spcPts val="4267"/>
              </a:spcAft>
              <a:buNone/>
            </a:pPr>
            <a:r>
              <a:rPr lang="en-US" sz="2400" dirty="0"/>
              <a:t>Lorem Ipsum is simply dummy text of the printing and typesetting industry. Lorem Ipsum has been the industry's standard dummy text ever since the 1500s, when an unknown printer took a galley</a:t>
            </a:r>
            <a:endParaRPr sz="2400" dirty="0"/>
          </a:p>
        </p:txBody>
      </p:sp>
      <p:sp>
        <p:nvSpPr>
          <p:cNvPr id="251" name="Google Shape;251;p33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2400" dirty="0"/>
              <a:t>Lorem Ipsum is simply dummy text of the printing and typesetting industry. Lorem Ipsum has been the industry's standard dummy text ever since the 1500s, when an unknown printer took a galley</a:t>
            </a:r>
          </a:p>
        </p:txBody>
      </p:sp>
      <p:cxnSp>
        <p:nvCxnSpPr>
          <p:cNvPr id="252" name="Google Shape;252;p33"/>
          <p:cNvCxnSpPr/>
          <p:nvPr/>
        </p:nvCxnSpPr>
        <p:spPr>
          <a:xfrm>
            <a:off x="5900933" y="12355733"/>
            <a:ext cx="14026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243800" tIns="243800" rIns="243800" bIns="243800" anchor="b" anchorCtr="0">
            <a:noAutofit/>
          </a:bodyPr>
          <a:lstStyle/>
          <a:p>
            <a:r>
              <a:rPr lang="en"/>
              <a:t>—Someone Famous</a:t>
            </a:r>
            <a:endParaRPr/>
          </a:p>
        </p:txBody>
      </p:sp>
      <p:sp>
        <p:nvSpPr>
          <p:cNvPr id="261" name="Google Shape;261;p3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"/>
              <a:t>This is a quote. Words full of wisdom that someone important said and can make the reader get inspired.”</a:t>
            </a:r>
            <a:endParaRPr/>
          </a:p>
          <a:p>
            <a:pPr marL="0" indent="0"/>
            <a:endParaRPr/>
          </a:p>
        </p:txBody>
      </p:sp>
      <p:sp>
        <p:nvSpPr>
          <p:cNvPr id="262" name="Google Shape;262;p34"/>
          <p:cNvSpPr txBox="1">
            <a:spLocks noGrp="1"/>
          </p:cNvSpPr>
          <p:nvPr>
            <p:ph type="title" idx="4294967295"/>
          </p:nvPr>
        </p:nvSpPr>
        <p:spPr>
          <a:xfrm>
            <a:off x="3675283" y="3695617"/>
            <a:ext cx="2406650" cy="235585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algn="l"/>
            <a:r>
              <a:rPr lang="en" sz="256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“</a:t>
            </a:r>
            <a:endParaRPr sz="25600" dirty="0">
              <a:solidFill>
                <a:schemeClr val="bg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263" name="Google Shape;263;p34"/>
          <p:cNvCxnSpPr/>
          <p:nvPr/>
        </p:nvCxnSpPr>
        <p:spPr>
          <a:xfrm>
            <a:off x="21671688" y="-102200"/>
            <a:ext cx="0" cy="7136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36"/>
          <p:cNvPicPr preferRelativeResize="0"/>
          <p:nvPr/>
        </p:nvPicPr>
        <p:blipFill rotWithShape="1">
          <a:blip r:embed="rId3">
            <a:alphaModFix/>
          </a:blip>
          <a:srcRect l="14849" r="6663"/>
          <a:stretch/>
        </p:blipFill>
        <p:spPr>
          <a:xfrm>
            <a:off x="2" y="0"/>
            <a:ext cx="16146410" cy="1371600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4C08C205-A304-4283-979C-DF893CB415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79" name="Google Shape;279;p36"/>
          <p:cNvSpPr txBox="1">
            <a:spLocks noGrp="1"/>
          </p:cNvSpPr>
          <p:nvPr>
            <p:ph type="subTitle" idx="1"/>
          </p:nvPr>
        </p:nvSpPr>
        <p:spPr>
          <a:xfrm>
            <a:off x="16556735" y="5963923"/>
            <a:ext cx="7080800" cy="12400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indent="0">
              <a:spcAft>
                <a:spcPts val="4267"/>
              </a:spcAft>
              <a:buNone/>
            </a:pPr>
            <a:r>
              <a:rPr lang="en" sz="2000" dirty="0"/>
              <a:t>Jupiter is the biggest planet in the Solar</a:t>
            </a:r>
            <a:endParaRPr sz="2000" dirty="0"/>
          </a:p>
        </p:txBody>
      </p:sp>
      <p:sp>
        <p:nvSpPr>
          <p:cNvPr id="278" name="Google Shape;278;p36"/>
          <p:cNvSpPr txBox="1">
            <a:spLocks noGrp="1"/>
          </p:cNvSpPr>
          <p:nvPr>
            <p:ph type="ctrTitle"/>
          </p:nvPr>
        </p:nvSpPr>
        <p:spPr>
          <a:xfrm>
            <a:off x="16556735" y="3967660"/>
            <a:ext cx="7080800" cy="1719200"/>
          </a:xfrm>
          <a:prstGeom prst="rect">
            <a:avLst/>
          </a:prstGeom>
        </p:spPr>
        <p:txBody>
          <a:bodyPr spcFirstLastPara="1" wrap="square" lIns="243800" tIns="243800" rIns="243800" bIns="243800" anchor="b" anchorCtr="0">
            <a:noAutofit/>
          </a:bodyPr>
          <a:lstStyle/>
          <a:p>
            <a:r>
              <a:rPr lang="en" sz="4800" dirty="0"/>
              <a:t>AT PRESENT...</a:t>
            </a:r>
            <a:endParaRPr sz="4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243800" tIns="243800" rIns="243800" bIns="243800" anchor="b" anchorCtr="0">
            <a:noAutofit/>
          </a:bodyPr>
          <a:lstStyle/>
          <a:p>
            <a:r>
              <a:rPr lang="en" dirty="0"/>
              <a:t>MAJOR REQUIREMENTS</a:t>
            </a:r>
            <a:endParaRPr dirty="0"/>
          </a:p>
        </p:txBody>
      </p:sp>
      <p:sp>
        <p:nvSpPr>
          <p:cNvPr id="285" name="Google Shape;285;p37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243800" tIns="243800" rIns="243800" bIns="243800" anchor="b" anchorCtr="0">
            <a:noAutofit/>
          </a:bodyPr>
          <a:lstStyle/>
          <a:p>
            <a:r>
              <a:rPr lang="en-US" dirty="0"/>
              <a:t>Lorem Ipsum</a:t>
            </a:r>
          </a:p>
        </p:txBody>
      </p:sp>
      <p:sp>
        <p:nvSpPr>
          <p:cNvPr id="286" name="Google Shape;286;p3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indent="0"/>
            <a:r>
              <a:rPr lang="en-US" sz="2400" b="1" dirty="0"/>
              <a:t>Lorem Ipsum</a:t>
            </a:r>
            <a:r>
              <a:rPr lang="en-US" sz="2400" dirty="0"/>
              <a:t> is simply dummy text of the printing and typesetting industry.</a:t>
            </a:r>
            <a:endParaRPr sz="2400" dirty="0"/>
          </a:p>
        </p:txBody>
      </p:sp>
      <p:sp>
        <p:nvSpPr>
          <p:cNvPr id="287" name="Google Shape;287;p37"/>
          <p:cNvSpPr txBox="1">
            <a:spLocks noGrp="1"/>
          </p:cNvSpPr>
          <p:nvPr>
            <p:ph type="title" idx="3"/>
          </p:nvPr>
        </p:nvSpPr>
        <p:spPr>
          <a:prstGeom prst="rect">
            <a:avLst/>
          </a:prstGeom>
        </p:spPr>
        <p:txBody>
          <a:bodyPr spcFirstLastPara="1" wrap="square" lIns="243800" tIns="243800" rIns="243800" bIns="243800" anchor="b" anchorCtr="0">
            <a:noAutofit/>
          </a:bodyPr>
          <a:lstStyle/>
          <a:p>
            <a:r>
              <a:rPr lang="en-US" dirty="0"/>
              <a:t>Lorem Ipsum</a:t>
            </a:r>
          </a:p>
        </p:txBody>
      </p:sp>
      <p:sp>
        <p:nvSpPr>
          <p:cNvPr id="288" name="Google Shape;288;p37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indent="0"/>
            <a:r>
              <a:rPr lang="en-US" sz="2400" b="1" dirty="0"/>
              <a:t>Lorem Ipsum</a:t>
            </a:r>
            <a:r>
              <a:rPr lang="en-US" sz="2400" dirty="0"/>
              <a:t> is simply dummy text of the printing and typesetting industry.</a:t>
            </a:r>
            <a:endParaRPr sz="2400" dirty="0"/>
          </a:p>
        </p:txBody>
      </p:sp>
      <p:sp>
        <p:nvSpPr>
          <p:cNvPr id="289" name="Google Shape;289;p37"/>
          <p:cNvSpPr txBox="1">
            <a:spLocks noGrp="1"/>
          </p:cNvSpPr>
          <p:nvPr>
            <p:ph type="title" idx="5"/>
          </p:nvPr>
        </p:nvSpPr>
        <p:spPr>
          <a:prstGeom prst="rect">
            <a:avLst/>
          </a:prstGeom>
        </p:spPr>
        <p:txBody>
          <a:bodyPr spcFirstLastPara="1" wrap="square" lIns="243800" tIns="243800" rIns="243800" bIns="243800" anchor="b" anchorCtr="0">
            <a:noAutofit/>
          </a:bodyPr>
          <a:lstStyle/>
          <a:p>
            <a:r>
              <a:rPr lang="en-US" dirty="0"/>
              <a:t>Lorem Ipsum</a:t>
            </a:r>
          </a:p>
        </p:txBody>
      </p:sp>
      <p:sp>
        <p:nvSpPr>
          <p:cNvPr id="290" name="Google Shape;290;p37"/>
          <p:cNvSpPr txBox="1">
            <a:spLocks noGrp="1"/>
          </p:cNvSpPr>
          <p:nvPr>
            <p:ph type="subTitle" idx="6"/>
          </p:nvPr>
        </p:nvSpPr>
        <p:spPr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indent="0"/>
            <a:r>
              <a:rPr lang="en-US" sz="2400" b="1" dirty="0"/>
              <a:t>Lorem Ipsum</a:t>
            </a:r>
            <a:r>
              <a:rPr lang="en-US" sz="2400" dirty="0"/>
              <a:t> is simply dummy text of the printing and typesetting industry.</a:t>
            </a:r>
            <a:endParaRPr sz="2400" dirty="0"/>
          </a:p>
        </p:txBody>
      </p:sp>
      <p:sp>
        <p:nvSpPr>
          <p:cNvPr id="291" name="Google Shape;291;p37"/>
          <p:cNvSpPr txBox="1">
            <a:spLocks noGrp="1"/>
          </p:cNvSpPr>
          <p:nvPr>
            <p:ph type="title" idx="7"/>
          </p:nvPr>
        </p:nvSpPr>
        <p:spPr>
          <a:prstGeom prst="rect">
            <a:avLst/>
          </a:prstGeom>
        </p:spPr>
        <p:txBody>
          <a:bodyPr spcFirstLastPara="1" wrap="square" lIns="243800" tIns="243800" rIns="243800" bIns="243800" anchor="b" anchorCtr="0">
            <a:noAutofit/>
          </a:bodyPr>
          <a:lstStyle/>
          <a:p>
            <a:r>
              <a:rPr lang="en-US" dirty="0"/>
              <a:t>Lorem Ipsum</a:t>
            </a:r>
          </a:p>
        </p:txBody>
      </p:sp>
      <p:sp>
        <p:nvSpPr>
          <p:cNvPr id="292" name="Google Shape;292;p37"/>
          <p:cNvSpPr txBox="1">
            <a:spLocks noGrp="1"/>
          </p:cNvSpPr>
          <p:nvPr>
            <p:ph type="subTitle" idx="8"/>
          </p:nvPr>
        </p:nvSpPr>
        <p:spPr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indent="0"/>
            <a:r>
              <a:rPr lang="en-US" sz="2400" b="1" dirty="0"/>
              <a:t>Lorem Ipsum</a:t>
            </a:r>
            <a:r>
              <a:rPr lang="en-US" sz="2400" dirty="0"/>
              <a:t> is simply dummy text of the printing and typesetting industry.</a:t>
            </a:r>
            <a:endParaRPr sz="2400" dirty="0"/>
          </a:p>
        </p:txBody>
      </p:sp>
      <p:sp>
        <p:nvSpPr>
          <p:cNvPr id="293" name="Google Shape;293;p37"/>
          <p:cNvSpPr/>
          <p:nvPr/>
        </p:nvSpPr>
        <p:spPr>
          <a:xfrm>
            <a:off x="11502867" y="6094400"/>
            <a:ext cx="1527200" cy="152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2438430">
              <a:buClr>
                <a:srgbClr val="000000"/>
              </a:buClr>
            </a:pPr>
            <a:endParaRPr sz="37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94" name="Google Shape;294;p37"/>
          <p:cNvSpPr/>
          <p:nvPr/>
        </p:nvSpPr>
        <p:spPr>
          <a:xfrm>
            <a:off x="11502867" y="9781000"/>
            <a:ext cx="1527200" cy="152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2438430">
              <a:buClr>
                <a:srgbClr val="000000"/>
              </a:buClr>
            </a:pPr>
            <a:endParaRPr sz="37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95" name="Google Shape;295;p37"/>
          <p:cNvSpPr/>
          <p:nvPr/>
        </p:nvSpPr>
        <p:spPr>
          <a:xfrm>
            <a:off x="2041467" y="6094400"/>
            <a:ext cx="1527200" cy="152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2438430">
              <a:buClr>
                <a:srgbClr val="000000"/>
              </a:buClr>
            </a:pPr>
            <a:endParaRPr sz="37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96" name="Google Shape;296;p37"/>
          <p:cNvSpPr/>
          <p:nvPr/>
        </p:nvSpPr>
        <p:spPr>
          <a:xfrm>
            <a:off x="2041467" y="2522267"/>
            <a:ext cx="1527200" cy="152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2438430">
              <a:buClr>
                <a:srgbClr val="000000"/>
              </a:buClr>
            </a:pPr>
            <a:endParaRPr sz="37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297" name="Google Shape;297;p37"/>
          <p:cNvCxnSpPr>
            <a:stCxn id="296" idx="4"/>
          </p:cNvCxnSpPr>
          <p:nvPr/>
        </p:nvCxnSpPr>
        <p:spPr>
          <a:xfrm>
            <a:off x="2805067" y="4049467"/>
            <a:ext cx="0" cy="9758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8" name="Google Shape;298;p37"/>
          <p:cNvCxnSpPr>
            <a:stCxn id="294" idx="0"/>
          </p:cNvCxnSpPr>
          <p:nvPr/>
        </p:nvCxnSpPr>
        <p:spPr>
          <a:xfrm rot="10800000">
            <a:off x="12266467" y="-275000"/>
            <a:ext cx="0" cy="10056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99" name="Google Shape;299;p37"/>
          <p:cNvGrpSpPr/>
          <p:nvPr/>
        </p:nvGrpSpPr>
        <p:grpSpPr>
          <a:xfrm>
            <a:off x="2335061" y="6564959"/>
            <a:ext cx="940011" cy="586088"/>
            <a:chOff x="5031605" y="971238"/>
            <a:chExt cx="541231" cy="337453"/>
          </a:xfrm>
        </p:grpSpPr>
        <p:sp>
          <p:nvSpPr>
            <p:cNvPr id="300" name="Google Shape;300;p37"/>
            <p:cNvSpPr/>
            <p:nvPr/>
          </p:nvSpPr>
          <p:spPr>
            <a:xfrm>
              <a:off x="5031605" y="971238"/>
              <a:ext cx="541231" cy="337453"/>
            </a:xfrm>
            <a:custGeom>
              <a:avLst/>
              <a:gdLst/>
              <a:ahLst/>
              <a:cxnLst/>
              <a:rect l="l" t="t" r="r" b="b"/>
              <a:pathLst>
                <a:path w="22358" h="13940" extrusionOk="0">
                  <a:moveTo>
                    <a:pt x="2329" y="4151"/>
                  </a:moveTo>
                  <a:lnTo>
                    <a:pt x="2329" y="9791"/>
                  </a:lnTo>
                  <a:lnTo>
                    <a:pt x="814" y="9791"/>
                  </a:lnTo>
                  <a:cubicBezTo>
                    <a:pt x="727" y="9791"/>
                    <a:pt x="657" y="9721"/>
                    <a:pt x="657" y="9633"/>
                  </a:cubicBezTo>
                  <a:lnTo>
                    <a:pt x="657" y="4308"/>
                  </a:lnTo>
                  <a:cubicBezTo>
                    <a:pt x="657" y="4221"/>
                    <a:pt x="727" y="4151"/>
                    <a:pt x="814" y="4151"/>
                  </a:cubicBezTo>
                  <a:close/>
                  <a:moveTo>
                    <a:pt x="3142" y="1"/>
                  </a:moveTo>
                  <a:cubicBezTo>
                    <a:pt x="2692" y="1"/>
                    <a:pt x="2329" y="364"/>
                    <a:pt x="2329" y="814"/>
                  </a:cubicBezTo>
                  <a:lnTo>
                    <a:pt x="2329" y="3495"/>
                  </a:lnTo>
                  <a:lnTo>
                    <a:pt x="814" y="3495"/>
                  </a:lnTo>
                  <a:cubicBezTo>
                    <a:pt x="366" y="3497"/>
                    <a:pt x="2" y="3859"/>
                    <a:pt x="1" y="4308"/>
                  </a:cubicBezTo>
                  <a:lnTo>
                    <a:pt x="1" y="9633"/>
                  </a:lnTo>
                  <a:cubicBezTo>
                    <a:pt x="2" y="10082"/>
                    <a:pt x="366" y="10445"/>
                    <a:pt x="814" y="10447"/>
                  </a:cubicBezTo>
                  <a:lnTo>
                    <a:pt x="2329" y="10447"/>
                  </a:lnTo>
                  <a:lnTo>
                    <a:pt x="2329" y="13128"/>
                  </a:lnTo>
                  <a:cubicBezTo>
                    <a:pt x="2330" y="13576"/>
                    <a:pt x="2694" y="13940"/>
                    <a:pt x="3142" y="13940"/>
                  </a:cubicBezTo>
                  <a:lnTo>
                    <a:pt x="21544" y="13940"/>
                  </a:lnTo>
                  <a:cubicBezTo>
                    <a:pt x="21994" y="13940"/>
                    <a:pt x="22357" y="13576"/>
                    <a:pt x="22357" y="13128"/>
                  </a:cubicBezTo>
                  <a:lnTo>
                    <a:pt x="22357" y="5312"/>
                  </a:lnTo>
                  <a:cubicBezTo>
                    <a:pt x="22357" y="5101"/>
                    <a:pt x="22194" y="4995"/>
                    <a:pt x="22030" y="4995"/>
                  </a:cubicBezTo>
                  <a:cubicBezTo>
                    <a:pt x="21867" y="4995"/>
                    <a:pt x="21703" y="5101"/>
                    <a:pt x="21703" y="5312"/>
                  </a:cubicBezTo>
                  <a:lnTo>
                    <a:pt x="21703" y="13128"/>
                  </a:lnTo>
                  <a:cubicBezTo>
                    <a:pt x="21702" y="13215"/>
                    <a:pt x="21631" y="13285"/>
                    <a:pt x="21544" y="13285"/>
                  </a:cubicBezTo>
                  <a:lnTo>
                    <a:pt x="3142" y="13285"/>
                  </a:lnTo>
                  <a:cubicBezTo>
                    <a:pt x="3054" y="13285"/>
                    <a:pt x="2984" y="13215"/>
                    <a:pt x="2984" y="13128"/>
                  </a:cubicBezTo>
                  <a:lnTo>
                    <a:pt x="2984" y="814"/>
                  </a:lnTo>
                  <a:cubicBezTo>
                    <a:pt x="2984" y="727"/>
                    <a:pt x="3054" y="656"/>
                    <a:pt x="3142" y="656"/>
                  </a:cubicBezTo>
                  <a:lnTo>
                    <a:pt x="21544" y="656"/>
                  </a:lnTo>
                  <a:cubicBezTo>
                    <a:pt x="21631" y="656"/>
                    <a:pt x="21702" y="727"/>
                    <a:pt x="21703" y="814"/>
                  </a:cubicBezTo>
                  <a:lnTo>
                    <a:pt x="21703" y="3391"/>
                  </a:lnTo>
                  <a:cubicBezTo>
                    <a:pt x="21703" y="3571"/>
                    <a:pt x="21849" y="3718"/>
                    <a:pt x="22029" y="3718"/>
                  </a:cubicBezTo>
                  <a:cubicBezTo>
                    <a:pt x="22211" y="3718"/>
                    <a:pt x="22357" y="3571"/>
                    <a:pt x="22357" y="3391"/>
                  </a:cubicBezTo>
                  <a:lnTo>
                    <a:pt x="22357" y="814"/>
                  </a:lnTo>
                  <a:cubicBezTo>
                    <a:pt x="22357" y="364"/>
                    <a:pt x="21994" y="1"/>
                    <a:pt x="215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37"/>
            <p:cNvSpPr/>
            <p:nvPr/>
          </p:nvSpPr>
          <p:spPr>
            <a:xfrm>
              <a:off x="5128749" y="1012246"/>
              <a:ext cx="117189" cy="255462"/>
            </a:xfrm>
            <a:custGeom>
              <a:avLst/>
              <a:gdLst/>
              <a:ahLst/>
              <a:cxnLst/>
              <a:rect l="l" t="t" r="r" b="b"/>
              <a:pathLst>
                <a:path w="4841" h="10553" extrusionOk="0">
                  <a:moveTo>
                    <a:pt x="811" y="0"/>
                  </a:moveTo>
                  <a:cubicBezTo>
                    <a:pt x="363" y="2"/>
                    <a:pt x="1" y="364"/>
                    <a:pt x="1" y="810"/>
                  </a:cubicBezTo>
                  <a:lnTo>
                    <a:pt x="1" y="9742"/>
                  </a:lnTo>
                  <a:cubicBezTo>
                    <a:pt x="1" y="10190"/>
                    <a:pt x="363" y="10552"/>
                    <a:pt x="811" y="10552"/>
                  </a:cubicBezTo>
                  <a:lnTo>
                    <a:pt x="4032" y="10552"/>
                  </a:lnTo>
                  <a:cubicBezTo>
                    <a:pt x="4478" y="10552"/>
                    <a:pt x="4841" y="10190"/>
                    <a:pt x="4841" y="9742"/>
                  </a:cubicBezTo>
                  <a:lnTo>
                    <a:pt x="4841" y="3618"/>
                  </a:lnTo>
                  <a:cubicBezTo>
                    <a:pt x="4841" y="3407"/>
                    <a:pt x="4677" y="3301"/>
                    <a:pt x="4513" y="3301"/>
                  </a:cubicBezTo>
                  <a:cubicBezTo>
                    <a:pt x="4350" y="3301"/>
                    <a:pt x="4186" y="3407"/>
                    <a:pt x="4186" y="3618"/>
                  </a:cubicBezTo>
                  <a:lnTo>
                    <a:pt x="4186" y="9742"/>
                  </a:lnTo>
                  <a:cubicBezTo>
                    <a:pt x="4186" y="9828"/>
                    <a:pt x="4116" y="9898"/>
                    <a:pt x="4032" y="9898"/>
                  </a:cubicBezTo>
                  <a:lnTo>
                    <a:pt x="811" y="9898"/>
                  </a:lnTo>
                  <a:cubicBezTo>
                    <a:pt x="725" y="9898"/>
                    <a:pt x="655" y="9828"/>
                    <a:pt x="655" y="9742"/>
                  </a:cubicBezTo>
                  <a:lnTo>
                    <a:pt x="655" y="810"/>
                  </a:lnTo>
                  <a:cubicBezTo>
                    <a:pt x="655" y="725"/>
                    <a:pt x="725" y="656"/>
                    <a:pt x="811" y="656"/>
                  </a:cubicBezTo>
                  <a:lnTo>
                    <a:pt x="4032" y="656"/>
                  </a:lnTo>
                  <a:cubicBezTo>
                    <a:pt x="4116" y="656"/>
                    <a:pt x="4186" y="725"/>
                    <a:pt x="4186" y="810"/>
                  </a:cubicBezTo>
                  <a:lnTo>
                    <a:pt x="4186" y="1740"/>
                  </a:lnTo>
                  <a:cubicBezTo>
                    <a:pt x="4186" y="1921"/>
                    <a:pt x="4332" y="2067"/>
                    <a:pt x="4514" y="2067"/>
                  </a:cubicBezTo>
                  <a:cubicBezTo>
                    <a:pt x="4695" y="2067"/>
                    <a:pt x="4841" y="1921"/>
                    <a:pt x="4841" y="1740"/>
                  </a:cubicBezTo>
                  <a:lnTo>
                    <a:pt x="4841" y="810"/>
                  </a:lnTo>
                  <a:cubicBezTo>
                    <a:pt x="4841" y="364"/>
                    <a:pt x="4478" y="2"/>
                    <a:pt x="4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7"/>
            <p:cNvSpPr/>
            <p:nvPr/>
          </p:nvSpPr>
          <p:spPr>
            <a:xfrm>
              <a:off x="5271792" y="1012246"/>
              <a:ext cx="117189" cy="255462"/>
            </a:xfrm>
            <a:custGeom>
              <a:avLst/>
              <a:gdLst/>
              <a:ahLst/>
              <a:cxnLst/>
              <a:rect l="l" t="t" r="r" b="b"/>
              <a:pathLst>
                <a:path w="4841" h="10553" extrusionOk="0">
                  <a:moveTo>
                    <a:pt x="811" y="0"/>
                  </a:moveTo>
                  <a:cubicBezTo>
                    <a:pt x="363" y="0"/>
                    <a:pt x="1" y="364"/>
                    <a:pt x="1" y="810"/>
                  </a:cubicBezTo>
                  <a:lnTo>
                    <a:pt x="1" y="9742"/>
                  </a:lnTo>
                  <a:cubicBezTo>
                    <a:pt x="1" y="10190"/>
                    <a:pt x="363" y="10552"/>
                    <a:pt x="811" y="10552"/>
                  </a:cubicBezTo>
                  <a:lnTo>
                    <a:pt x="4032" y="10552"/>
                  </a:lnTo>
                  <a:cubicBezTo>
                    <a:pt x="4479" y="10552"/>
                    <a:pt x="4841" y="10190"/>
                    <a:pt x="4841" y="9742"/>
                  </a:cubicBezTo>
                  <a:lnTo>
                    <a:pt x="4841" y="8640"/>
                  </a:lnTo>
                  <a:cubicBezTo>
                    <a:pt x="4841" y="8428"/>
                    <a:pt x="4677" y="8323"/>
                    <a:pt x="4514" y="8323"/>
                  </a:cubicBezTo>
                  <a:cubicBezTo>
                    <a:pt x="4350" y="8323"/>
                    <a:pt x="4187" y="8428"/>
                    <a:pt x="4187" y="8640"/>
                  </a:cubicBezTo>
                  <a:lnTo>
                    <a:pt x="4187" y="9742"/>
                  </a:lnTo>
                  <a:cubicBezTo>
                    <a:pt x="4187" y="9828"/>
                    <a:pt x="4117" y="9898"/>
                    <a:pt x="4032" y="9898"/>
                  </a:cubicBezTo>
                  <a:lnTo>
                    <a:pt x="811" y="9898"/>
                  </a:lnTo>
                  <a:cubicBezTo>
                    <a:pt x="725" y="9898"/>
                    <a:pt x="655" y="9828"/>
                    <a:pt x="655" y="9742"/>
                  </a:cubicBezTo>
                  <a:lnTo>
                    <a:pt x="655" y="810"/>
                  </a:lnTo>
                  <a:cubicBezTo>
                    <a:pt x="655" y="725"/>
                    <a:pt x="725" y="656"/>
                    <a:pt x="811" y="656"/>
                  </a:cubicBezTo>
                  <a:lnTo>
                    <a:pt x="4032" y="656"/>
                  </a:lnTo>
                  <a:cubicBezTo>
                    <a:pt x="4117" y="656"/>
                    <a:pt x="4187" y="725"/>
                    <a:pt x="4187" y="810"/>
                  </a:cubicBezTo>
                  <a:lnTo>
                    <a:pt x="4187" y="6806"/>
                  </a:lnTo>
                  <a:cubicBezTo>
                    <a:pt x="4187" y="6986"/>
                    <a:pt x="4333" y="7134"/>
                    <a:pt x="4515" y="7134"/>
                  </a:cubicBezTo>
                  <a:lnTo>
                    <a:pt x="4515" y="7132"/>
                  </a:lnTo>
                  <a:cubicBezTo>
                    <a:pt x="4695" y="7132"/>
                    <a:pt x="4841" y="6986"/>
                    <a:pt x="4841" y="6804"/>
                  </a:cubicBezTo>
                  <a:lnTo>
                    <a:pt x="4841" y="810"/>
                  </a:lnTo>
                  <a:cubicBezTo>
                    <a:pt x="4841" y="364"/>
                    <a:pt x="4479" y="0"/>
                    <a:pt x="4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7"/>
            <p:cNvSpPr/>
            <p:nvPr/>
          </p:nvSpPr>
          <p:spPr>
            <a:xfrm>
              <a:off x="5414858" y="1012246"/>
              <a:ext cx="117213" cy="255462"/>
            </a:xfrm>
            <a:custGeom>
              <a:avLst/>
              <a:gdLst/>
              <a:ahLst/>
              <a:cxnLst/>
              <a:rect l="l" t="t" r="r" b="b"/>
              <a:pathLst>
                <a:path w="4842" h="10553" extrusionOk="0">
                  <a:moveTo>
                    <a:pt x="4032" y="656"/>
                  </a:moveTo>
                  <a:cubicBezTo>
                    <a:pt x="4116" y="656"/>
                    <a:pt x="4186" y="725"/>
                    <a:pt x="4186" y="810"/>
                  </a:cubicBezTo>
                  <a:lnTo>
                    <a:pt x="4186" y="9742"/>
                  </a:lnTo>
                  <a:cubicBezTo>
                    <a:pt x="4186" y="9828"/>
                    <a:pt x="4116" y="9898"/>
                    <a:pt x="4032" y="9898"/>
                  </a:cubicBezTo>
                  <a:lnTo>
                    <a:pt x="811" y="9898"/>
                  </a:lnTo>
                  <a:cubicBezTo>
                    <a:pt x="725" y="9898"/>
                    <a:pt x="655" y="9828"/>
                    <a:pt x="655" y="9742"/>
                  </a:cubicBezTo>
                  <a:lnTo>
                    <a:pt x="655" y="810"/>
                  </a:lnTo>
                  <a:cubicBezTo>
                    <a:pt x="655" y="725"/>
                    <a:pt x="725" y="656"/>
                    <a:pt x="811" y="656"/>
                  </a:cubicBezTo>
                  <a:close/>
                  <a:moveTo>
                    <a:pt x="811" y="0"/>
                  </a:moveTo>
                  <a:cubicBezTo>
                    <a:pt x="364" y="2"/>
                    <a:pt x="0" y="364"/>
                    <a:pt x="0" y="810"/>
                  </a:cubicBezTo>
                  <a:lnTo>
                    <a:pt x="0" y="9742"/>
                  </a:lnTo>
                  <a:cubicBezTo>
                    <a:pt x="0" y="10190"/>
                    <a:pt x="364" y="10552"/>
                    <a:pt x="811" y="10552"/>
                  </a:cubicBezTo>
                  <a:lnTo>
                    <a:pt x="4032" y="10552"/>
                  </a:lnTo>
                  <a:cubicBezTo>
                    <a:pt x="4478" y="10552"/>
                    <a:pt x="4842" y="10190"/>
                    <a:pt x="4842" y="9742"/>
                  </a:cubicBezTo>
                  <a:lnTo>
                    <a:pt x="4842" y="810"/>
                  </a:lnTo>
                  <a:cubicBezTo>
                    <a:pt x="4842" y="364"/>
                    <a:pt x="4478" y="2"/>
                    <a:pt x="4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04" name="Google Shape;304;p37"/>
          <p:cNvGrpSpPr/>
          <p:nvPr/>
        </p:nvGrpSpPr>
        <p:grpSpPr>
          <a:xfrm>
            <a:off x="2334733" y="2815891"/>
            <a:ext cx="940640" cy="939968"/>
            <a:chOff x="3144364" y="1024858"/>
            <a:chExt cx="541594" cy="541207"/>
          </a:xfrm>
        </p:grpSpPr>
        <p:sp>
          <p:nvSpPr>
            <p:cNvPr id="305" name="Google Shape;305;p37"/>
            <p:cNvSpPr/>
            <p:nvPr/>
          </p:nvSpPr>
          <p:spPr>
            <a:xfrm>
              <a:off x="3367678" y="1251900"/>
              <a:ext cx="90584" cy="87147"/>
            </a:xfrm>
            <a:custGeom>
              <a:avLst/>
              <a:gdLst/>
              <a:ahLst/>
              <a:cxnLst/>
              <a:rect l="l" t="t" r="r" b="b"/>
              <a:pathLst>
                <a:path w="3742" h="3600" extrusionOk="0">
                  <a:moveTo>
                    <a:pt x="1943" y="655"/>
                  </a:moveTo>
                  <a:cubicBezTo>
                    <a:pt x="2240" y="655"/>
                    <a:pt x="2533" y="771"/>
                    <a:pt x="2752" y="990"/>
                  </a:cubicBezTo>
                  <a:cubicBezTo>
                    <a:pt x="3080" y="1318"/>
                    <a:pt x="3177" y="1810"/>
                    <a:pt x="3000" y="2238"/>
                  </a:cubicBezTo>
                  <a:cubicBezTo>
                    <a:pt x="2823" y="2666"/>
                    <a:pt x="2405" y="2945"/>
                    <a:pt x="1942" y="2945"/>
                  </a:cubicBezTo>
                  <a:cubicBezTo>
                    <a:pt x="1310" y="2944"/>
                    <a:pt x="798" y="2431"/>
                    <a:pt x="796" y="1800"/>
                  </a:cubicBezTo>
                  <a:cubicBezTo>
                    <a:pt x="796" y="1336"/>
                    <a:pt x="1076" y="918"/>
                    <a:pt x="1504" y="742"/>
                  </a:cubicBezTo>
                  <a:cubicBezTo>
                    <a:pt x="1646" y="683"/>
                    <a:pt x="1795" y="655"/>
                    <a:pt x="1943" y="655"/>
                  </a:cubicBezTo>
                  <a:close/>
                  <a:moveTo>
                    <a:pt x="1943" y="0"/>
                  </a:moveTo>
                  <a:cubicBezTo>
                    <a:pt x="1475" y="0"/>
                    <a:pt x="1014" y="183"/>
                    <a:pt x="670" y="527"/>
                  </a:cubicBezTo>
                  <a:cubicBezTo>
                    <a:pt x="155" y="1041"/>
                    <a:pt x="0" y="1816"/>
                    <a:pt x="280" y="2489"/>
                  </a:cubicBezTo>
                  <a:cubicBezTo>
                    <a:pt x="557" y="3160"/>
                    <a:pt x="1214" y="3598"/>
                    <a:pt x="1942" y="3600"/>
                  </a:cubicBezTo>
                  <a:cubicBezTo>
                    <a:pt x="2935" y="3598"/>
                    <a:pt x="3740" y="2792"/>
                    <a:pt x="3741" y="1800"/>
                  </a:cubicBezTo>
                  <a:cubicBezTo>
                    <a:pt x="3741" y="1071"/>
                    <a:pt x="3303" y="416"/>
                    <a:pt x="2630" y="137"/>
                  </a:cubicBezTo>
                  <a:cubicBezTo>
                    <a:pt x="2408" y="45"/>
                    <a:pt x="2174" y="0"/>
                    <a:pt x="19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7"/>
            <p:cNvSpPr/>
            <p:nvPr/>
          </p:nvSpPr>
          <p:spPr>
            <a:xfrm>
              <a:off x="3344318" y="1078695"/>
              <a:ext cx="140767" cy="140767"/>
            </a:xfrm>
            <a:custGeom>
              <a:avLst/>
              <a:gdLst/>
              <a:ahLst/>
              <a:cxnLst/>
              <a:rect l="l" t="t" r="r" b="b"/>
              <a:pathLst>
                <a:path w="5815" h="5815" extrusionOk="0">
                  <a:moveTo>
                    <a:pt x="2907" y="656"/>
                  </a:moveTo>
                  <a:cubicBezTo>
                    <a:pt x="3493" y="656"/>
                    <a:pt x="4069" y="884"/>
                    <a:pt x="4500" y="1315"/>
                  </a:cubicBezTo>
                  <a:cubicBezTo>
                    <a:pt x="5144" y="1959"/>
                    <a:pt x="5336" y="2928"/>
                    <a:pt x="4988" y="3769"/>
                  </a:cubicBezTo>
                  <a:cubicBezTo>
                    <a:pt x="4639" y="4610"/>
                    <a:pt x="3818" y="5160"/>
                    <a:pt x="2907" y="5160"/>
                  </a:cubicBezTo>
                  <a:cubicBezTo>
                    <a:pt x="1664" y="5157"/>
                    <a:pt x="656" y="4151"/>
                    <a:pt x="655" y="2907"/>
                  </a:cubicBezTo>
                  <a:cubicBezTo>
                    <a:pt x="655" y="1996"/>
                    <a:pt x="1205" y="1175"/>
                    <a:pt x="2045" y="827"/>
                  </a:cubicBezTo>
                  <a:cubicBezTo>
                    <a:pt x="2324" y="712"/>
                    <a:pt x="2616" y="656"/>
                    <a:pt x="2907" y="656"/>
                  </a:cubicBezTo>
                  <a:close/>
                  <a:moveTo>
                    <a:pt x="2907" y="1"/>
                  </a:moveTo>
                  <a:cubicBezTo>
                    <a:pt x="1305" y="1"/>
                    <a:pt x="1" y="1306"/>
                    <a:pt x="1" y="2907"/>
                  </a:cubicBezTo>
                  <a:cubicBezTo>
                    <a:pt x="1" y="4509"/>
                    <a:pt x="1305" y="5814"/>
                    <a:pt x="2907" y="5814"/>
                  </a:cubicBezTo>
                  <a:cubicBezTo>
                    <a:pt x="4510" y="5814"/>
                    <a:pt x="5814" y="4510"/>
                    <a:pt x="5814" y="2907"/>
                  </a:cubicBezTo>
                  <a:cubicBezTo>
                    <a:pt x="5814" y="1305"/>
                    <a:pt x="4510" y="1"/>
                    <a:pt x="2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7"/>
            <p:cNvSpPr/>
            <p:nvPr/>
          </p:nvSpPr>
          <p:spPr>
            <a:xfrm>
              <a:off x="3485811" y="1181141"/>
              <a:ext cx="140742" cy="140742"/>
            </a:xfrm>
            <a:custGeom>
              <a:avLst/>
              <a:gdLst/>
              <a:ahLst/>
              <a:cxnLst/>
              <a:rect l="l" t="t" r="r" b="b"/>
              <a:pathLst>
                <a:path w="5814" h="5814" extrusionOk="0">
                  <a:moveTo>
                    <a:pt x="2908" y="655"/>
                  </a:moveTo>
                  <a:cubicBezTo>
                    <a:pt x="3198" y="655"/>
                    <a:pt x="3491" y="711"/>
                    <a:pt x="3770" y="826"/>
                  </a:cubicBezTo>
                  <a:cubicBezTo>
                    <a:pt x="4612" y="1174"/>
                    <a:pt x="5160" y="1996"/>
                    <a:pt x="5160" y="2908"/>
                  </a:cubicBezTo>
                  <a:cubicBezTo>
                    <a:pt x="5158" y="4151"/>
                    <a:pt x="4151" y="5157"/>
                    <a:pt x="2907" y="5160"/>
                  </a:cubicBezTo>
                  <a:lnTo>
                    <a:pt x="2908" y="5158"/>
                  </a:lnTo>
                  <a:cubicBezTo>
                    <a:pt x="1996" y="5158"/>
                    <a:pt x="1176" y="4610"/>
                    <a:pt x="827" y="3768"/>
                  </a:cubicBezTo>
                  <a:cubicBezTo>
                    <a:pt x="479" y="2927"/>
                    <a:pt x="671" y="1959"/>
                    <a:pt x="1315" y="1315"/>
                  </a:cubicBezTo>
                  <a:cubicBezTo>
                    <a:pt x="1746" y="884"/>
                    <a:pt x="2322" y="655"/>
                    <a:pt x="2908" y="655"/>
                  </a:cubicBezTo>
                  <a:close/>
                  <a:moveTo>
                    <a:pt x="2908" y="1"/>
                  </a:moveTo>
                  <a:cubicBezTo>
                    <a:pt x="1305" y="1"/>
                    <a:pt x="1" y="1305"/>
                    <a:pt x="1" y="2908"/>
                  </a:cubicBezTo>
                  <a:cubicBezTo>
                    <a:pt x="1" y="4510"/>
                    <a:pt x="1305" y="5814"/>
                    <a:pt x="2908" y="5814"/>
                  </a:cubicBezTo>
                  <a:cubicBezTo>
                    <a:pt x="4510" y="5814"/>
                    <a:pt x="5814" y="4510"/>
                    <a:pt x="5814" y="2908"/>
                  </a:cubicBezTo>
                  <a:cubicBezTo>
                    <a:pt x="5814" y="1305"/>
                    <a:pt x="4510" y="1"/>
                    <a:pt x="29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37"/>
            <p:cNvSpPr/>
            <p:nvPr/>
          </p:nvSpPr>
          <p:spPr>
            <a:xfrm>
              <a:off x="3202825" y="1181141"/>
              <a:ext cx="140767" cy="140742"/>
            </a:xfrm>
            <a:custGeom>
              <a:avLst/>
              <a:gdLst/>
              <a:ahLst/>
              <a:cxnLst/>
              <a:rect l="l" t="t" r="r" b="b"/>
              <a:pathLst>
                <a:path w="5815" h="5814" extrusionOk="0">
                  <a:moveTo>
                    <a:pt x="2907" y="1"/>
                  </a:moveTo>
                  <a:cubicBezTo>
                    <a:pt x="2776" y="1"/>
                    <a:pt x="2645" y="9"/>
                    <a:pt x="2514" y="28"/>
                  </a:cubicBezTo>
                  <a:cubicBezTo>
                    <a:pt x="2114" y="81"/>
                    <a:pt x="2177" y="680"/>
                    <a:pt x="2552" y="680"/>
                  </a:cubicBezTo>
                  <a:cubicBezTo>
                    <a:pt x="2568" y="680"/>
                    <a:pt x="2585" y="678"/>
                    <a:pt x="2602" y="676"/>
                  </a:cubicBezTo>
                  <a:cubicBezTo>
                    <a:pt x="2703" y="662"/>
                    <a:pt x="2805" y="655"/>
                    <a:pt x="2907" y="655"/>
                  </a:cubicBezTo>
                  <a:cubicBezTo>
                    <a:pt x="3817" y="655"/>
                    <a:pt x="4639" y="1203"/>
                    <a:pt x="4987" y="2045"/>
                  </a:cubicBezTo>
                  <a:cubicBezTo>
                    <a:pt x="5336" y="2886"/>
                    <a:pt x="5143" y="3856"/>
                    <a:pt x="4500" y="4500"/>
                  </a:cubicBezTo>
                  <a:cubicBezTo>
                    <a:pt x="4069" y="4931"/>
                    <a:pt x="3493" y="5159"/>
                    <a:pt x="2907" y="5159"/>
                  </a:cubicBezTo>
                  <a:cubicBezTo>
                    <a:pt x="2616" y="5159"/>
                    <a:pt x="2324" y="5103"/>
                    <a:pt x="2045" y="4988"/>
                  </a:cubicBezTo>
                  <a:cubicBezTo>
                    <a:pt x="1203" y="4639"/>
                    <a:pt x="655" y="3818"/>
                    <a:pt x="655" y="2908"/>
                  </a:cubicBezTo>
                  <a:cubicBezTo>
                    <a:pt x="653" y="2393"/>
                    <a:pt x="829" y="1892"/>
                    <a:pt x="1154" y="1492"/>
                  </a:cubicBezTo>
                  <a:cubicBezTo>
                    <a:pt x="1351" y="1249"/>
                    <a:pt x="1123" y="961"/>
                    <a:pt x="884" y="961"/>
                  </a:cubicBezTo>
                  <a:cubicBezTo>
                    <a:pt x="800" y="961"/>
                    <a:pt x="715" y="996"/>
                    <a:pt x="646" y="1081"/>
                  </a:cubicBezTo>
                  <a:cubicBezTo>
                    <a:pt x="228" y="1598"/>
                    <a:pt x="1" y="2242"/>
                    <a:pt x="1" y="2908"/>
                  </a:cubicBezTo>
                  <a:cubicBezTo>
                    <a:pt x="1" y="4510"/>
                    <a:pt x="1305" y="5814"/>
                    <a:pt x="2907" y="5814"/>
                  </a:cubicBezTo>
                  <a:cubicBezTo>
                    <a:pt x="4510" y="5814"/>
                    <a:pt x="5814" y="4510"/>
                    <a:pt x="5814" y="2908"/>
                  </a:cubicBezTo>
                  <a:cubicBezTo>
                    <a:pt x="5814" y="1305"/>
                    <a:pt x="4510" y="1"/>
                    <a:pt x="2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37"/>
            <p:cNvSpPr/>
            <p:nvPr/>
          </p:nvSpPr>
          <p:spPr>
            <a:xfrm>
              <a:off x="3430908" y="1350085"/>
              <a:ext cx="140742" cy="140742"/>
            </a:xfrm>
            <a:custGeom>
              <a:avLst/>
              <a:gdLst/>
              <a:ahLst/>
              <a:cxnLst/>
              <a:rect l="l" t="t" r="r" b="b"/>
              <a:pathLst>
                <a:path w="5814" h="5814" extrusionOk="0">
                  <a:moveTo>
                    <a:pt x="2907" y="656"/>
                  </a:moveTo>
                  <a:cubicBezTo>
                    <a:pt x="3817" y="656"/>
                    <a:pt x="4639" y="1204"/>
                    <a:pt x="4987" y="2046"/>
                  </a:cubicBezTo>
                  <a:cubicBezTo>
                    <a:pt x="5336" y="2888"/>
                    <a:pt x="5143" y="3855"/>
                    <a:pt x="4499" y="4500"/>
                  </a:cubicBezTo>
                  <a:cubicBezTo>
                    <a:pt x="4068" y="4930"/>
                    <a:pt x="3492" y="5160"/>
                    <a:pt x="2907" y="5160"/>
                  </a:cubicBezTo>
                  <a:cubicBezTo>
                    <a:pt x="2617" y="5160"/>
                    <a:pt x="2324" y="5103"/>
                    <a:pt x="2045" y="4988"/>
                  </a:cubicBezTo>
                  <a:cubicBezTo>
                    <a:pt x="1203" y="4638"/>
                    <a:pt x="655" y="3818"/>
                    <a:pt x="655" y="2908"/>
                  </a:cubicBezTo>
                  <a:cubicBezTo>
                    <a:pt x="657" y="1664"/>
                    <a:pt x="1664" y="657"/>
                    <a:pt x="2907" y="656"/>
                  </a:cubicBezTo>
                  <a:close/>
                  <a:moveTo>
                    <a:pt x="2907" y="0"/>
                  </a:moveTo>
                  <a:cubicBezTo>
                    <a:pt x="1305" y="0"/>
                    <a:pt x="1" y="1304"/>
                    <a:pt x="1" y="2908"/>
                  </a:cubicBezTo>
                  <a:cubicBezTo>
                    <a:pt x="1" y="4510"/>
                    <a:pt x="1305" y="5814"/>
                    <a:pt x="2907" y="5814"/>
                  </a:cubicBezTo>
                  <a:cubicBezTo>
                    <a:pt x="4509" y="5814"/>
                    <a:pt x="5813" y="4510"/>
                    <a:pt x="5813" y="2908"/>
                  </a:cubicBezTo>
                  <a:cubicBezTo>
                    <a:pt x="5813" y="1304"/>
                    <a:pt x="4509" y="0"/>
                    <a:pt x="29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37"/>
            <p:cNvSpPr/>
            <p:nvPr/>
          </p:nvSpPr>
          <p:spPr>
            <a:xfrm>
              <a:off x="3256687" y="1350085"/>
              <a:ext cx="140718" cy="140742"/>
            </a:xfrm>
            <a:custGeom>
              <a:avLst/>
              <a:gdLst/>
              <a:ahLst/>
              <a:cxnLst/>
              <a:rect l="l" t="t" r="r" b="b"/>
              <a:pathLst>
                <a:path w="5813" h="5814" extrusionOk="0">
                  <a:moveTo>
                    <a:pt x="2906" y="656"/>
                  </a:moveTo>
                  <a:cubicBezTo>
                    <a:pt x="3817" y="656"/>
                    <a:pt x="4638" y="1204"/>
                    <a:pt x="4986" y="2046"/>
                  </a:cubicBezTo>
                  <a:cubicBezTo>
                    <a:pt x="5334" y="2888"/>
                    <a:pt x="5142" y="3857"/>
                    <a:pt x="4498" y="4500"/>
                  </a:cubicBezTo>
                  <a:cubicBezTo>
                    <a:pt x="4067" y="4930"/>
                    <a:pt x="3491" y="5160"/>
                    <a:pt x="2905" y="5160"/>
                  </a:cubicBezTo>
                  <a:cubicBezTo>
                    <a:pt x="2615" y="5160"/>
                    <a:pt x="2322" y="5103"/>
                    <a:pt x="2043" y="4988"/>
                  </a:cubicBezTo>
                  <a:cubicBezTo>
                    <a:pt x="1203" y="4638"/>
                    <a:pt x="653" y="3818"/>
                    <a:pt x="654" y="2908"/>
                  </a:cubicBezTo>
                  <a:cubicBezTo>
                    <a:pt x="656" y="1664"/>
                    <a:pt x="1662" y="657"/>
                    <a:pt x="2906" y="656"/>
                  </a:cubicBezTo>
                  <a:close/>
                  <a:moveTo>
                    <a:pt x="2906" y="0"/>
                  </a:moveTo>
                  <a:cubicBezTo>
                    <a:pt x="1304" y="0"/>
                    <a:pt x="0" y="1304"/>
                    <a:pt x="0" y="2908"/>
                  </a:cubicBezTo>
                  <a:cubicBezTo>
                    <a:pt x="0" y="4510"/>
                    <a:pt x="1304" y="5814"/>
                    <a:pt x="2906" y="5814"/>
                  </a:cubicBezTo>
                  <a:cubicBezTo>
                    <a:pt x="4510" y="5814"/>
                    <a:pt x="5812" y="4510"/>
                    <a:pt x="5812" y="2908"/>
                  </a:cubicBezTo>
                  <a:cubicBezTo>
                    <a:pt x="5812" y="1304"/>
                    <a:pt x="4510" y="0"/>
                    <a:pt x="2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37"/>
            <p:cNvSpPr/>
            <p:nvPr/>
          </p:nvSpPr>
          <p:spPr>
            <a:xfrm>
              <a:off x="3144364" y="1024858"/>
              <a:ext cx="541594" cy="541207"/>
            </a:xfrm>
            <a:custGeom>
              <a:avLst/>
              <a:gdLst/>
              <a:ahLst/>
              <a:cxnLst/>
              <a:rect l="l" t="t" r="r" b="b"/>
              <a:pathLst>
                <a:path w="22373" h="22357" extrusionOk="0">
                  <a:moveTo>
                    <a:pt x="11175" y="0"/>
                  </a:moveTo>
                  <a:cubicBezTo>
                    <a:pt x="11172" y="0"/>
                    <a:pt x="11169" y="0"/>
                    <a:pt x="11167" y="0"/>
                  </a:cubicBezTo>
                  <a:cubicBezTo>
                    <a:pt x="8185" y="0"/>
                    <a:pt x="5380" y="1163"/>
                    <a:pt x="3270" y="3274"/>
                  </a:cubicBezTo>
                  <a:cubicBezTo>
                    <a:pt x="1162" y="5386"/>
                    <a:pt x="1" y="8193"/>
                    <a:pt x="1" y="11179"/>
                  </a:cubicBezTo>
                  <a:cubicBezTo>
                    <a:pt x="1" y="14164"/>
                    <a:pt x="1162" y="16971"/>
                    <a:pt x="3270" y="19083"/>
                  </a:cubicBezTo>
                  <a:cubicBezTo>
                    <a:pt x="5380" y="21194"/>
                    <a:pt x="8185" y="22357"/>
                    <a:pt x="11167" y="22357"/>
                  </a:cubicBezTo>
                  <a:cubicBezTo>
                    <a:pt x="11173" y="22357"/>
                    <a:pt x="11180" y="22357"/>
                    <a:pt x="11187" y="22357"/>
                  </a:cubicBezTo>
                  <a:cubicBezTo>
                    <a:pt x="12743" y="22357"/>
                    <a:pt x="14282" y="22030"/>
                    <a:pt x="15705" y="21399"/>
                  </a:cubicBezTo>
                  <a:cubicBezTo>
                    <a:pt x="15708" y="21399"/>
                    <a:pt x="15711" y="21399"/>
                    <a:pt x="15713" y="21399"/>
                  </a:cubicBezTo>
                  <a:cubicBezTo>
                    <a:pt x="15758" y="21399"/>
                    <a:pt x="15802" y="21389"/>
                    <a:pt x="15843" y="21372"/>
                  </a:cubicBezTo>
                  <a:cubicBezTo>
                    <a:pt x="15854" y="21366"/>
                    <a:pt x="16738" y="20983"/>
                    <a:pt x="17809" y="20983"/>
                  </a:cubicBezTo>
                  <a:cubicBezTo>
                    <a:pt x="18142" y="20983"/>
                    <a:pt x="18494" y="21020"/>
                    <a:pt x="18842" y="21117"/>
                  </a:cubicBezTo>
                  <a:cubicBezTo>
                    <a:pt x="20064" y="21456"/>
                    <a:pt x="20749" y="22226"/>
                    <a:pt x="20755" y="22232"/>
                  </a:cubicBezTo>
                  <a:cubicBezTo>
                    <a:pt x="20819" y="22307"/>
                    <a:pt x="20911" y="22345"/>
                    <a:pt x="21003" y="22345"/>
                  </a:cubicBezTo>
                  <a:cubicBezTo>
                    <a:pt x="21076" y="22345"/>
                    <a:pt x="21151" y="22320"/>
                    <a:pt x="21212" y="22271"/>
                  </a:cubicBezTo>
                  <a:lnTo>
                    <a:pt x="22217" y="21432"/>
                  </a:lnTo>
                  <a:cubicBezTo>
                    <a:pt x="22354" y="21314"/>
                    <a:pt x="22373" y="21110"/>
                    <a:pt x="22258" y="20971"/>
                  </a:cubicBezTo>
                  <a:cubicBezTo>
                    <a:pt x="22228" y="20935"/>
                    <a:pt x="22061" y="20742"/>
                    <a:pt x="21760" y="20486"/>
                  </a:cubicBezTo>
                  <a:cubicBezTo>
                    <a:pt x="21694" y="20430"/>
                    <a:pt x="21625" y="20406"/>
                    <a:pt x="21558" y="20406"/>
                  </a:cubicBezTo>
                  <a:cubicBezTo>
                    <a:pt x="21297" y="20406"/>
                    <a:pt x="21081" y="20767"/>
                    <a:pt x="21338" y="20985"/>
                  </a:cubicBezTo>
                  <a:cubicBezTo>
                    <a:pt x="21411" y="21047"/>
                    <a:pt x="21474" y="21104"/>
                    <a:pt x="21527" y="21154"/>
                  </a:cubicBezTo>
                  <a:lnTo>
                    <a:pt x="21021" y="21576"/>
                  </a:lnTo>
                  <a:cubicBezTo>
                    <a:pt x="20692" y="21277"/>
                    <a:pt x="20013" y="20762"/>
                    <a:pt x="19017" y="20486"/>
                  </a:cubicBezTo>
                  <a:cubicBezTo>
                    <a:pt x="18609" y="20372"/>
                    <a:pt x="18200" y="20329"/>
                    <a:pt x="17814" y="20329"/>
                  </a:cubicBezTo>
                  <a:cubicBezTo>
                    <a:pt x="17734" y="20329"/>
                    <a:pt x="17656" y="20330"/>
                    <a:pt x="17578" y="20334"/>
                  </a:cubicBezTo>
                  <a:cubicBezTo>
                    <a:pt x="17858" y="20138"/>
                    <a:pt x="18127" y="19927"/>
                    <a:pt x="18389" y="19704"/>
                  </a:cubicBezTo>
                  <a:cubicBezTo>
                    <a:pt x="18661" y="19733"/>
                    <a:pt x="18928" y="19783"/>
                    <a:pt x="19192" y="19854"/>
                  </a:cubicBezTo>
                  <a:cubicBezTo>
                    <a:pt x="19459" y="19929"/>
                    <a:pt x="19721" y="20023"/>
                    <a:pt x="19976" y="20136"/>
                  </a:cubicBezTo>
                  <a:cubicBezTo>
                    <a:pt x="20022" y="20156"/>
                    <a:pt x="20066" y="20165"/>
                    <a:pt x="20107" y="20165"/>
                  </a:cubicBezTo>
                  <a:cubicBezTo>
                    <a:pt x="20410" y="20165"/>
                    <a:pt x="20573" y="19684"/>
                    <a:pt x="20241" y="19538"/>
                  </a:cubicBezTo>
                  <a:cubicBezTo>
                    <a:pt x="19958" y="19412"/>
                    <a:pt x="19666" y="19307"/>
                    <a:pt x="19368" y="19224"/>
                  </a:cubicBezTo>
                  <a:cubicBezTo>
                    <a:pt x="19249" y="19191"/>
                    <a:pt x="19129" y="19163"/>
                    <a:pt x="19007" y="19137"/>
                  </a:cubicBezTo>
                  <a:cubicBezTo>
                    <a:pt x="21132" y="17034"/>
                    <a:pt x="22330" y="14168"/>
                    <a:pt x="22334" y="11179"/>
                  </a:cubicBezTo>
                  <a:cubicBezTo>
                    <a:pt x="22334" y="7829"/>
                    <a:pt x="20851" y="4684"/>
                    <a:pt x="18267" y="2551"/>
                  </a:cubicBezTo>
                  <a:cubicBezTo>
                    <a:pt x="18202" y="2497"/>
                    <a:pt x="18133" y="2475"/>
                    <a:pt x="18067" y="2475"/>
                  </a:cubicBezTo>
                  <a:cubicBezTo>
                    <a:pt x="17805" y="2475"/>
                    <a:pt x="17589" y="2840"/>
                    <a:pt x="17850" y="3055"/>
                  </a:cubicBezTo>
                  <a:cubicBezTo>
                    <a:pt x="20278" y="5054"/>
                    <a:pt x="21684" y="8034"/>
                    <a:pt x="21680" y="11179"/>
                  </a:cubicBezTo>
                  <a:cubicBezTo>
                    <a:pt x="21680" y="13991"/>
                    <a:pt x="20586" y="16633"/>
                    <a:pt x="18601" y="18620"/>
                  </a:cubicBezTo>
                  <a:cubicBezTo>
                    <a:pt x="16615" y="20609"/>
                    <a:pt x="13975" y="21702"/>
                    <a:pt x="11167" y="21702"/>
                  </a:cubicBezTo>
                  <a:cubicBezTo>
                    <a:pt x="8359" y="21702"/>
                    <a:pt x="5718" y="20609"/>
                    <a:pt x="3733" y="18620"/>
                  </a:cubicBezTo>
                  <a:cubicBezTo>
                    <a:pt x="1747" y="16633"/>
                    <a:pt x="653" y="13991"/>
                    <a:pt x="653" y="11179"/>
                  </a:cubicBezTo>
                  <a:cubicBezTo>
                    <a:pt x="653" y="8368"/>
                    <a:pt x="1747" y="5725"/>
                    <a:pt x="3733" y="3738"/>
                  </a:cubicBezTo>
                  <a:cubicBezTo>
                    <a:pt x="5718" y="1750"/>
                    <a:pt x="8359" y="656"/>
                    <a:pt x="11167" y="656"/>
                  </a:cubicBezTo>
                  <a:cubicBezTo>
                    <a:pt x="11169" y="656"/>
                    <a:pt x="11172" y="656"/>
                    <a:pt x="11175" y="656"/>
                  </a:cubicBezTo>
                  <a:cubicBezTo>
                    <a:pt x="13030" y="656"/>
                    <a:pt x="14851" y="1147"/>
                    <a:pt x="16455" y="2080"/>
                  </a:cubicBezTo>
                  <a:cubicBezTo>
                    <a:pt x="16511" y="2113"/>
                    <a:pt x="16566" y="2128"/>
                    <a:pt x="16619" y="2128"/>
                  </a:cubicBezTo>
                  <a:cubicBezTo>
                    <a:pt x="16905" y="2128"/>
                    <a:pt x="17093" y="1695"/>
                    <a:pt x="16785" y="1515"/>
                  </a:cubicBezTo>
                  <a:cubicBezTo>
                    <a:pt x="15081" y="523"/>
                    <a:pt x="13146" y="0"/>
                    <a:pt x="11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12" name="Google Shape;312;p37"/>
          <p:cNvGrpSpPr/>
          <p:nvPr/>
        </p:nvGrpSpPr>
        <p:grpSpPr>
          <a:xfrm>
            <a:off x="11860941" y="6388105"/>
            <a:ext cx="848576" cy="848424"/>
            <a:chOff x="5966813" y="1695817"/>
            <a:chExt cx="541183" cy="541086"/>
          </a:xfrm>
        </p:grpSpPr>
        <p:sp>
          <p:nvSpPr>
            <p:cNvPr id="313" name="Google Shape;313;p37"/>
            <p:cNvSpPr/>
            <p:nvPr/>
          </p:nvSpPr>
          <p:spPr>
            <a:xfrm>
              <a:off x="5966813" y="1695817"/>
              <a:ext cx="541183" cy="541086"/>
            </a:xfrm>
            <a:custGeom>
              <a:avLst/>
              <a:gdLst/>
              <a:ahLst/>
              <a:cxnLst/>
              <a:rect l="l" t="t" r="r" b="b"/>
              <a:pathLst>
                <a:path w="22356" h="22352" extrusionOk="0">
                  <a:moveTo>
                    <a:pt x="20888" y="1046"/>
                  </a:moveTo>
                  <a:lnTo>
                    <a:pt x="21146" y="2046"/>
                  </a:lnTo>
                  <a:lnTo>
                    <a:pt x="20080" y="2321"/>
                  </a:lnTo>
                  <a:lnTo>
                    <a:pt x="20888" y="1046"/>
                  </a:lnTo>
                  <a:close/>
                  <a:moveTo>
                    <a:pt x="15975" y="1965"/>
                  </a:moveTo>
                  <a:lnTo>
                    <a:pt x="14905" y="3654"/>
                  </a:lnTo>
                  <a:lnTo>
                    <a:pt x="11582" y="4510"/>
                  </a:lnTo>
                  <a:lnTo>
                    <a:pt x="12653" y="2819"/>
                  </a:lnTo>
                  <a:lnTo>
                    <a:pt x="15975" y="1965"/>
                  </a:lnTo>
                  <a:close/>
                  <a:moveTo>
                    <a:pt x="11727" y="3058"/>
                  </a:moveTo>
                  <a:lnTo>
                    <a:pt x="10656" y="4749"/>
                  </a:lnTo>
                  <a:lnTo>
                    <a:pt x="7333" y="5604"/>
                  </a:lnTo>
                  <a:lnTo>
                    <a:pt x="8404" y="3914"/>
                  </a:lnTo>
                  <a:lnTo>
                    <a:pt x="11727" y="3058"/>
                  </a:lnTo>
                  <a:close/>
                  <a:moveTo>
                    <a:pt x="3245" y="5243"/>
                  </a:moveTo>
                  <a:lnTo>
                    <a:pt x="2505" y="6411"/>
                  </a:lnTo>
                  <a:lnTo>
                    <a:pt x="1727" y="5632"/>
                  </a:lnTo>
                  <a:lnTo>
                    <a:pt x="3245" y="5243"/>
                  </a:lnTo>
                  <a:close/>
                  <a:moveTo>
                    <a:pt x="7478" y="4152"/>
                  </a:moveTo>
                  <a:lnTo>
                    <a:pt x="6405" y="5843"/>
                  </a:lnTo>
                  <a:lnTo>
                    <a:pt x="3100" y="6694"/>
                  </a:lnTo>
                  <a:lnTo>
                    <a:pt x="3100" y="6694"/>
                  </a:lnTo>
                  <a:lnTo>
                    <a:pt x="4172" y="5004"/>
                  </a:lnTo>
                  <a:lnTo>
                    <a:pt x="7478" y="4152"/>
                  </a:lnTo>
                  <a:close/>
                  <a:moveTo>
                    <a:pt x="1152" y="5984"/>
                  </a:moveTo>
                  <a:lnTo>
                    <a:pt x="4106" y="8939"/>
                  </a:lnTo>
                  <a:lnTo>
                    <a:pt x="4119" y="9456"/>
                  </a:lnTo>
                  <a:lnTo>
                    <a:pt x="655" y="9456"/>
                  </a:lnTo>
                  <a:lnTo>
                    <a:pt x="655" y="5984"/>
                  </a:lnTo>
                  <a:close/>
                  <a:moveTo>
                    <a:pt x="4181" y="8086"/>
                  </a:moveTo>
                  <a:lnTo>
                    <a:pt x="8012" y="8087"/>
                  </a:lnTo>
                  <a:lnTo>
                    <a:pt x="6543" y="9456"/>
                  </a:lnTo>
                  <a:lnTo>
                    <a:pt x="4774" y="9456"/>
                  </a:lnTo>
                  <a:lnTo>
                    <a:pt x="4759" y="8793"/>
                  </a:lnTo>
                  <a:cubicBezTo>
                    <a:pt x="4756" y="8709"/>
                    <a:pt x="4722" y="8628"/>
                    <a:pt x="4663" y="8568"/>
                  </a:cubicBezTo>
                  <a:lnTo>
                    <a:pt x="4181" y="8086"/>
                  </a:lnTo>
                  <a:close/>
                  <a:moveTo>
                    <a:pt x="12417" y="8087"/>
                  </a:moveTo>
                  <a:lnTo>
                    <a:pt x="10948" y="9456"/>
                  </a:lnTo>
                  <a:lnTo>
                    <a:pt x="7503" y="9456"/>
                  </a:lnTo>
                  <a:lnTo>
                    <a:pt x="8972" y="8087"/>
                  </a:lnTo>
                  <a:close/>
                  <a:moveTo>
                    <a:pt x="16823" y="8087"/>
                  </a:moveTo>
                  <a:lnTo>
                    <a:pt x="15354" y="9456"/>
                  </a:lnTo>
                  <a:lnTo>
                    <a:pt x="11908" y="9456"/>
                  </a:lnTo>
                  <a:lnTo>
                    <a:pt x="13379" y="8087"/>
                  </a:lnTo>
                  <a:close/>
                  <a:moveTo>
                    <a:pt x="21228" y="8087"/>
                  </a:moveTo>
                  <a:lnTo>
                    <a:pt x="19759" y="9456"/>
                  </a:lnTo>
                  <a:lnTo>
                    <a:pt x="16315" y="9456"/>
                  </a:lnTo>
                  <a:lnTo>
                    <a:pt x="17783" y="8087"/>
                  </a:lnTo>
                  <a:close/>
                  <a:moveTo>
                    <a:pt x="21701" y="8541"/>
                  </a:moveTo>
                  <a:lnTo>
                    <a:pt x="21701" y="9456"/>
                  </a:lnTo>
                  <a:lnTo>
                    <a:pt x="20719" y="9456"/>
                  </a:lnTo>
                  <a:lnTo>
                    <a:pt x="21701" y="8541"/>
                  </a:lnTo>
                  <a:close/>
                  <a:moveTo>
                    <a:pt x="21018" y="0"/>
                  </a:moveTo>
                  <a:cubicBezTo>
                    <a:pt x="20950" y="0"/>
                    <a:pt x="20881" y="15"/>
                    <a:pt x="20820" y="41"/>
                  </a:cubicBezTo>
                  <a:lnTo>
                    <a:pt x="19829" y="296"/>
                  </a:lnTo>
                  <a:cubicBezTo>
                    <a:pt x="19451" y="393"/>
                    <a:pt x="19562" y="942"/>
                    <a:pt x="19903" y="942"/>
                  </a:cubicBezTo>
                  <a:cubicBezTo>
                    <a:pt x="19931" y="942"/>
                    <a:pt x="19961" y="938"/>
                    <a:pt x="19992" y="930"/>
                  </a:cubicBezTo>
                  <a:lnTo>
                    <a:pt x="20226" y="871"/>
                  </a:lnTo>
                  <a:lnTo>
                    <a:pt x="19155" y="2560"/>
                  </a:lnTo>
                  <a:lnTo>
                    <a:pt x="15832" y="3415"/>
                  </a:lnTo>
                  <a:lnTo>
                    <a:pt x="16903" y="1726"/>
                  </a:lnTo>
                  <a:lnTo>
                    <a:pt x="17985" y="1448"/>
                  </a:lnTo>
                  <a:cubicBezTo>
                    <a:pt x="18363" y="1350"/>
                    <a:pt x="18252" y="802"/>
                    <a:pt x="17911" y="802"/>
                  </a:cubicBezTo>
                  <a:cubicBezTo>
                    <a:pt x="17883" y="802"/>
                    <a:pt x="17853" y="806"/>
                    <a:pt x="17822" y="814"/>
                  </a:cubicBezTo>
                  <a:lnTo>
                    <a:pt x="269" y="5333"/>
                  </a:lnTo>
                  <a:cubicBezTo>
                    <a:pt x="117" y="5372"/>
                    <a:pt x="1" y="5493"/>
                    <a:pt x="1" y="5657"/>
                  </a:cubicBezTo>
                  <a:lnTo>
                    <a:pt x="1" y="9784"/>
                  </a:lnTo>
                  <a:cubicBezTo>
                    <a:pt x="1" y="9964"/>
                    <a:pt x="147" y="10110"/>
                    <a:pt x="327" y="10110"/>
                  </a:cubicBezTo>
                  <a:lnTo>
                    <a:pt x="546" y="10110"/>
                  </a:lnTo>
                  <a:lnTo>
                    <a:pt x="546" y="18465"/>
                  </a:lnTo>
                  <a:cubicBezTo>
                    <a:pt x="546" y="18676"/>
                    <a:pt x="710" y="18781"/>
                    <a:pt x="873" y="18781"/>
                  </a:cubicBezTo>
                  <a:cubicBezTo>
                    <a:pt x="1037" y="18781"/>
                    <a:pt x="1200" y="18676"/>
                    <a:pt x="1200" y="18465"/>
                  </a:cubicBezTo>
                  <a:lnTo>
                    <a:pt x="1200" y="10124"/>
                  </a:lnTo>
                  <a:lnTo>
                    <a:pt x="21156" y="10124"/>
                  </a:lnTo>
                  <a:lnTo>
                    <a:pt x="21156" y="21163"/>
                  </a:lnTo>
                  <a:cubicBezTo>
                    <a:pt x="21155" y="21456"/>
                    <a:pt x="20917" y="21695"/>
                    <a:pt x="20622" y="21695"/>
                  </a:cubicBezTo>
                  <a:lnTo>
                    <a:pt x="1733" y="21695"/>
                  </a:lnTo>
                  <a:cubicBezTo>
                    <a:pt x="1440" y="21695"/>
                    <a:pt x="1200" y="21456"/>
                    <a:pt x="1200" y="21163"/>
                  </a:cubicBezTo>
                  <a:lnTo>
                    <a:pt x="1200" y="20343"/>
                  </a:lnTo>
                  <a:cubicBezTo>
                    <a:pt x="1200" y="20131"/>
                    <a:pt x="1037" y="20025"/>
                    <a:pt x="873" y="20025"/>
                  </a:cubicBezTo>
                  <a:cubicBezTo>
                    <a:pt x="709" y="20025"/>
                    <a:pt x="545" y="20131"/>
                    <a:pt x="545" y="20343"/>
                  </a:cubicBezTo>
                  <a:lnTo>
                    <a:pt x="545" y="21163"/>
                  </a:lnTo>
                  <a:cubicBezTo>
                    <a:pt x="546" y="21819"/>
                    <a:pt x="1077" y="22350"/>
                    <a:pt x="1733" y="22351"/>
                  </a:cubicBezTo>
                  <a:lnTo>
                    <a:pt x="20622" y="22351"/>
                  </a:lnTo>
                  <a:cubicBezTo>
                    <a:pt x="21278" y="22350"/>
                    <a:pt x="21809" y="21819"/>
                    <a:pt x="21810" y="21163"/>
                  </a:cubicBezTo>
                  <a:lnTo>
                    <a:pt x="21810" y="10110"/>
                  </a:lnTo>
                  <a:lnTo>
                    <a:pt x="22028" y="10110"/>
                  </a:lnTo>
                  <a:cubicBezTo>
                    <a:pt x="22210" y="10110"/>
                    <a:pt x="22356" y="9964"/>
                    <a:pt x="22356" y="9782"/>
                  </a:cubicBezTo>
                  <a:lnTo>
                    <a:pt x="22356" y="7760"/>
                  </a:lnTo>
                  <a:cubicBezTo>
                    <a:pt x="22356" y="7578"/>
                    <a:pt x="22210" y="7432"/>
                    <a:pt x="22028" y="7432"/>
                  </a:cubicBezTo>
                  <a:lnTo>
                    <a:pt x="3527" y="7432"/>
                  </a:lnTo>
                  <a:lnTo>
                    <a:pt x="3391" y="7296"/>
                  </a:lnTo>
                  <a:lnTo>
                    <a:pt x="21627" y="2599"/>
                  </a:lnTo>
                  <a:cubicBezTo>
                    <a:pt x="21802" y="2554"/>
                    <a:pt x="21908" y="2376"/>
                    <a:pt x="21863" y="2201"/>
                  </a:cubicBezTo>
                  <a:lnTo>
                    <a:pt x="21358" y="241"/>
                  </a:lnTo>
                  <a:cubicBezTo>
                    <a:pt x="21314" y="72"/>
                    <a:pt x="21169" y="0"/>
                    <a:pt x="210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37"/>
            <p:cNvSpPr/>
            <p:nvPr/>
          </p:nvSpPr>
          <p:spPr>
            <a:xfrm>
              <a:off x="6042704" y="1986355"/>
              <a:ext cx="389378" cy="15856"/>
            </a:xfrm>
            <a:custGeom>
              <a:avLst/>
              <a:gdLst/>
              <a:ahLst/>
              <a:cxnLst/>
              <a:rect l="l" t="t" r="r" b="b"/>
              <a:pathLst>
                <a:path w="16085" h="655" extrusionOk="0">
                  <a:moveTo>
                    <a:pt x="423" y="1"/>
                  </a:moveTo>
                  <a:cubicBezTo>
                    <a:pt x="1" y="1"/>
                    <a:pt x="1" y="655"/>
                    <a:pt x="423" y="655"/>
                  </a:cubicBezTo>
                  <a:lnTo>
                    <a:pt x="15662" y="655"/>
                  </a:lnTo>
                  <a:cubicBezTo>
                    <a:pt x="16084" y="655"/>
                    <a:pt x="16084" y="1"/>
                    <a:pt x="156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37"/>
            <p:cNvSpPr/>
            <p:nvPr/>
          </p:nvSpPr>
          <p:spPr>
            <a:xfrm>
              <a:off x="6042704" y="2046584"/>
              <a:ext cx="389378" cy="15904"/>
            </a:xfrm>
            <a:custGeom>
              <a:avLst/>
              <a:gdLst/>
              <a:ahLst/>
              <a:cxnLst/>
              <a:rect l="l" t="t" r="r" b="b"/>
              <a:pathLst>
                <a:path w="16085" h="657" extrusionOk="0">
                  <a:moveTo>
                    <a:pt x="423" y="1"/>
                  </a:moveTo>
                  <a:cubicBezTo>
                    <a:pt x="1" y="1"/>
                    <a:pt x="1" y="656"/>
                    <a:pt x="423" y="656"/>
                  </a:cubicBezTo>
                  <a:lnTo>
                    <a:pt x="15662" y="656"/>
                  </a:lnTo>
                  <a:cubicBezTo>
                    <a:pt x="16084" y="656"/>
                    <a:pt x="16084" y="1"/>
                    <a:pt x="156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7"/>
            <p:cNvSpPr/>
            <p:nvPr/>
          </p:nvSpPr>
          <p:spPr>
            <a:xfrm>
              <a:off x="6042704" y="2106860"/>
              <a:ext cx="389378" cy="82451"/>
            </a:xfrm>
            <a:custGeom>
              <a:avLst/>
              <a:gdLst/>
              <a:ahLst/>
              <a:cxnLst/>
              <a:rect l="l" t="t" r="r" b="b"/>
              <a:pathLst>
                <a:path w="16085" h="3406" extrusionOk="0">
                  <a:moveTo>
                    <a:pt x="423" y="0"/>
                  </a:moveTo>
                  <a:cubicBezTo>
                    <a:pt x="1" y="0"/>
                    <a:pt x="1" y="656"/>
                    <a:pt x="423" y="656"/>
                  </a:cubicBezTo>
                  <a:lnTo>
                    <a:pt x="5074" y="656"/>
                  </a:lnTo>
                  <a:lnTo>
                    <a:pt x="5074" y="3078"/>
                  </a:lnTo>
                  <a:cubicBezTo>
                    <a:pt x="5073" y="3260"/>
                    <a:pt x="5220" y="3406"/>
                    <a:pt x="5401" y="3406"/>
                  </a:cubicBezTo>
                  <a:cubicBezTo>
                    <a:pt x="5582" y="3406"/>
                    <a:pt x="5728" y="3260"/>
                    <a:pt x="5728" y="3078"/>
                  </a:cubicBezTo>
                  <a:lnTo>
                    <a:pt x="5728" y="656"/>
                  </a:lnTo>
                  <a:lnTo>
                    <a:pt x="10357" y="656"/>
                  </a:lnTo>
                  <a:lnTo>
                    <a:pt x="10357" y="3078"/>
                  </a:lnTo>
                  <a:cubicBezTo>
                    <a:pt x="10357" y="3260"/>
                    <a:pt x="10504" y="3406"/>
                    <a:pt x="10684" y="3406"/>
                  </a:cubicBezTo>
                  <a:cubicBezTo>
                    <a:pt x="10865" y="3406"/>
                    <a:pt x="11012" y="3260"/>
                    <a:pt x="11012" y="3078"/>
                  </a:cubicBezTo>
                  <a:lnTo>
                    <a:pt x="11012" y="656"/>
                  </a:lnTo>
                  <a:lnTo>
                    <a:pt x="15662" y="656"/>
                  </a:lnTo>
                  <a:cubicBezTo>
                    <a:pt x="16084" y="656"/>
                    <a:pt x="16084" y="0"/>
                    <a:pt x="1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17" name="Google Shape;317;p37"/>
          <p:cNvGrpSpPr/>
          <p:nvPr/>
        </p:nvGrpSpPr>
        <p:grpSpPr>
          <a:xfrm>
            <a:off x="11792055" y="10153955"/>
            <a:ext cx="948797" cy="781296"/>
            <a:chOff x="3400019" y="4186648"/>
            <a:chExt cx="546291" cy="449848"/>
          </a:xfrm>
        </p:grpSpPr>
        <p:sp>
          <p:nvSpPr>
            <p:cNvPr id="318" name="Google Shape;318;p37"/>
            <p:cNvSpPr/>
            <p:nvPr/>
          </p:nvSpPr>
          <p:spPr>
            <a:xfrm>
              <a:off x="3400019" y="4186648"/>
              <a:ext cx="546291" cy="449848"/>
            </a:xfrm>
            <a:custGeom>
              <a:avLst/>
              <a:gdLst/>
              <a:ahLst/>
              <a:cxnLst/>
              <a:rect l="l" t="t" r="r" b="b"/>
              <a:pathLst>
                <a:path w="22567" h="18583" extrusionOk="0">
                  <a:moveTo>
                    <a:pt x="4583" y="633"/>
                  </a:moveTo>
                  <a:cubicBezTo>
                    <a:pt x="4682" y="633"/>
                    <a:pt x="4780" y="696"/>
                    <a:pt x="4780" y="823"/>
                  </a:cubicBezTo>
                  <a:lnTo>
                    <a:pt x="4780" y="1059"/>
                  </a:lnTo>
                  <a:lnTo>
                    <a:pt x="4386" y="1059"/>
                  </a:lnTo>
                  <a:lnTo>
                    <a:pt x="4386" y="823"/>
                  </a:lnTo>
                  <a:cubicBezTo>
                    <a:pt x="4386" y="696"/>
                    <a:pt x="4485" y="633"/>
                    <a:pt x="4583" y="633"/>
                  </a:cubicBezTo>
                  <a:close/>
                  <a:moveTo>
                    <a:pt x="17985" y="633"/>
                  </a:moveTo>
                  <a:cubicBezTo>
                    <a:pt x="18084" y="633"/>
                    <a:pt x="18182" y="696"/>
                    <a:pt x="18182" y="823"/>
                  </a:cubicBezTo>
                  <a:lnTo>
                    <a:pt x="18182" y="1059"/>
                  </a:lnTo>
                  <a:lnTo>
                    <a:pt x="17788" y="1059"/>
                  </a:lnTo>
                  <a:lnTo>
                    <a:pt x="17788" y="823"/>
                  </a:lnTo>
                  <a:cubicBezTo>
                    <a:pt x="17788" y="696"/>
                    <a:pt x="17887" y="633"/>
                    <a:pt x="17985" y="633"/>
                  </a:cubicBezTo>
                  <a:close/>
                  <a:moveTo>
                    <a:pt x="4780" y="1715"/>
                  </a:moveTo>
                  <a:lnTo>
                    <a:pt x="4780" y="2963"/>
                  </a:lnTo>
                  <a:lnTo>
                    <a:pt x="4386" y="2963"/>
                  </a:lnTo>
                  <a:lnTo>
                    <a:pt x="4386" y="1715"/>
                  </a:lnTo>
                  <a:close/>
                  <a:moveTo>
                    <a:pt x="18182" y="1715"/>
                  </a:moveTo>
                  <a:lnTo>
                    <a:pt x="18182" y="2963"/>
                  </a:lnTo>
                  <a:lnTo>
                    <a:pt x="17788" y="2963"/>
                  </a:lnTo>
                  <a:lnTo>
                    <a:pt x="17788" y="1715"/>
                  </a:lnTo>
                  <a:close/>
                  <a:moveTo>
                    <a:pt x="5557" y="3619"/>
                  </a:moveTo>
                  <a:lnTo>
                    <a:pt x="5557" y="4244"/>
                  </a:lnTo>
                  <a:lnTo>
                    <a:pt x="3570" y="4244"/>
                  </a:lnTo>
                  <a:lnTo>
                    <a:pt x="3570" y="3619"/>
                  </a:lnTo>
                  <a:close/>
                  <a:moveTo>
                    <a:pt x="18959" y="3619"/>
                  </a:moveTo>
                  <a:lnTo>
                    <a:pt x="18959" y="4246"/>
                  </a:lnTo>
                  <a:lnTo>
                    <a:pt x="16972" y="4246"/>
                  </a:lnTo>
                  <a:lnTo>
                    <a:pt x="16972" y="3619"/>
                  </a:lnTo>
                  <a:close/>
                  <a:moveTo>
                    <a:pt x="11578" y="11332"/>
                  </a:moveTo>
                  <a:lnTo>
                    <a:pt x="11578" y="12949"/>
                  </a:lnTo>
                  <a:lnTo>
                    <a:pt x="11107" y="12949"/>
                  </a:lnTo>
                  <a:lnTo>
                    <a:pt x="11107" y="11332"/>
                  </a:lnTo>
                  <a:close/>
                  <a:moveTo>
                    <a:pt x="17985" y="0"/>
                  </a:moveTo>
                  <a:cubicBezTo>
                    <a:pt x="17559" y="0"/>
                    <a:pt x="17133" y="274"/>
                    <a:pt x="17133" y="823"/>
                  </a:cubicBezTo>
                  <a:lnTo>
                    <a:pt x="17133" y="1059"/>
                  </a:lnTo>
                  <a:lnTo>
                    <a:pt x="13826" y="1059"/>
                  </a:lnTo>
                  <a:cubicBezTo>
                    <a:pt x="13404" y="1059"/>
                    <a:pt x="13404" y="1715"/>
                    <a:pt x="13826" y="1715"/>
                  </a:cubicBezTo>
                  <a:lnTo>
                    <a:pt x="17133" y="1715"/>
                  </a:lnTo>
                  <a:lnTo>
                    <a:pt x="17133" y="2963"/>
                  </a:lnTo>
                  <a:lnTo>
                    <a:pt x="16646" y="2963"/>
                  </a:lnTo>
                  <a:cubicBezTo>
                    <a:pt x="16464" y="2963"/>
                    <a:pt x="16317" y="3109"/>
                    <a:pt x="16318" y="3291"/>
                  </a:cubicBezTo>
                  <a:lnTo>
                    <a:pt x="16318" y="4150"/>
                  </a:lnTo>
                  <a:lnTo>
                    <a:pt x="14327" y="3420"/>
                  </a:lnTo>
                  <a:cubicBezTo>
                    <a:pt x="13345" y="3059"/>
                    <a:pt x="12314" y="2879"/>
                    <a:pt x="11284" y="2879"/>
                  </a:cubicBezTo>
                  <a:cubicBezTo>
                    <a:pt x="10254" y="2879"/>
                    <a:pt x="9223" y="3059"/>
                    <a:pt x="8241" y="3420"/>
                  </a:cubicBezTo>
                  <a:lnTo>
                    <a:pt x="6213" y="4166"/>
                  </a:lnTo>
                  <a:lnTo>
                    <a:pt x="6213" y="3291"/>
                  </a:lnTo>
                  <a:cubicBezTo>
                    <a:pt x="6213" y="3111"/>
                    <a:pt x="6067" y="2965"/>
                    <a:pt x="5885" y="2965"/>
                  </a:cubicBezTo>
                  <a:lnTo>
                    <a:pt x="5436" y="2965"/>
                  </a:lnTo>
                  <a:lnTo>
                    <a:pt x="5436" y="1715"/>
                  </a:lnTo>
                  <a:lnTo>
                    <a:pt x="8744" y="1715"/>
                  </a:lnTo>
                  <a:cubicBezTo>
                    <a:pt x="9166" y="1715"/>
                    <a:pt x="9166" y="1059"/>
                    <a:pt x="8744" y="1059"/>
                  </a:cubicBezTo>
                  <a:lnTo>
                    <a:pt x="5436" y="1059"/>
                  </a:lnTo>
                  <a:lnTo>
                    <a:pt x="5436" y="824"/>
                  </a:lnTo>
                  <a:cubicBezTo>
                    <a:pt x="5436" y="275"/>
                    <a:pt x="5009" y="0"/>
                    <a:pt x="4583" y="0"/>
                  </a:cubicBezTo>
                  <a:cubicBezTo>
                    <a:pt x="4157" y="0"/>
                    <a:pt x="3731" y="275"/>
                    <a:pt x="3731" y="824"/>
                  </a:cubicBezTo>
                  <a:lnTo>
                    <a:pt x="3731" y="1059"/>
                  </a:lnTo>
                  <a:lnTo>
                    <a:pt x="424" y="1059"/>
                  </a:lnTo>
                  <a:cubicBezTo>
                    <a:pt x="0" y="1059"/>
                    <a:pt x="0" y="1715"/>
                    <a:pt x="424" y="1715"/>
                  </a:cubicBezTo>
                  <a:lnTo>
                    <a:pt x="3731" y="1715"/>
                  </a:lnTo>
                  <a:lnTo>
                    <a:pt x="3731" y="2965"/>
                  </a:lnTo>
                  <a:lnTo>
                    <a:pt x="3242" y="2965"/>
                  </a:lnTo>
                  <a:cubicBezTo>
                    <a:pt x="3242" y="2965"/>
                    <a:pt x="3241" y="2965"/>
                    <a:pt x="3240" y="2965"/>
                  </a:cubicBezTo>
                  <a:cubicBezTo>
                    <a:pt x="3061" y="2965"/>
                    <a:pt x="2915" y="3111"/>
                    <a:pt x="2915" y="3291"/>
                  </a:cubicBezTo>
                  <a:lnTo>
                    <a:pt x="2915" y="4266"/>
                  </a:lnTo>
                  <a:lnTo>
                    <a:pt x="2189" y="4266"/>
                  </a:lnTo>
                  <a:cubicBezTo>
                    <a:pt x="913" y="4266"/>
                    <a:pt x="889" y="6243"/>
                    <a:pt x="2172" y="6243"/>
                  </a:cubicBezTo>
                  <a:lnTo>
                    <a:pt x="4541" y="6243"/>
                  </a:lnTo>
                  <a:cubicBezTo>
                    <a:pt x="4640" y="6243"/>
                    <a:pt x="4718" y="6323"/>
                    <a:pt x="4718" y="6422"/>
                  </a:cubicBezTo>
                  <a:cubicBezTo>
                    <a:pt x="4718" y="6804"/>
                    <a:pt x="4869" y="7172"/>
                    <a:pt x="5136" y="7447"/>
                  </a:cubicBezTo>
                  <a:cubicBezTo>
                    <a:pt x="4309" y="7793"/>
                    <a:pt x="3713" y="8535"/>
                    <a:pt x="3550" y="9416"/>
                  </a:cubicBezTo>
                  <a:lnTo>
                    <a:pt x="1983" y="17927"/>
                  </a:lnTo>
                  <a:lnTo>
                    <a:pt x="1440" y="17927"/>
                  </a:lnTo>
                  <a:cubicBezTo>
                    <a:pt x="1016" y="17927"/>
                    <a:pt x="1016" y="18583"/>
                    <a:pt x="1440" y="18583"/>
                  </a:cubicBezTo>
                  <a:lnTo>
                    <a:pt x="3275" y="18583"/>
                  </a:lnTo>
                  <a:cubicBezTo>
                    <a:pt x="3698" y="18583"/>
                    <a:pt x="3698" y="17927"/>
                    <a:pt x="3275" y="17927"/>
                  </a:cubicBezTo>
                  <a:lnTo>
                    <a:pt x="2648" y="17927"/>
                  </a:lnTo>
                  <a:lnTo>
                    <a:pt x="4194" y="9535"/>
                  </a:lnTo>
                  <a:cubicBezTo>
                    <a:pt x="4369" y="8583"/>
                    <a:pt x="5199" y="7893"/>
                    <a:pt x="6167" y="7893"/>
                  </a:cubicBezTo>
                  <a:cubicBezTo>
                    <a:pt x="6171" y="7893"/>
                    <a:pt x="6174" y="7893"/>
                    <a:pt x="6178" y="7893"/>
                  </a:cubicBezTo>
                  <a:cubicBezTo>
                    <a:pt x="6577" y="7893"/>
                    <a:pt x="6938" y="8134"/>
                    <a:pt x="7036" y="8533"/>
                  </a:cubicBezTo>
                  <a:lnTo>
                    <a:pt x="7443" y="10175"/>
                  </a:lnTo>
                  <a:cubicBezTo>
                    <a:pt x="7607" y="10843"/>
                    <a:pt x="8207" y="11313"/>
                    <a:pt x="8894" y="11313"/>
                  </a:cubicBezTo>
                  <a:cubicBezTo>
                    <a:pt x="8895" y="11313"/>
                    <a:pt x="8896" y="11313"/>
                    <a:pt x="8897" y="11313"/>
                  </a:cubicBezTo>
                  <a:lnTo>
                    <a:pt x="10450" y="11313"/>
                  </a:lnTo>
                  <a:lnTo>
                    <a:pt x="10450" y="12990"/>
                  </a:lnTo>
                  <a:lnTo>
                    <a:pt x="8040" y="12990"/>
                  </a:lnTo>
                  <a:cubicBezTo>
                    <a:pt x="7858" y="12990"/>
                    <a:pt x="7712" y="13136"/>
                    <a:pt x="7712" y="13317"/>
                  </a:cubicBezTo>
                  <a:lnTo>
                    <a:pt x="7712" y="17087"/>
                  </a:lnTo>
                  <a:cubicBezTo>
                    <a:pt x="7712" y="17267"/>
                    <a:pt x="7858" y="17414"/>
                    <a:pt x="8040" y="17414"/>
                  </a:cubicBezTo>
                  <a:lnTo>
                    <a:pt x="9099" y="17414"/>
                  </a:lnTo>
                  <a:cubicBezTo>
                    <a:pt x="9521" y="17414"/>
                    <a:pt x="9521" y="16759"/>
                    <a:pt x="9099" y="16759"/>
                  </a:cubicBezTo>
                  <a:lnTo>
                    <a:pt x="8367" y="16759"/>
                  </a:lnTo>
                  <a:lnTo>
                    <a:pt x="8367" y="13645"/>
                  </a:lnTo>
                  <a:lnTo>
                    <a:pt x="14201" y="13645"/>
                  </a:lnTo>
                  <a:lnTo>
                    <a:pt x="14201" y="16759"/>
                  </a:lnTo>
                  <a:lnTo>
                    <a:pt x="10934" y="16759"/>
                  </a:lnTo>
                  <a:cubicBezTo>
                    <a:pt x="10512" y="16759"/>
                    <a:pt x="10512" y="17414"/>
                    <a:pt x="10934" y="17414"/>
                  </a:cubicBezTo>
                  <a:lnTo>
                    <a:pt x="14529" y="17414"/>
                  </a:lnTo>
                  <a:cubicBezTo>
                    <a:pt x="14711" y="17414"/>
                    <a:pt x="14857" y="17267"/>
                    <a:pt x="14857" y="17087"/>
                  </a:cubicBezTo>
                  <a:lnTo>
                    <a:pt x="14857" y="13317"/>
                  </a:lnTo>
                  <a:cubicBezTo>
                    <a:pt x="14857" y="13136"/>
                    <a:pt x="14711" y="12988"/>
                    <a:pt x="14529" y="12988"/>
                  </a:cubicBezTo>
                  <a:lnTo>
                    <a:pt x="12234" y="12988"/>
                  </a:lnTo>
                  <a:lnTo>
                    <a:pt x="12234" y="11313"/>
                  </a:lnTo>
                  <a:lnTo>
                    <a:pt x="13671" y="11313"/>
                  </a:lnTo>
                  <a:cubicBezTo>
                    <a:pt x="14360" y="11313"/>
                    <a:pt x="14961" y="10844"/>
                    <a:pt x="15126" y="10175"/>
                  </a:cubicBezTo>
                  <a:lnTo>
                    <a:pt x="15177" y="9968"/>
                  </a:lnTo>
                  <a:cubicBezTo>
                    <a:pt x="15237" y="9724"/>
                    <a:pt x="15038" y="9570"/>
                    <a:pt x="14845" y="9570"/>
                  </a:cubicBezTo>
                  <a:cubicBezTo>
                    <a:pt x="14712" y="9570"/>
                    <a:pt x="14582" y="9643"/>
                    <a:pt x="14540" y="9810"/>
                  </a:cubicBezTo>
                  <a:lnTo>
                    <a:pt x="14489" y="10018"/>
                  </a:lnTo>
                  <a:cubicBezTo>
                    <a:pt x="14397" y="10394"/>
                    <a:pt x="14058" y="10658"/>
                    <a:pt x="13671" y="10658"/>
                  </a:cubicBezTo>
                  <a:lnTo>
                    <a:pt x="8897" y="10658"/>
                  </a:lnTo>
                  <a:cubicBezTo>
                    <a:pt x="8509" y="10658"/>
                    <a:pt x="8171" y="10394"/>
                    <a:pt x="8080" y="10018"/>
                  </a:cubicBezTo>
                  <a:lnTo>
                    <a:pt x="7673" y="8377"/>
                  </a:lnTo>
                  <a:cubicBezTo>
                    <a:pt x="7529" y="7796"/>
                    <a:pt x="7052" y="7372"/>
                    <a:pt x="6471" y="7262"/>
                  </a:cubicBezTo>
                  <a:cubicBezTo>
                    <a:pt x="5958" y="7165"/>
                    <a:pt x="5375" y="7110"/>
                    <a:pt x="5375" y="6422"/>
                  </a:cubicBezTo>
                  <a:cubicBezTo>
                    <a:pt x="5374" y="5961"/>
                    <a:pt x="5002" y="5589"/>
                    <a:pt x="4541" y="5587"/>
                  </a:cubicBezTo>
                  <a:lnTo>
                    <a:pt x="2172" y="5587"/>
                  </a:lnTo>
                  <a:cubicBezTo>
                    <a:pt x="1732" y="5587"/>
                    <a:pt x="1752" y="4921"/>
                    <a:pt x="2190" y="4921"/>
                  </a:cubicBezTo>
                  <a:cubicBezTo>
                    <a:pt x="2190" y="4921"/>
                    <a:pt x="6077" y="4916"/>
                    <a:pt x="6113" y="4901"/>
                  </a:cubicBezTo>
                  <a:lnTo>
                    <a:pt x="8468" y="4037"/>
                  </a:lnTo>
                  <a:cubicBezTo>
                    <a:pt x="9377" y="3703"/>
                    <a:pt x="10331" y="3535"/>
                    <a:pt x="11285" y="3535"/>
                  </a:cubicBezTo>
                  <a:cubicBezTo>
                    <a:pt x="12238" y="3535"/>
                    <a:pt x="13192" y="3703"/>
                    <a:pt x="14101" y="4037"/>
                  </a:cubicBezTo>
                  <a:lnTo>
                    <a:pt x="16457" y="4900"/>
                  </a:lnTo>
                  <a:cubicBezTo>
                    <a:pt x="16493" y="4914"/>
                    <a:pt x="20379" y="4920"/>
                    <a:pt x="20379" y="4920"/>
                  </a:cubicBezTo>
                  <a:cubicBezTo>
                    <a:pt x="20817" y="4920"/>
                    <a:pt x="20836" y="5586"/>
                    <a:pt x="20398" y="5586"/>
                  </a:cubicBezTo>
                  <a:lnTo>
                    <a:pt x="6718" y="5586"/>
                  </a:lnTo>
                  <a:cubicBezTo>
                    <a:pt x="6296" y="5586"/>
                    <a:pt x="6296" y="6241"/>
                    <a:pt x="6718" y="6241"/>
                  </a:cubicBezTo>
                  <a:lnTo>
                    <a:pt x="17213" y="6241"/>
                  </a:lnTo>
                  <a:cubicBezTo>
                    <a:pt x="17200" y="6300"/>
                    <a:pt x="17193" y="6360"/>
                    <a:pt x="17193" y="6420"/>
                  </a:cubicBezTo>
                  <a:cubicBezTo>
                    <a:pt x="17193" y="6871"/>
                    <a:pt x="16826" y="7238"/>
                    <a:pt x="16375" y="7238"/>
                  </a:cubicBezTo>
                  <a:cubicBezTo>
                    <a:pt x="16374" y="7238"/>
                    <a:pt x="16373" y="7238"/>
                    <a:pt x="16372" y="7238"/>
                  </a:cubicBezTo>
                  <a:cubicBezTo>
                    <a:pt x="15682" y="7238"/>
                    <a:pt x="15064" y="7700"/>
                    <a:pt x="14897" y="8376"/>
                  </a:cubicBezTo>
                  <a:cubicBezTo>
                    <a:pt x="14836" y="8619"/>
                    <a:pt x="15035" y="8774"/>
                    <a:pt x="15228" y="8774"/>
                  </a:cubicBezTo>
                  <a:cubicBezTo>
                    <a:pt x="15361" y="8774"/>
                    <a:pt x="15491" y="8701"/>
                    <a:pt x="15532" y="8533"/>
                  </a:cubicBezTo>
                  <a:cubicBezTo>
                    <a:pt x="15632" y="8131"/>
                    <a:pt x="15993" y="7893"/>
                    <a:pt x="16395" y="7893"/>
                  </a:cubicBezTo>
                  <a:cubicBezTo>
                    <a:pt x="17365" y="7893"/>
                    <a:pt x="18195" y="8586"/>
                    <a:pt x="18368" y="9540"/>
                  </a:cubicBezTo>
                  <a:lnTo>
                    <a:pt x="19890" y="17926"/>
                  </a:lnTo>
                  <a:lnTo>
                    <a:pt x="19294" y="17926"/>
                  </a:lnTo>
                  <a:cubicBezTo>
                    <a:pt x="18871" y="17926"/>
                    <a:pt x="18871" y="18581"/>
                    <a:pt x="19294" y="18581"/>
                  </a:cubicBezTo>
                  <a:lnTo>
                    <a:pt x="21130" y="18581"/>
                  </a:lnTo>
                  <a:cubicBezTo>
                    <a:pt x="21552" y="18581"/>
                    <a:pt x="21552" y="17926"/>
                    <a:pt x="21130" y="17926"/>
                  </a:cubicBezTo>
                  <a:lnTo>
                    <a:pt x="20555" y="17926"/>
                  </a:lnTo>
                  <a:lnTo>
                    <a:pt x="19015" y="9422"/>
                  </a:lnTo>
                  <a:cubicBezTo>
                    <a:pt x="18855" y="8539"/>
                    <a:pt x="18258" y="7795"/>
                    <a:pt x="17430" y="7447"/>
                  </a:cubicBezTo>
                  <a:cubicBezTo>
                    <a:pt x="17698" y="7172"/>
                    <a:pt x="17848" y="6802"/>
                    <a:pt x="17848" y="6419"/>
                  </a:cubicBezTo>
                  <a:cubicBezTo>
                    <a:pt x="17850" y="6320"/>
                    <a:pt x="17929" y="6241"/>
                    <a:pt x="18027" y="6241"/>
                  </a:cubicBezTo>
                  <a:lnTo>
                    <a:pt x="20397" y="6241"/>
                  </a:lnTo>
                  <a:cubicBezTo>
                    <a:pt x="21675" y="6241"/>
                    <a:pt x="21659" y="4264"/>
                    <a:pt x="20379" y="4264"/>
                  </a:cubicBezTo>
                  <a:lnTo>
                    <a:pt x="19614" y="4264"/>
                  </a:lnTo>
                  <a:lnTo>
                    <a:pt x="19614" y="3291"/>
                  </a:lnTo>
                  <a:cubicBezTo>
                    <a:pt x="19614" y="3109"/>
                    <a:pt x="19467" y="2963"/>
                    <a:pt x="19286" y="2963"/>
                  </a:cubicBezTo>
                  <a:lnTo>
                    <a:pt x="18836" y="2963"/>
                  </a:lnTo>
                  <a:lnTo>
                    <a:pt x="18836" y="1713"/>
                  </a:lnTo>
                  <a:lnTo>
                    <a:pt x="22144" y="1713"/>
                  </a:lnTo>
                  <a:cubicBezTo>
                    <a:pt x="22567" y="1713"/>
                    <a:pt x="22567" y="1059"/>
                    <a:pt x="22144" y="1059"/>
                  </a:cubicBezTo>
                  <a:lnTo>
                    <a:pt x="18838" y="1059"/>
                  </a:lnTo>
                  <a:lnTo>
                    <a:pt x="18838" y="823"/>
                  </a:lnTo>
                  <a:cubicBezTo>
                    <a:pt x="18838" y="275"/>
                    <a:pt x="18411" y="0"/>
                    <a:pt x="17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7"/>
            <p:cNvSpPr/>
            <p:nvPr/>
          </p:nvSpPr>
          <p:spPr>
            <a:xfrm>
              <a:off x="3610770" y="4526448"/>
              <a:ext cx="59526" cy="57299"/>
            </a:xfrm>
            <a:custGeom>
              <a:avLst/>
              <a:gdLst/>
              <a:ahLst/>
              <a:cxnLst/>
              <a:rect l="l" t="t" r="r" b="b"/>
              <a:pathLst>
                <a:path w="2459" h="2367" extrusionOk="0">
                  <a:moveTo>
                    <a:pt x="1273" y="655"/>
                  </a:moveTo>
                  <a:cubicBezTo>
                    <a:pt x="1543" y="655"/>
                    <a:pt x="1803" y="866"/>
                    <a:pt x="1803" y="1184"/>
                  </a:cubicBezTo>
                  <a:cubicBezTo>
                    <a:pt x="1803" y="1475"/>
                    <a:pt x="1567" y="1710"/>
                    <a:pt x="1276" y="1711"/>
                  </a:cubicBezTo>
                  <a:cubicBezTo>
                    <a:pt x="807" y="1711"/>
                    <a:pt x="572" y="1143"/>
                    <a:pt x="904" y="811"/>
                  </a:cubicBezTo>
                  <a:cubicBezTo>
                    <a:pt x="1011" y="703"/>
                    <a:pt x="1143" y="655"/>
                    <a:pt x="1273" y="655"/>
                  </a:cubicBezTo>
                  <a:close/>
                  <a:moveTo>
                    <a:pt x="1276" y="1"/>
                  </a:moveTo>
                  <a:cubicBezTo>
                    <a:pt x="968" y="1"/>
                    <a:pt x="666" y="121"/>
                    <a:pt x="440" y="347"/>
                  </a:cubicBezTo>
                  <a:cubicBezTo>
                    <a:pt x="101" y="686"/>
                    <a:pt x="1" y="1194"/>
                    <a:pt x="184" y="1637"/>
                  </a:cubicBezTo>
                  <a:cubicBezTo>
                    <a:pt x="367" y="2079"/>
                    <a:pt x="798" y="2367"/>
                    <a:pt x="1276" y="2367"/>
                  </a:cubicBezTo>
                  <a:cubicBezTo>
                    <a:pt x="1929" y="2365"/>
                    <a:pt x="2459" y="1837"/>
                    <a:pt x="2459" y="1184"/>
                  </a:cubicBezTo>
                  <a:cubicBezTo>
                    <a:pt x="2459" y="705"/>
                    <a:pt x="2171" y="274"/>
                    <a:pt x="1729" y="91"/>
                  </a:cubicBezTo>
                  <a:cubicBezTo>
                    <a:pt x="1582" y="30"/>
                    <a:pt x="1429" y="1"/>
                    <a:pt x="1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7"/>
            <p:cNvSpPr/>
            <p:nvPr/>
          </p:nvSpPr>
          <p:spPr>
            <a:xfrm>
              <a:off x="3684094" y="4528361"/>
              <a:ext cx="49650" cy="15880"/>
            </a:xfrm>
            <a:custGeom>
              <a:avLst/>
              <a:gdLst/>
              <a:ahLst/>
              <a:cxnLst/>
              <a:rect l="l" t="t" r="r" b="b"/>
              <a:pathLst>
                <a:path w="2051" h="656" extrusionOk="0">
                  <a:moveTo>
                    <a:pt x="423" y="0"/>
                  </a:moveTo>
                  <a:cubicBezTo>
                    <a:pt x="1" y="0"/>
                    <a:pt x="1" y="656"/>
                    <a:pt x="423" y="656"/>
                  </a:cubicBezTo>
                  <a:lnTo>
                    <a:pt x="1628" y="656"/>
                  </a:lnTo>
                  <a:cubicBezTo>
                    <a:pt x="2051" y="656"/>
                    <a:pt x="2051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243800" tIns="243800" rIns="243800" bIns="243800" anchor="b" anchorCtr="0">
            <a:noAutofit/>
          </a:bodyPr>
          <a:lstStyle/>
          <a:p>
            <a:r>
              <a:rPr lang="en"/>
              <a:t>MAIN GOALS</a:t>
            </a:r>
            <a:endParaRPr/>
          </a:p>
        </p:txBody>
      </p:sp>
      <p:sp>
        <p:nvSpPr>
          <p:cNvPr id="392" name="Google Shape;392;p40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243800" tIns="243800" rIns="243800" bIns="243800" anchor="b" anchorCtr="0">
            <a:noAutofit/>
          </a:bodyPr>
          <a:lstStyle/>
          <a:p>
            <a:r>
              <a:rPr lang="en"/>
              <a:t>GOAL 1</a:t>
            </a:r>
            <a:endParaRPr/>
          </a:p>
        </p:txBody>
      </p:sp>
      <p:sp>
        <p:nvSpPr>
          <p:cNvPr id="393" name="Google Shape;393;p40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-US" sz="2800" b="1" dirty="0"/>
              <a:t>Lorem Ipsum</a:t>
            </a:r>
            <a:r>
              <a:rPr lang="en-US" sz="2800" dirty="0"/>
              <a:t> is simply dummy text of the printing and typesetting industry.</a:t>
            </a:r>
            <a:endParaRPr sz="2800" dirty="0"/>
          </a:p>
        </p:txBody>
      </p:sp>
      <p:sp>
        <p:nvSpPr>
          <p:cNvPr id="394" name="Google Shape;394;p40"/>
          <p:cNvSpPr txBox="1">
            <a:spLocks noGrp="1"/>
          </p:cNvSpPr>
          <p:nvPr>
            <p:ph type="title" idx="3"/>
          </p:nvPr>
        </p:nvSpPr>
        <p:spPr>
          <a:prstGeom prst="rect">
            <a:avLst/>
          </a:prstGeom>
        </p:spPr>
        <p:txBody>
          <a:bodyPr spcFirstLastPara="1" wrap="square" lIns="243800" tIns="243800" rIns="243800" bIns="243800" anchor="b" anchorCtr="0">
            <a:noAutofit/>
          </a:bodyPr>
          <a:lstStyle/>
          <a:p>
            <a:r>
              <a:rPr lang="en"/>
              <a:t>GOAL 2</a:t>
            </a:r>
            <a:endParaRPr/>
          </a:p>
        </p:txBody>
      </p:sp>
      <p:sp>
        <p:nvSpPr>
          <p:cNvPr id="395" name="Google Shape;395;p40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-US" sz="2800" b="1" dirty="0"/>
              <a:t>Lorem Ipsum</a:t>
            </a:r>
            <a:r>
              <a:rPr lang="en-US" sz="2800" dirty="0"/>
              <a:t> is simply dummy text of the printing and typesetting industry.</a:t>
            </a:r>
            <a:endParaRPr sz="2800" dirty="0"/>
          </a:p>
        </p:txBody>
      </p:sp>
      <p:sp>
        <p:nvSpPr>
          <p:cNvPr id="396" name="Google Shape;396;p40"/>
          <p:cNvSpPr/>
          <p:nvPr/>
        </p:nvSpPr>
        <p:spPr>
          <a:xfrm>
            <a:off x="4980733" y="3024133"/>
            <a:ext cx="3492000" cy="3492000"/>
          </a:xfrm>
          <a:prstGeom prst="donut">
            <a:avLst>
              <a:gd name="adj" fmla="val 308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2438430">
              <a:buClr>
                <a:srgbClr val="000000"/>
              </a:buClr>
            </a:pPr>
            <a:endParaRPr sz="37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97" name="Google Shape;397;p40"/>
          <p:cNvSpPr/>
          <p:nvPr/>
        </p:nvSpPr>
        <p:spPr>
          <a:xfrm>
            <a:off x="13592067" y="3024133"/>
            <a:ext cx="3492000" cy="3492000"/>
          </a:xfrm>
          <a:prstGeom prst="donut">
            <a:avLst>
              <a:gd name="adj" fmla="val 308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2438430">
              <a:buClr>
                <a:srgbClr val="000000"/>
              </a:buClr>
            </a:pPr>
            <a:endParaRPr sz="37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398" name="Google Shape;398;p40"/>
          <p:cNvCxnSpPr>
            <a:stCxn id="396" idx="4"/>
            <a:endCxn id="392" idx="0"/>
          </p:cNvCxnSpPr>
          <p:nvPr/>
        </p:nvCxnSpPr>
        <p:spPr>
          <a:xfrm>
            <a:off x="6726733" y="6516133"/>
            <a:ext cx="0" cy="920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9" name="Google Shape;399;p40"/>
          <p:cNvCxnSpPr>
            <a:stCxn id="397" idx="4"/>
            <a:endCxn id="394" idx="0"/>
          </p:cNvCxnSpPr>
          <p:nvPr/>
        </p:nvCxnSpPr>
        <p:spPr>
          <a:xfrm>
            <a:off x="15338067" y="6516133"/>
            <a:ext cx="800" cy="920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00" name="Google Shape;400;p40"/>
          <p:cNvGrpSpPr/>
          <p:nvPr/>
        </p:nvGrpSpPr>
        <p:grpSpPr>
          <a:xfrm>
            <a:off x="5992175" y="4112491"/>
            <a:ext cx="1468264" cy="1315301"/>
            <a:chOff x="3856670" y="958941"/>
            <a:chExt cx="541183" cy="484755"/>
          </a:xfrm>
        </p:grpSpPr>
        <p:sp>
          <p:nvSpPr>
            <p:cNvPr id="401" name="Google Shape;401;p40"/>
            <p:cNvSpPr/>
            <p:nvPr/>
          </p:nvSpPr>
          <p:spPr>
            <a:xfrm>
              <a:off x="3856670" y="958941"/>
              <a:ext cx="541183" cy="484755"/>
            </a:xfrm>
            <a:custGeom>
              <a:avLst/>
              <a:gdLst/>
              <a:ahLst/>
              <a:cxnLst/>
              <a:rect l="l" t="t" r="r" b="b"/>
              <a:pathLst>
                <a:path w="22356" h="20025" extrusionOk="0">
                  <a:moveTo>
                    <a:pt x="10377" y="655"/>
                  </a:moveTo>
                  <a:cubicBezTo>
                    <a:pt x="12959" y="655"/>
                    <a:pt x="15061" y="2758"/>
                    <a:pt x="15061" y="5343"/>
                  </a:cubicBezTo>
                  <a:cubicBezTo>
                    <a:pt x="15061" y="7928"/>
                    <a:pt x="12959" y="10031"/>
                    <a:pt x="10377" y="10031"/>
                  </a:cubicBezTo>
                  <a:cubicBezTo>
                    <a:pt x="7793" y="10031"/>
                    <a:pt x="5691" y="7928"/>
                    <a:pt x="5691" y="5343"/>
                  </a:cubicBezTo>
                  <a:cubicBezTo>
                    <a:pt x="5691" y="2758"/>
                    <a:pt x="7793" y="655"/>
                    <a:pt x="10377" y="655"/>
                  </a:cubicBezTo>
                  <a:close/>
                  <a:moveTo>
                    <a:pt x="14983" y="8043"/>
                  </a:moveTo>
                  <a:cubicBezTo>
                    <a:pt x="15184" y="8853"/>
                    <a:pt x="15669" y="9566"/>
                    <a:pt x="16350" y="10048"/>
                  </a:cubicBezTo>
                  <a:lnTo>
                    <a:pt x="12903" y="10048"/>
                  </a:lnTo>
                  <a:cubicBezTo>
                    <a:pt x="13766" y="9582"/>
                    <a:pt x="14485" y="8887"/>
                    <a:pt x="14983" y="8043"/>
                  </a:cubicBezTo>
                  <a:close/>
                  <a:moveTo>
                    <a:pt x="21700" y="12514"/>
                  </a:moveTo>
                  <a:lnTo>
                    <a:pt x="21700" y="13418"/>
                  </a:lnTo>
                  <a:lnTo>
                    <a:pt x="20987" y="13418"/>
                  </a:lnTo>
                  <a:lnTo>
                    <a:pt x="20987" y="12514"/>
                  </a:lnTo>
                  <a:close/>
                  <a:moveTo>
                    <a:pt x="4799" y="13368"/>
                  </a:moveTo>
                  <a:lnTo>
                    <a:pt x="4799" y="16797"/>
                  </a:lnTo>
                  <a:lnTo>
                    <a:pt x="4049" y="16797"/>
                  </a:lnTo>
                  <a:lnTo>
                    <a:pt x="4049" y="13368"/>
                  </a:lnTo>
                  <a:close/>
                  <a:moveTo>
                    <a:pt x="6354" y="13368"/>
                  </a:moveTo>
                  <a:lnTo>
                    <a:pt x="6354" y="16797"/>
                  </a:lnTo>
                  <a:lnTo>
                    <a:pt x="5455" y="16797"/>
                  </a:lnTo>
                  <a:lnTo>
                    <a:pt x="5455" y="13368"/>
                  </a:lnTo>
                  <a:close/>
                  <a:moveTo>
                    <a:pt x="10377" y="1"/>
                  </a:moveTo>
                  <a:cubicBezTo>
                    <a:pt x="7432" y="1"/>
                    <a:pt x="5037" y="2398"/>
                    <a:pt x="5037" y="5343"/>
                  </a:cubicBezTo>
                  <a:cubicBezTo>
                    <a:pt x="5037" y="7374"/>
                    <a:pt x="6176" y="9145"/>
                    <a:pt x="7848" y="10050"/>
                  </a:cubicBezTo>
                  <a:lnTo>
                    <a:pt x="7373" y="10050"/>
                  </a:lnTo>
                  <a:cubicBezTo>
                    <a:pt x="6834" y="10050"/>
                    <a:pt x="6395" y="10486"/>
                    <a:pt x="6395" y="11026"/>
                  </a:cubicBezTo>
                  <a:lnTo>
                    <a:pt x="6395" y="12714"/>
                  </a:lnTo>
                  <a:lnTo>
                    <a:pt x="5455" y="12714"/>
                  </a:lnTo>
                  <a:lnTo>
                    <a:pt x="5455" y="12609"/>
                  </a:lnTo>
                  <a:cubicBezTo>
                    <a:pt x="5455" y="12398"/>
                    <a:pt x="5291" y="12293"/>
                    <a:pt x="5128" y="12293"/>
                  </a:cubicBezTo>
                  <a:cubicBezTo>
                    <a:pt x="4964" y="12293"/>
                    <a:pt x="4801" y="12398"/>
                    <a:pt x="4801" y="12609"/>
                  </a:cubicBezTo>
                  <a:lnTo>
                    <a:pt x="4801" y="12714"/>
                  </a:lnTo>
                  <a:lnTo>
                    <a:pt x="3883" y="12714"/>
                  </a:lnTo>
                  <a:cubicBezTo>
                    <a:pt x="3706" y="12350"/>
                    <a:pt x="3381" y="12081"/>
                    <a:pt x="2990" y="11977"/>
                  </a:cubicBezTo>
                  <a:lnTo>
                    <a:pt x="412" y="11284"/>
                  </a:lnTo>
                  <a:cubicBezTo>
                    <a:pt x="384" y="11277"/>
                    <a:pt x="356" y="11273"/>
                    <a:pt x="330" y="11273"/>
                  </a:cubicBezTo>
                  <a:cubicBezTo>
                    <a:pt x="154" y="11273"/>
                    <a:pt x="2" y="11415"/>
                    <a:pt x="1" y="11600"/>
                  </a:cubicBezTo>
                  <a:lnTo>
                    <a:pt x="4" y="12764"/>
                  </a:lnTo>
                  <a:cubicBezTo>
                    <a:pt x="4" y="12975"/>
                    <a:pt x="166" y="13080"/>
                    <a:pt x="329" y="13080"/>
                  </a:cubicBezTo>
                  <a:cubicBezTo>
                    <a:pt x="494" y="13080"/>
                    <a:pt x="659" y="12973"/>
                    <a:pt x="659" y="12763"/>
                  </a:cubicBezTo>
                  <a:lnTo>
                    <a:pt x="656" y="12027"/>
                  </a:lnTo>
                  <a:lnTo>
                    <a:pt x="2822" y="12608"/>
                  </a:lnTo>
                  <a:cubicBezTo>
                    <a:pt x="3146" y="12695"/>
                    <a:pt x="3372" y="12990"/>
                    <a:pt x="3372" y="13327"/>
                  </a:cubicBezTo>
                  <a:lnTo>
                    <a:pt x="3372" y="16751"/>
                  </a:lnTo>
                  <a:cubicBezTo>
                    <a:pt x="3372" y="17087"/>
                    <a:pt x="3146" y="17382"/>
                    <a:pt x="2821" y="17470"/>
                  </a:cubicBezTo>
                  <a:lnTo>
                    <a:pt x="674" y="18046"/>
                  </a:lnTo>
                  <a:lnTo>
                    <a:pt x="665" y="14814"/>
                  </a:lnTo>
                  <a:cubicBezTo>
                    <a:pt x="664" y="14603"/>
                    <a:pt x="502" y="14499"/>
                    <a:pt x="339" y="14499"/>
                  </a:cubicBezTo>
                  <a:cubicBezTo>
                    <a:pt x="174" y="14499"/>
                    <a:pt x="9" y="14605"/>
                    <a:pt x="9" y="14815"/>
                  </a:cubicBezTo>
                  <a:lnTo>
                    <a:pt x="21" y="18474"/>
                  </a:lnTo>
                  <a:cubicBezTo>
                    <a:pt x="21" y="18654"/>
                    <a:pt x="182" y="18800"/>
                    <a:pt x="354" y="18800"/>
                  </a:cubicBezTo>
                  <a:cubicBezTo>
                    <a:pt x="380" y="18800"/>
                    <a:pt x="407" y="18797"/>
                    <a:pt x="433" y="18789"/>
                  </a:cubicBezTo>
                  <a:lnTo>
                    <a:pt x="2991" y="18102"/>
                  </a:lnTo>
                  <a:cubicBezTo>
                    <a:pt x="3349" y="18006"/>
                    <a:pt x="3654" y="17772"/>
                    <a:pt x="3839" y="17451"/>
                  </a:cubicBezTo>
                  <a:lnTo>
                    <a:pt x="4802" y="17451"/>
                  </a:lnTo>
                  <a:lnTo>
                    <a:pt x="4802" y="17557"/>
                  </a:lnTo>
                  <a:cubicBezTo>
                    <a:pt x="4802" y="17768"/>
                    <a:pt x="4966" y="17874"/>
                    <a:pt x="5130" y="17874"/>
                  </a:cubicBezTo>
                  <a:cubicBezTo>
                    <a:pt x="5294" y="17874"/>
                    <a:pt x="5458" y="17768"/>
                    <a:pt x="5458" y="17557"/>
                  </a:cubicBezTo>
                  <a:lnTo>
                    <a:pt x="5458" y="17451"/>
                  </a:lnTo>
                  <a:lnTo>
                    <a:pt x="6398" y="17451"/>
                  </a:lnTo>
                  <a:lnTo>
                    <a:pt x="6398" y="19048"/>
                  </a:lnTo>
                  <a:cubicBezTo>
                    <a:pt x="6398" y="19587"/>
                    <a:pt x="6836" y="20023"/>
                    <a:pt x="7375" y="20025"/>
                  </a:cubicBezTo>
                  <a:lnTo>
                    <a:pt x="8997" y="20025"/>
                  </a:lnTo>
                  <a:cubicBezTo>
                    <a:pt x="9419" y="20025"/>
                    <a:pt x="9419" y="19369"/>
                    <a:pt x="8997" y="19369"/>
                  </a:cubicBezTo>
                  <a:lnTo>
                    <a:pt x="7375" y="19369"/>
                  </a:lnTo>
                  <a:cubicBezTo>
                    <a:pt x="7197" y="19369"/>
                    <a:pt x="7053" y="19226"/>
                    <a:pt x="7053" y="19047"/>
                  </a:cubicBezTo>
                  <a:lnTo>
                    <a:pt x="7053" y="11026"/>
                  </a:lnTo>
                  <a:cubicBezTo>
                    <a:pt x="7053" y="10847"/>
                    <a:pt x="7197" y="10704"/>
                    <a:pt x="7375" y="10704"/>
                  </a:cubicBezTo>
                  <a:lnTo>
                    <a:pt x="20012" y="10704"/>
                  </a:lnTo>
                  <a:cubicBezTo>
                    <a:pt x="20191" y="10704"/>
                    <a:pt x="20334" y="10847"/>
                    <a:pt x="20334" y="11026"/>
                  </a:cubicBezTo>
                  <a:lnTo>
                    <a:pt x="20334" y="19048"/>
                  </a:lnTo>
                  <a:cubicBezTo>
                    <a:pt x="20334" y="19226"/>
                    <a:pt x="20191" y="19371"/>
                    <a:pt x="20012" y="19371"/>
                  </a:cubicBezTo>
                  <a:lnTo>
                    <a:pt x="11002" y="19371"/>
                  </a:lnTo>
                  <a:cubicBezTo>
                    <a:pt x="10580" y="19371"/>
                    <a:pt x="10580" y="20025"/>
                    <a:pt x="11002" y="20025"/>
                  </a:cubicBezTo>
                  <a:lnTo>
                    <a:pt x="20009" y="20025"/>
                  </a:lnTo>
                  <a:cubicBezTo>
                    <a:pt x="20549" y="20025"/>
                    <a:pt x="20986" y="19587"/>
                    <a:pt x="20987" y="19048"/>
                  </a:cubicBezTo>
                  <a:lnTo>
                    <a:pt x="20987" y="14074"/>
                  </a:lnTo>
                  <a:lnTo>
                    <a:pt x="21700" y="14074"/>
                  </a:lnTo>
                  <a:lnTo>
                    <a:pt x="21700" y="14438"/>
                  </a:lnTo>
                  <a:cubicBezTo>
                    <a:pt x="21700" y="14649"/>
                    <a:pt x="21864" y="14754"/>
                    <a:pt x="22028" y="14754"/>
                  </a:cubicBezTo>
                  <a:cubicBezTo>
                    <a:pt x="22192" y="14754"/>
                    <a:pt x="22356" y="14649"/>
                    <a:pt x="22356" y="14438"/>
                  </a:cubicBezTo>
                  <a:lnTo>
                    <a:pt x="22356" y="11496"/>
                  </a:lnTo>
                  <a:cubicBezTo>
                    <a:pt x="22356" y="11315"/>
                    <a:pt x="22208" y="11168"/>
                    <a:pt x="22028" y="11168"/>
                  </a:cubicBezTo>
                  <a:cubicBezTo>
                    <a:pt x="21846" y="11168"/>
                    <a:pt x="21700" y="11314"/>
                    <a:pt x="21700" y="11494"/>
                  </a:cubicBezTo>
                  <a:lnTo>
                    <a:pt x="21700" y="11858"/>
                  </a:lnTo>
                  <a:lnTo>
                    <a:pt x="20987" y="11858"/>
                  </a:lnTo>
                  <a:lnTo>
                    <a:pt x="20987" y="11026"/>
                  </a:lnTo>
                  <a:cubicBezTo>
                    <a:pt x="20986" y="10595"/>
                    <a:pt x="20704" y="10216"/>
                    <a:pt x="20293" y="10090"/>
                  </a:cubicBezTo>
                  <a:cubicBezTo>
                    <a:pt x="21855" y="9035"/>
                    <a:pt x="22288" y="6925"/>
                    <a:pt x="21269" y="5337"/>
                  </a:cubicBezTo>
                  <a:cubicBezTo>
                    <a:pt x="21202" y="5233"/>
                    <a:pt x="21107" y="5190"/>
                    <a:pt x="21013" y="5190"/>
                  </a:cubicBezTo>
                  <a:cubicBezTo>
                    <a:pt x="20784" y="5190"/>
                    <a:pt x="20556" y="5441"/>
                    <a:pt x="20718" y="5692"/>
                  </a:cubicBezTo>
                  <a:cubicBezTo>
                    <a:pt x="21010" y="6146"/>
                    <a:pt x="21166" y="6676"/>
                    <a:pt x="21165" y="7215"/>
                  </a:cubicBezTo>
                  <a:cubicBezTo>
                    <a:pt x="21165" y="8769"/>
                    <a:pt x="19903" y="10031"/>
                    <a:pt x="18352" y="10031"/>
                  </a:cubicBezTo>
                  <a:cubicBezTo>
                    <a:pt x="16800" y="10031"/>
                    <a:pt x="15539" y="8769"/>
                    <a:pt x="15539" y="7215"/>
                  </a:cubicBezTo>
                  <a:cubicBezTo>
                    <a:pt x="15539" y="5664"/>
                    <a:pt x="16800" y="4400"/>
                    <a:pt x="18352" y="4400"/>
                  </a:cubicBezTo>
                  <a:cubicBezTo>
                    <a:pt x="18767" y="4400"/>
                    <a:pt x="19178" y="4491"/>
                    <a:pt x="19553" y="4669"/>
                  </a:cubicBezTo>
                  <a:cubicBezTo>
                    <a:pt x="19602" y="4692"/>
                    <a:pt x="19650" y="4703"/>
                    <a:pt x="19695" y="4703"/>
                  </a:cubicBezTo>
                  <a:cubicBezTo>
                    <a:pt x="19996" y="4703"/>
                    <a:pt x="20165" y="4233"/>
                    <a:pt x="19832" y="4076"/>
                  </a:cubicBezTo>
                  <a:cubicBezTo>
                    <a:pt x="19358" y="3853"/>
                    <a:pt x="18854" y="3745"/>
                    <a:pt x="18355" y="3745"/>
                  </a:cubicBezTo>
                  <a:cubicBezTo>
                    <a:pt x="17356" y="3745"/>
                    <a:pt x="16378" y="4176"/>
                    <a:pt x="15703" y="4978"/>
                  </a:cubicBezTo>
                  <a:cubicBezTo>
                    <a:pt x="15516" y="2201"/>
                    <a:pt x="13198" y="1"/>
                    <a:pt x="10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40"/>
            <p:cNvSpPr/>
            <p:nvPr/>
          </p:nvSpPr>
          <p:spPr>
            <a:xfrm>
              <a:off x="4195381" y="1244904"/>
              <a:ext cx="128033" cy="93586"/>
            </a:xfrm>
            <a:custGeom>
              <a:avLst/>
              <a:gdLst/>
              <a:ahLst/>
              <a:cxnLst/>
              <a:rect l="l" t="t" r="r" b="b"/>
              <a:pathLst>
                <a:path w="5289" h="3866" extrusionOk="0">
                  <a:moveTo>
                    <a:pt x="4635" y="656"/>
                  </a:moveTo>
                  <a:lnTo>
                    <a:pt x="4635" y="3211"/>
                  </a:lnTo>
                  <a:lnTo>
                    <a:pt x="655" y="3211"/>
                  </a:lnTo>
                  <a:lnTo>
                    <a:pt x="655" y="656"/>
                  </a:lnTo>
                  <a:close/>
                  <a:moveTo>
                    <a:pt x="328" y="1"/>
                  </a:moveTo>
                  <a:cubicBezTo>
                    <a:pt x="147" y="1"/>
                    <a:pt x="1" y="148"/>
                    <a:pt x="1" y="328"/>
                  </a:cubicBezTo>
                  <a:lnTo>
                    <a:pt x="1" y="3538"/>
                  </a:lnTo>
                  <a:cubicBezTo>
                    <a:pt x="1" y="3720"/>
                    <a:pt x="147" y="3866"/>
                    <a:pt x="328" y="3866"/>
                  </a:cubicBezTo>
                  <a:lnTo>
                    <a:pt x="4961" y="3866"/>
                  </a:lnTo>
                  <a:cubicBezTo>
                    <a:pt x="5143" y="3866"/>
                    <a:pt x="5289" y="3720"/>
                    <a:pt x="5289" y="3538"/>
                  </a:cubicBezTo>
                  <a:lnTo>
                    <a:pt x="5289" y="328"/>
                  </a:lnTo>
                  <a:cubicBezTo>
                    <a:pt x="5289" y="148"/>
                    <a:pt x="5143" y="1"/>
                    <a:pt x="49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40"/>
            <p:cNvSpPr/>
            <p:nvPr/>
          </p:nvSpPr>
          <p:spPr>
            <a:xfrm>
              <a:off x="4240818" y="1387922"/>
              <a:ext cx="20455" cy="15856"/>
            </a:xfrm>
            <a:custGeom>
              <a:avLst/>
              <a:gdLst/>
              <a:ahLst/>
              <a:cxnLst/>
              <a:rect l="l" t="t" r="r" b="b"/>
              <a:pathLst>
                <a:path w="845" h="655" extrusionOk="0">
                  <a:moveTo>
                    <a:pt x="423" y="0"/>
                  </a:moveTo>
                  <a:cubicBezTo>
                    <a:pt x="0" y="0"/>
                    <a:pt x="0" y="655"/>
                    <a:pt x="423" y="655"/>
                  </a:cubicBezTo>
                  <a:cubicBezTo>
                    <a:pt x="844" y="655"/>
                    <a:pt x="845" y="0"/>
                    <a:pt x="4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40"/>
            <p:cNvSpPr/>
            <p:nvPr/>
          </p:nvSpPr>
          <p:spPr>
            <a:xfrm>
              <a:off x="4273184" y="1387922"/>
              <a:ext cx="20431" cy="15856"/>
            </a:xfrm>
            <a:custGeom>
              <a:avLst/>
              <a:gdLst/>
              <a:ahLst/>
              <a:cxnLst/>
              <a:rect l="l" t="t" r="r" b="b"/>
              <a:pathLst>
                <a:path w="844" h="655" extrusionOk="0">
                  <a:moveTo>
                    <a:pt x="423" y="0"/>
                  </a:moveTo>
                  <a:cubicBezTo>
                    <a:pt x="0" y="0"/>
                    <a:pt x="0" y="655"/>
                    <a:pt x="423" y="655"/>
                  </a:cubicBezTo>
                  <a:cubicBezTo>
                    <a:pt x="844" y="655"/>
                    <a:pt x="844" y="0"/>
                    <a:pt x="4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40"/>
            <p:cNvSpPr/>
            <p:nvPr/>
          </p:nvSpPr>
          <p:spPr>
            <a:xfrm>
              <a:off x="4305525" y="1387922"/>
              <a:ext cx="20455" cy="15856"/>
            </a:xfrm>
            <a:custGeom>
              <a:avLst/>
              <a:gdLst/>
              <a:ahLst/>
              <a:cxnLst/>
              <a:rect l="l" t="t" r="r" b="b"/>
              <a:pathLst>
                <a:path w="845" h="655" extrusionOk="0">
                  <a:moveTo>
                    <a:pt x="422" y="0"/>
                  </a:moveTo>
                  <a:cubicBezTo>
                    <a:pt x="1" y="0"/>
                    <a:pt x="0" y="655"/>
                    <a:pt x="422" y="655"/>
                  </a:cubicBezTo>
                  <a:cubicBezTo>
                    <a:pt x="845" y="655"/>
                    <a:pt x="845" y="0"/>
                    <a:pt x="4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40"/>
            <p:cNvSpPr/>
            <p:nvPr/>
          </p:nvSpPr>
          <p:spPr>
            <a:xfrm>
              <a:off x="4052048" y="1032435"/>
              <a:ext cx="111572" cy="111693"/>
            </a:xfrm>
            <a:custGeom>
              <a:avLst/>
              <a:gdLst/>
              <a:ahLst/>
              <a:cxnLst/>
              <a:rect l="l" t="t" r="r" b="b"/>
              <a:pathLst>
                <a:path w="4609" h="4614" extrusionOk="0">
                  <a:moveTo>
                    <a:pt x="2304" y="659"/>
                  </a:moveTo>
                  <a:cubicBezTo>
                    <a:pt x="2733" y="659"/>
                    <a:pt x="3156" y="826"/>
                    <a:pt x="3471" y="1142"/>
                  </a:cubicBezTo>
                  <a:cubicBezTo>
                    <a:pt x="3943" y="1614"/>
                    <a:pt x="4084" y="2324"/>
                    <a:pt x="3829" y="2940"/>
                  </a:cubicBezTo>
                  <a:cubicBezTo>
                    <a:pt x="3572" y="3557"/>
                    <a:pt x="2971" y="3958"/>
                    <a:pt x="2304" y="3958"/>
                  </a:cubicBezTo>
                  <a:cubicBezTo>
                    <a:pt x="1394" y="3956"/>
                    <a:pt x="655" y="3217"/>
                    <a:pt x="655" y="2307"/>
                  </a:cubicBezTo>
                  <a:cubicBezTo>
                    <a:pt x="655" y="1640"/>
                    <a:pt x="1057" y="1039"/>
                    <a:pt x="1674" y="784"/>
                  </a:cubicBezTo>
                  <a:cubicBezTo>
                    <a:pt x="1878" y="700"/>
                    <a:pt x="2092" y="659"/>
                    <a:pt x="2304" y="659"/>
                  </a:cubicBezTo>
                  <a:close/>
                  <a:moveTo>
                    <a:pt x="2306" y="1"/>
                  </a:moveTo>
                  <a:cubicBezTo>
                    <a:pt x="1034" y="1"/>
                    <a:pt x="1" y="1036"/>
                    <a:pt x="1" y="2307"/>
                  </a:cubicBezTo>
                  <a:cubicBezTo>
                    <a:pt x="1" y="3578"/>
                    <a:pt x="1034" y="4613"/>
                    <a:pt x="2306" y="4613"/>
                  </a:cubicBezTo>
                  <a:cubicBezTo>
                    <a:pt x="3575" y="4613"/>
                    <a:pt x="4609" y="3578"/>
                    <a:pt x="4609" y="2307"/>
                  </a:cubicBezTo>
                  <a:cubicBezTo>
                    <a:pt x="4609" y="1036"/>
                    <a:pt x="3575" y="1"/>
                    <a:pt x="23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40"/>
            <p:cNvSpPr/>
            <p:nvPr/>
          </p:nvSpPr>
          <p:spPr>
            <a:xfrm>
              <a:off x="4266866" y="1102055"/>
              <a:ext cx="65554" cy="63109"/>
            </a:xfrm>
            <a:custGeom>
              <a:avLst/>
              <a:gdLst/>
              <a:ahLst/>
              <a:cxnLst/>
              <a:rect l="l" t="t" r="r" b="b"/>
              <a:pathLst>
                <a:path w="2708" h="2607" extrusionOk="0">
                  <a:moveTo>
                    <a:pt x="1405" y="656"/>
                  </a:moveTo>
                  <a:cubicBezTo>
                    <a:pt x="1489" y="656"/>
                    <a:pt x="1573" y="672"/>
                    <a:pt x="1653" y="705"/>
                  </a:cubicBezTo>
                  <a:cubicBezTo>
                    <a:pt x="1895" y="805"/>
                    <a:pt x="2054" y="1041"/>
                    <a:pt x="2054" y="1303"/>
                  </a:cubicBezTo>
                  <a:cubicBezTo>
                    <a:pt x="2052" y="1661"/>
                    <a:pt x="1763" y="1950"/>
                    <a:pt x="1407" y="1952"/>
                  </a:cubicBezTo>
                  <a:cubicBezTo>
                    <a:pt x="1145" y="1952"/>
                    <a:pt x="907" y="1794"/>
                    <a:pt x="807" y="1551"/>
                  </a:cubicBezTo>
                  <a:cubicBezTo>
                    <a:pt x="707" y="1309"/>
                    <a:pt x="762" y="1031"/>
                    <a:pt x="947" y="845"/>
                  </a:cubicBezTo>
                  <a:cubicBezTo>
                    <a:pt x="1071" y="722"/>
                    <a:pt x="1237" y="656"/>
                    <a:pt x="1405" y="656"/>
                  </a:cubicBezTo>
                  <a:close/>
                  <a:moveTo>
                    <a:pt x="1407" y="1"/>
                  </a:moveTo>
                  <a:cubicBezTo>
                    <a:pt x="880" y="1"/>
                    <a:pt x="405" y="317"/>
                    <a:pt x="203" y="804"/>
                  </a:cubicBezTo>
                  <a:cubicBezTo>
                    <a:pt x="1" y="1291"/>
                    <a:pt x="111" y="1852"/>
                    <a:pt x="483" y="2224"/>
                  </a:cubicBezTo>
                  <a:cubicBezTo>
                    <a:pt x="733" y="2474"/>
                    <a:pt x="1067" y="2607"/>
                    <a:pt x="1406" y="2607"/>
                  </a:cubicBezTo>
                  <a:cubicBezTo>
                    <a:pt x="1573" y="2607"/>
                    <a:pt x="1742" y="2574"/>
                    <a:pt x="1903" y="2507"/>
                  </a:cubicBezTo>
                  <a:cubicBezTo>
                    <a:pt x="2390" y="2306"/>
                    <a:pt x="2708" y="1830"/>
                    <a:pt x="2708" y="1303"/>
                  </a:cubicBezTo>
                  <a:cubicBezTo>
                    <a:pt x="2708" y="585"/>
                    <a:pt x="2125" y="2"/>
                    <a:pt x="14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08" name="Google Shape;408;p40"/>
          <p:cNvGrpSpPr/>
          <p:nvPr/>
        </p:nvGrpSpPr>
        <p:grpSpPr>
          <a:xfrm>
            <a:off x="14604298" y="4180292"/>
            <a:ext cx="1468397" cy="1179667"/>
            <a:chOff x="1584239" y="4232715"/>
            <a:chExt cx="541231" cy="434767"/>
          </a:xfrm>
        </p:grpSpPr>
        <p:sp>
          <p:nvSpPr>
            <p:cNvPr id="409" name="Google Shape;409;p40"/>
            <p:cNvSpPr/>
            <p:nvPr/>
          </p:nvSpPr>
          <p:spPr>
            <a:xfrm>
              <a:off x="1584239" y="4232715"/>
              <a:ext cx="541231" cy="434767"/>
            </a:xfrm>
            <a:custGeom>
              <a:avLst/>
              <a:gdLst/>
              <a:ahLst/>
              <a:cxnLst/>
              <a:rect l="l" t="t" r="r" b="b"/>
              <a:pathLst>
                <a:path w="22358" h="17960" extrusionOk="0">
                  <a:moveTo>
                    <a:pt x="21702" y="656"/>
                  </a:moveTo>
                  <a:lnTo>
                    <a:pt x="21702" y="13794"/>
                  </a:lnTo>
                  <a:lnTo>
                    <a:pt x="655" y="13794"/>
                  </a:lnTo>
                  <a:lnTo>
                    <a:pt x="655" y="656"/>
                  </a:lnTo>
                  <a:close/>
                  <a:moveTo>
                    <a:pt x="329" y="1"/>
                  </a:moveTo>
                  <a:cubicBezTo>
                    <a:pt x="147" y="1"/>
                    <a:pt x="1" y="148"/>
                    <a:pt x="1" y="329"/>
                  </a:cubicBezTo>
                  <a:lnTo>
                    <a:pt x="1" y="15093"/>
                  </a:lnTo>
                  <a:cubicBezTo>
                    <a:pt x="1" y="15305"/>
                    <a:pt x="165" y="15410"/>
                    <a:pt x="328" y="15410"/>
                  </a:cubicBezTo>
                  <a:cubicBezTo>
                    <a:pt x="492" y="15410"/>
                    <a:pt x="655" y="15305"/>
                    <a:pt x="655" y="15093"/>
                  </a:cubicBezTo>
                  <a:lnTo>
                    <a:pt x="655" y="14456"/>
                  </a:lnTo>
                  <a:lnTo>
                    <a:pt x="21702" y="14456"/>
                  </a:lnTo>
                  <a:lnTo>
                    <a:pt x="21702" y="17305"/>
                  </a:lnTo>
                  <a:lnTo>
                    <a:pt x="655" y="17305"/>
                  </a:lnTo>
                  <a:lnTo>
                    <a:pt x="655" y="16797"/>
                  </a:lnTo>
                  <a:cubicBezTo>
                    <a:pt x="655" y="16586"/>
                    <a:pt x="492" y="16480"/>
                    <a:pt x="328" y="16480"/>
                  </a:cubicBezTo>
                  <a:cubicBezTo>
                    <a:pt x="165" y="16480"/>
                    <a:pt x="1" y="16586"/>
                    <a:pt x="1" y="16797"/>
                  </a:cubicBezTo>
                  <a:lnTo>
                    <a:pt x="1" y="17633"/>
                  </a:lnTo>
                  <a:cubicBezTo>
                    <a:pt x="1" y="17813"/>
                    <a:pt x="147" y="17959"/>
                    <a:pt x="329" y="17959"/>
                  </a:cubicBezTo>
                  <a:lnTo>
                    <a:pt x="22029" y="17959"/>
                  </a:lnTo>
                  <a:cubicBezTo>
                    <a:pt x="22210" y="17959"/>
                    <a:pt x="22357" y="17813"/>
                    <a:pt x="22357" y="17633"/>
                  </a:cubicBezTo>
                  <a:lnTo>
                    <a:pt x="22357" y="329"/>
                  </a:lnTo>
                  <a:cubicBezTo>
                    <a:pt x="22357" y="148"/>
                    <a:pt x="22210" y="1"/>
                    <a:pt x="220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40"/>
            <p:cNvSpPr/>
            <p:nvPr/>
          </p:nvSpPr>
          <p:spPr>
            <a:xfrm>
              <a:off x="1774268" y="4318191"/>
              <a:ext cx="162505" cy="178845"/>
            </a:xfrm>
            <a:custGeom>
              <a:avLst/>
              <a:gdLst/>
              <a:ahLst/>
              <a:cxnLst/>
              <a:rect l="l" t="t" r="r" b="b"/>
              <a:pathLst>
                <a:path w="6713" h="7388" extrusionOk="0">
                  <a:moveTo>
                    <a:pt x="749" y="0"/>
                  </a:moveTo>
                  <a:cubicBezTo>
                    <a:pt x="363" y="0"/>
                    <a:pt x="0" y="312"/>
                    <a:pt x="0" y="733"/>
                  </a:cubicBezTo>
                  <a:lnTo>
                    <a:pt x="0" y="6654"/>
                  </a:lnTo>
                  <a:cubicBezTo>
                    <a:pt x="0" y="7076"/>
                    <a:pt x="363" y="7388"/>
                    <a:pt x="749" y="7388"/>
                  </a:cubicBezTo>
                  <a:cubicBezTo>
                    <a:pt x="869" y="7388"/>
                    <a:pt x="990" y="7358"/>
                    <a:pt x="1104" y="7292"/>
                  </a:cubicBezTo>
                  <a:lnTo>
                    <a:pt x="4192" y="5508"/>
                  </a:lnTo>
                  <a:cubicBezTo>
                    <a:pt x="4501" y="5330"/>
                    <a:pt x="4314" y="4895"/>
                    <a:pt x="4027" y="4895"/>
                  </a:cubicBezTo>
                  <a:cubicBezTo>
                    <a:pt x="3975" y="4895"/>
                    <a:pt x="3920" y="4909"/>
                    <a:pt x="3864" y="4942"/>
                  </a:cubicBezTo>
                  <a:lnTo>
                    <a:pt x="776" y="6724"/>
                  </a:lnTo>
                  <a:cubicBezTo>
                    <a:pt x="759" y="6730"/>
                    <a:pt x="744" y="6733"/>
                    <a:pt x="730" y="6733"/>
                  </a:cubicBezTo>
                  <a:cubicBezTo>
                    <a:pt x="690" y="6733"/>
                    <a:pt x="664" y="6706"/>
                    <a:pt x="654" y="6654"/>
                  </a:cubicBezTo>
                  <a:lnTo>
                    <a:pt x="654" y="733"/>
                  </a:lnTo>
                  <a:cubicBezTo>
                    <a:pt x="664" y="680"/>
                    <a:pt x="690" y="654"/>
                    <a:pt x="731" y="654"/>
                  </a:cubicBezTo>
                  <a:cubicBezTo>
                    <a:pt x="744" y="654"/>
                    <a:pt x="759" y="657"/>
                    <a:pt x="776" y="663"/>
                  </a:cubicBezTo>
                  <a:lnTo>
                    <a:pt x="5904" y="3623"/>
                  </a:lnTo>
                  <a:cubicBezTo>
                    <a:pt x="5958" y="3670"/>
                    <a:pt x="5958" y="3718"/>
                    <a:pt x="5904" y="3763"/>
                  </a:cubicBezTo>
                  <a:lnTo>
                    <a:pt x="5436" y="4034"/>
                  </a:lnTo>
                  <a:cubicBezTo>
                    <a:pt x="5125" y="4213"/>
                    <a:pt x="5313" y="4648"/>
                    <a:pt x="5600" y="4648"/>
                  </a:cubicBezTo>
                  <a:cubicBezTo>
                    <a:pt x="5652" y="4648"/>
                    <a:pt x="5707" y="4633"/>
                    <a:pt x="5763" y="4601"/>
                  </a:cubicBezTo>
                  <a:lnTo>
                    <a:pt x="6232" y="4330"/>
                  </a:lnTo>
                  <a:cubicBezTo>
                    <a:pt x="6711" y="4054"/>
                    <a:pt x="6713" y="3334"/>
                    <a:pt x="6232" y="3056"/>
                  </a:cubicBezTo>
                  <a:lnTo>
                    <a:pt x="1104" y="96"/>
                  </a:lnTo>
                  <a:cubicBezTo>
                    <a:pt x="990" y="30"/>
                    <a:pt x="869" y="0"/>
                    <a:pt x="7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40"/>
            <p:cNvSpPr/>
            <p:nvPr/>
          </p:nvSpPr>
          <p:spPr>
            <a:xfrm>
              <a:off x="1636406" y="4594399"/>
              <a:ext cx="436945" cy="45486"/>
            </a:xfrm>
            <a:custGeom>
              <a:avLst/>
              <a:gdLst/>
              <a:ahLst/>
              <a:cxnLst/>
              <a:rect l="l" t="t" r="r" b="b"/>
              <a:pathLst>
                <a:path w="18050" h="1879" extrusionOk="0">
                  <a:moveTo>
                    <a:pt x="2146" y="656"/>
                  </a:moveTo>
                  <a:cubicBezTo>
                    <a:pt x="2400" y="656"/>
                    <a:pt x="2526" y="961"/>
                    <a:pt x="2347" y="1140"/>
                  </a:cubicBezTo>
                  <a:cubicBezTo>
                    <a:pt x="2289" y="1198"/>
                    <a:pt x="2219" y="1224"/>
                    <a:pt x="2149" y="1224"/>
                  </a:cubicBezTo>
                  <a:cubicBezTo>
                    <a:pt x="2003" y="1224"/>
                    <a:pt x="1863" y="1110"/>
                    <a:pt x="1863" y="940"/>
                  </a:cubicBezTo>
                  <a:cubicBezTo>
                    <a:pt x="1863" y="782"/>
                    <a:pt x="1990" y="656"/>
                    <a:pt x="2146" y="656"/>
                  </a:cubicBezTo>
                  <a:close/>
                  <a:moveTo>
                    <a:pt x="2146" y="1"/>
                  </a:moveTo>
                  <a:cubicBezTo>
                    <a:pt x="1754" y="1"/>
                    <a:pt x="1405" y="244"/>
                    <a:pt x="1267" y="612"/>
                  </a:cubicBezTo>
                  <a:lnTo>
                    <a:pt x="423" y="612"/>
                  </a:lnTo>
                  <a:cubicBezTo>
                    <a:pt x="0" y="612"/>
                    <a:pt x="0" y="1268"/>
                    <a:pt x="423" y="1268"/>
                  </a:cubicBezTo>
                  <a:lnTo>
                    <a:pt x="1267" y="1268"/>
                  </a:lnTo>
                  <a:cubicBezTo>
                    <a:pt x="1405" y="1634"/>
                    <a:pt x="1754" y="1879"/>
                    <a:pt x="2146" y="1879"/>
                  </a:cubicBezTo>
                  <a:cubicBezTo>
                    <a:pt x="2539" y="1879"/>
                    <a:pt x="2889" y="1634"/>
                    <a:pt x="3025" y="1268"/>
                  </a:cubicBezTo>
                  <a:lnTo>
                    <a:pt x="17627" y="1268"/>
                  </a:lnTo>
                  <a:cubicBezTo>
                    <a:pt x="18049" y="1268"/>
                    <a:pt x="18049" y="612"/>
                    <a:pt x="17627" y="612"/>
                  </a:cubicBezTo>
                  <a:lnTo>
                    <a:pt x="3025" y="612"/>
                  </a:lnTo>
                  <a:cubicBezTo>
                    <a:pt x="2889" y="244"/>
                    <a:pt x="2539" y="1"/>
                    <a:pt x="21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C0F6A488-1CBB-4A5A-99FB-F0C6B10D8BA0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/>
      </p:sp>
      <p:sp>
        <p:nvSpPr>
          <p:cNvPr id="447" name="Google Shape;447;p4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 YOUR CONTENT HERE</a:t>
            </a:r>
          </a:p>
        </p:txBody>
      </p:sp>
      <p:grpSp>
        <p:nvGrpSpPr>
          <p:cNvPr id="448" name="Google Shape;448;p44"/>
          <p:cNvGrpSpPr/>
          <p:nvPr/>
        </p:nvGrpSpPr>
        <p:grpSpPr>
          <a:xfrm>
            <a:off x="4764808" y="2964249"/>
            <a:ext cx="12727280" cy="7787480"/>
            <a:chOff x="1756975" y="1326338"/>
            <a:chExt cx="3572670" cy="2186021"/>
          </a:xfrm>
        </p:grpSpPr>
        <p:sp>
          <p:nvSpPr>
            <p:cNvPr id="449" name="Google Shape;449;p44"/>
            <p:cNvSpPr/>
            <p:nvPr/>
          </p:nvSpPr>
          <p:spPr>
            <a:xfrm>
              <a:off x="1756975" y="1326338"/>
              <a:ext cx="3572670" cy="2186021"/>
            </a:xfrm>
            <a:custGeom>
              <a:avLst/>
              <a:gdLst/>
              <a:ahLst/>
              <a:cxnLst/>
              <a:rect l="l" t="t" r="r" b="b"/>
              <a:pathLst>
                <a:path w="95443" h="58399" extrusionOk="0">
                  <a:moveTo>
                    <a:pt x="94925" y="516"/>
                  </a:moveTo>
                  <a:lnTo>
                    <a:pt x="94925" y="57881"/>
                  </a:lnTo>
                  <a:lnTo>
                    <a:pt x="518" y="57881"/>
                  </a:lnTo>
                  <a:lnTo>
                    <a:pt x="518" y="516"/>
                  </a:lnTo>
                  <a:close/>
                  <a:moveTo>
                    <a:pt x="260" y="0"/>
                  </a:moveTo>
                  <a:cubicBezTo>
                    <a:pt x="118" y="0"/>
                    <a:pt x="1" y="115"/>
                    <a:pt x="1" y="259"/>
                  </a:cubicBezTo>
                  <a:lnTo>
                    <a:pt x="1" y="58140"/>
                  </a:lnTo>
                  <a:cubicBezTo>
                    <a:pt x="1" y="58282"/>
                    <a:pt x="118" y="58399"/>
                    <a:pt x="260" y="58399"/>
                  </a:cubicBezTo>
                  <a:lnTo>
                    <a:pt x="95184" y="58399"/>
                  </a:lnTo>
                  <a:cubicBezTo>
                    <a:pt x="95326" y="58399"/>
                    <a:pt x="95441" y="58282"/>
                    <a:pt x="95441" y="58140"/>
                  </a:cubicBezTo>
                  <a:lnTo>
                    <a:pt x="95441" y="259"/>
                  </a:lnTo>
                  <a:cubicBezTo>
                    <a:pt x="95442" y="115"/>
                    <a:pt x="95326" y="0"/>
                    <a:pt x="95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450" name="Google Shape;450;p44"/>
            <p:cNvCxnSpPr/>
            <p:nvPr/>
          </p:nvCxnSpPr>
          <p:spPr>
            <a:xfrm>
              <a:off x="1768875" y="3164250"/>
              <a:ext cx="3559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51" name="Google Shape;451;p44"/>
            <p:cNvGrpSpPr/>
            <p:nvPr/>
          </p:nvGrpSpPr>
          <p:grpSpPr>
            <a:xfrm>
              <a:off x="2073048" y="3257007"/>
              <a:ext cx="2950854" cy="146342"/>
              <a:chOff x="750050" y="4831550"/>
              <a:chExt cx="6179800" cy="306475"/>
            </a:xfrm>
          </p:grpSpPr>
          <p:sp>
            <p:nvSpPr>
              <p:cNvPr id="452" name="Google Shape;452;p44"/>
              <p:cNvSpPr/>
              <p:nvPr/>
            </p:nvSpPr>
            <p:spPr>
              <a:xfrm>
                <a:off x="1792625" y="4873400"/>
                <a:ext cx="171400" cy="241125"/>
              </a:xfrm>
              <a:custGeom>
                <a:avLst/>
                <a:gdLst/>
                <a:ahLst/>
                <a:cxnLst/>
                <a:rect l="l" t="t" r="r" b="b"/>
                <a:pathLst>
                  <a:path w="6856" h="9645" extrusionOk="0">
                    <a:moveTo>
                      <a:pt x="0" y="0"/>
                    </a:moveTo>
                    <a:lnTo>
                      <a:pt x="0" y="9644"/>
                    </a:lnTo>
                    <a:lnTo>
                      <a:pt x="6855" y="48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pPr defTabSz="2438430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44"/>
              <p:cNvSpPr/>
              <p:nvPr/>
            </p:nvSpPr>
            <p:spPr>
              <a:xfrm>
                <a:off x="1993750" y="4873400"/>
                <a:ext cx="40150" cy="241125"/>
              </a:xfrm>
              <a:custGeom>
                <a:avLst/>
                <a:gdLst/>
                <a:ahLst/>
                <a:cxnLst/>
                <a:rect l="l" t="t" r="r" b="b"/>
                <a:pathLst>
                  <a:path w="1606" h="9645" extrusionOk="0">
                    <a:moveTo>
                      <a:pt x="1" y="0"/>
                    </a:moveTo>
                    <a:lnTo>
                      <a:pt x="1" y="9644"/>
                    </a:lnTo>
                    <a:lnTo>
                      <a:pt x="1605" y="9644"/>
                    </a:lnTo>
                    <a:lnTo>
                      <a:pt x="16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pPr defTabSz="2438430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44"/>
              <p:cNvSpPr/>
              <p:nvPr/>
            </p:nvSpPr>
            <p:spPr>
              <a:xfrm>
                <a:off x="1306250" y="4873400"/>
                <a:ext cx="171450" cy="241125"/>
              </a:xfrm>
              <a:custGeom>
                <a:avLst/>
                <a:gdLst/>
                <a:ahLst/>
                <a:cxnLst/>
                <a:rect l="l" t="t" r="r" b="b"/>
                <a:pathLst>
                  <a:path w="6858" h="9645" extrusionOk="0">
                    <a:moveTo>
                      <a:pt x="1" y="0"/>
                    </a:moveTo>
                    <a:lnTo>
                      <a:pt x="1" y="9644"/>
                    </a:lnTo>
                    <a:lnTo>
                      <a:pt x="6857" y="48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pPr defTabSz="2438430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44"/>
              <p:cNvSpPr/>
              <p:nvPr/>
            </p:nvSpPr>
            <p:spPr>
              <a:xfrm>
                <a:off x="819925" y="4873400"/>
                <a:ext cx="171425" cy="241125"/>
              </a:xfrm>
              <a:custGeom>
                <a:avLst/>
                <a:gdLst/>
                <a:ahLst/>
                <a:cxnLst/>
                <a:rect l="l" t="t" r="r" b="b"/>
                <a:pathLst>
                  <a:path w="6857" h="9645" extrusionOk="0">
                    <a:moveTo>
                      <a:pt x="6857" y="0"/>
                    </a:moveTo>
                    <a:lnTo>
                      <a:pt x="0" y="4822"/>
                    </a:lnTo>
                    <a:lnTo>
                      <a:pt x="6857" y="9644"/>
                    </a:lnTo>
                    <a:lnTo>
                      <a:pt x="685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pPr defTabSz="2438430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44"/>
              <p:cNvSpPr/>
              <p:nvPr/>
            </p:nvSpPr>
            <p:spPr>
              <a:xfrm>
                <a:off x="750050" y="4873400"/>
                <a:ext cx="40150" cy="241125"/>
              </a:xfrm>
              <a:custGeom>
                <a:avLst/>
                <a:gdLst/>
                <a:ahLst/>
                <a:cxnLst/>
                <a:rect l="l" t="t" r="r" b="b"/>
                <a:pathLst>
                  <a:path w="1606" h="9645" extrusionOk="0">
                    <a:moveTo>
                      <a:pt x="0" y="0"/>
                    </a:moveTo>
                    <a:lnTo>
                      <a:pt x="0" y="9644"/>
                    </a:lnTo>
                    <a:lnTo>
                      <a:pt x="1605" y="9644"/>
                    </a:lnTo>
                    <a:lnTo>
                      <a:pt x="16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pPr defTabSz="2438430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44"/>
              <p:cNvSpPr/>
              <p:nvPr/>
            </p:nvSpPr>
            <p:spPr>
              <a:xfrm>
                <a:off x="5536250" y="4831550"/>
                <a:ext cx="313300" cy="306475"/>
              </a:xfrm>
              <a:custGeom>
                <a:avLst/>
                <a:gdLst/>
                <a:ahLst/>
                <a:cxnLst/>
                <a:rect l="l" t="t" r="r" b="b"/>
                <a:pathLst>
                  <a:path w="12532" h="12259" extrusionOk="0">
                    <a:moveTo>
                      <a:pt x="6266" y="4165"/>
                    </a:moveTo>
                    <a:cubicBezTo>
                      <a:pt x="7372" y="4165"/>
                      <a:pt x="8275" y="5046"/>
                      <a:pt x="8275" y="6128"/>
                    </a:cubicBezTo>
                    <a:cubicBezTo>
                      <a:pt x="8275" y="7212"/>
                      <a:pt x="7374" y="8094"/>
                      <a:pt x="6266" y="8094"/>
                    </a:cubicBezTo>
                    <a:cubicBezTo>
                      <a:pt x="5158" y="8094"/>
                      <a:pt x="4257" y="7212"/>
                      <a:pt x="4257" y="6128"/>
                    </a:cubicBezTo>
                    <a:cubicBezTo>
                      <a:pt x="4257" y="5046"/>
                      <a:pt x="5159" y="4165"/>
                      <a:pt x="6266" y="4165"/>
                    </a:cubicBezTo>
                    <a:close/>
                    <a:moveTo>
                      <a:pt x="5550" y="0"/>
                    </a:moveTo>
                    <a:cubicBezTo>
                      <a:pt x="5454" y="0"/>
                      <a:pt x="4829" y="1686"/>
                      <a:pt x="4829" y="1686"/>
                    </a:cubicBezTo>
                    <a:lnTo>
                      <a:pt x="4064" y="1996"/>
                    </a:lnTo>
                    <a:cubicBezTo>
                      <a:pt x="4064" y="1996"/>
                      <a:pt x="2509" y="1336"/>
                      <a:pt x="2319" y="1336"/>
                    </a:cubicBezTo>
                    <a:cubicBezTo>
                      <a:pt x="2310" y="1336"/>
                      <a:pt x="2304" y="1338"/>
                      <a:pt x="2301" y="1340"/>
                    </a:cubicBezTo>
                    <a:lnTo>
                      <a:pt x="1328" y="2292"/>
                    </a:lnTo>
                    <a:cubicBezTo>
                      <a:pt x="1261" y="2357"/>
                      <a:pt x="2035" y="3983"/>
                      <a:pt x="2035" y="3983"/>
                    </a:cubicBezTo>
                    <a:lnTo>
                      <a:pt x="1719" y="4733"/>
                    </a:lnTo>
                    <a:cubicBezTo>
                      <a:pt x="1719" y="4733"/>
                      <a:pt x="0" y="5394"/>
                      <a:pt x="0" y="5484"/>
                    </a:cubicBezTo>
                    <a:lnTo>
                      <a:pt x="0" y="6830"/>
                    </a:lnTo>
                    <a:cubicBezTo>
                      <a:pt x="0" y="6924"/>
                      <a:pt x="1724" y="7537"/>
                      <a:pt x="1724" y="7537"/>
                    </a:cubicBezTo>
                    <a:lnTo>
                      <a:pt x="2039" y="8285"/>
                    </a:lnTo>
                    <a:cubicBezTo>
                      <a:pt x="2039" y="8285"/>
                      <a:pt x="1304" y="9944"/>
                      <a:pt x="1369" y="10007"/>
                    </a:cubicBezTo>
                    <a:lnTo>
                      <a:pt x="2342" y="10961"/>
                    </a:lnTo>
                    <a:cubicBezTo>
                      <a:pt x="2345" y="10963"/>
                      <a:pt x="2350" y="10964"/>
                      <a:pt x="2358" y="10964"/>
                    </a:cubicBezTo>
                    <a:cubicBezTo>
                      <a:pt x="2540" y="10964"/>
                      <a:pt x="4069" y="10267"/>
                      <a:pt x="4069" y="10267"/>
                    </a:cubicBezTo>
                    <a:lnTo>
                      <a:pt x="4836" y="10579"/>
                    </a:lnTo>
                    <a:cubicBezTo>
                      <a:pt x="4836" y="10579"/>
                      <a:pt x="5513" y="12259"/>
                      <a:pt x="5607" y="12259"/>
                    </a:cubicBezTo>
                    <a:lnTo>
                      <a:pt x="6983" y="12259"/>
                    </a:lnTo>
                    <a:cubicBezTo>
                      <a:pt x="7077" y="12259"/>
                      <a:pt x="7704" y="10573"/>
                      <a:pt x="7704" y="10573"/>
                    </a:cubicBezTo>
                    <a:lnTo>
                      <a:pt x="8471" y="10263"/>
                    </a:lnTo>
                    <a:cubicBezTo>
                      <a:pt x="8471" y="10263"/>
                      <a:pt x="10025" y="10924"/>
                      <a:pt x="10212" y="10924"/>
                    </a:cubicBezTo>
                    <a:cubicBezTo>
                      <a:pt x="10220" y="10924"/>
                      <a:pt x="10226" y="10923"/>
                      <a:pt x="10229" y="10920"/>
                    </a:cubicBezTo>
                    <a:lnTo>
                      <a:pt x="11203" y="9968"/>
                    </a:lnTo>
                    <a:cubicBezTo>
                      <a:pt x="11271" y="9902"/>
                      <a:pt x="10495" y="8276"/>
                      <a:pt x="10495" y="8276"/>
                    </a:cubicBezTo>
                    <a:lnTo>
                      <a:pt x="10811" y="7526"/>
                    </a:lnTo>
                    <a:cubicBezTo>
                      <a:pt x="10811" y="7526"/>
                      <a:pt x="12531" y="6865"/>
                      <a:pt x="12531" y="6773"/>
                    </a:cubicBezTo>
                    <a:lnTo>
                      <a:pt x="12531" y="5427"/>
                    </a:lnTo>
                    <a:cubicBezTo>
                      <a:pt x="12531" y="5334"/>
                      <a:pt x="10809" y="4724"/>
                      <a:pt x="10809" y="4724"/>
                    </a:cubicBezTo>
                    <a:lnTo>
                      <a:pt x="10492" y="3972"/>
                    </a:lnTo>
                    <a:cubicBezTo>
                      <a:pt x="10492" y="3972"/>
                      <a:pt x="11229" y="2313"/>
                      <a:pt x="11163" y="2249"/>
                    </a:cubicBezTo>
                    <a:lnTo>
                      <a:pt x="10190" y="1298"/>
                    </a:lnTo>
                    <a:cubicBezTo>
                      <a:pt x="10187" y="1296"/>
                      <a:pt x="10181" y="1294"/>
                      <a:pt x="10173" y="1294"/>
                    </a:cubicBezTo>
                    <a:cubicBezTo>
                      <a:pt x="9987" y="1294"/>
                      <a:pt x="8462" y="1991"/>
                      <a:pt x="8462" y="1991"/>
                    </a:cubicBezTo>
                    <a:lnTo>
                      <a:pt x="7695" y="1682"/>
                    </a:lnTo>
                    <a:cubicBezTo>
                      <a:pt x="7695" y="1682"/>
                      <a:pt x="7019" y="0"/>
                      <a:pt x="69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pPr defTabSz="2438430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44"/>
              <p:cNvSpPr/>
              <p:nvPr/>
            </p:nvSpPr>
            <p:spPr>
              <a:xfrm>
                <a:off x="6071425" y="4865225"/>
                <a:ext cx="357425" cy="234950"/>
              </a:xfrm>
              <a:custGeom>
                <a:avLst/>
                <a:gdLst/>
                <a:ahLst/>
                <a:cxnLst/>
                <a:rect l="l" t="t" r="r" b="b"/>
                <a:pathLst>
                  <a:path w="14297" h="9398" extrusionOk="0">
                    <a:moveTo>
                      <a:pt x="13244" y="1052"/>
                    </a:moveTo>
                    <a:lnTo>
                      <a:pt x="13244" y="8346"/>
                    </a:lnTo>
                    <a:lnTo>
                      <a:pt x="1053" y="8346"/>
                    </a:lnTo>
                    <a:lnTo>
                      <a:pt x="1053" y="1052"/>
                    </a:lnTo>
                    <a:close/>
                    <a:moveTo>
                      <a:pt x="0" y="1"/>
                    </a:moveTo>
                    <a:lnTo>
                      <a:pt x="0" y="9398"/>
                    </a:lnTo>
                    <a:lnTo>
                      <a:pt x="14296" y="9398"/>
                    </a:lnTo>
                    <a:lnTo>
                      <a:pt x="1429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pPr defTabSz="2438430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44"/>
              <p:cNvSpPr/>
              <p:nvPr/>
            </p:nvSpPr>
            <p:spPr>
              <a:xfrm>
                <a:off x="6812775" y="4840300"/>
                <a:ext cx="117075" cy="116950"/>
              </a:xfrm>
              <a:custGeom>
                <a:avLst/>
                <a:gdLst/>
                <a:ahLst/>
                <a:cxnLst/>
                <a:rect l="l" t="t" r="r" b="b"/>
                <a:pathLst>
                  <a:path w="4683" h="4678" extrusionOk="0">
                    <a:moveTo>
                      <a:pt x="1" y="1"/>
                    </a:moveTo>
                    <a:lnTo>
                      <a:pt x="1" y="1052"/>
                    </a:lnTo>
                    <a:lnTo>
                      <a:pt x="3630" y="1052"/>
                    </a:lnTo>
                    <a:lnTo>
                      <a:pt x="3630" y="4678"/>
                    </a:lnTo>
                    <a:lnTo>
                      <a:pt x="4682" y="4678"/>
                    </a:lnTo>
                    <a:lnTo>
                      <a:pt x="468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pPr defTabSz="2438430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44"/>
              <p:cNvSpPr/>
              <p:nvPr/>
            </p:nvSpPr>
            <p:spPr>
              <a:xfrm>
                <a:off x="6644800" y="4840300"/>
                <a:ext cx="117025" cy="116950"/>
              </a:xfrm>
              <a:custGeom>
                <a:avLst/>
                <a:gdLst/>
                <a:ahLst/>
                <a:cxnLst/>
                <a:rect l="l" t="t" r="r" b="b"/>
                <a:pathLst>
                  <a:path w="4681" h="4678" extrusionOk="0">
                    <a:moveTo>
                      <a:pt x="1" y="1"/>
                    </a:moveTo>
                    <a:lnTo>
                      <a:pt x="1" y="4678"/>
                    </a:lnTo>
                    <a:lnTo>
                      <a:pt x="1053" y="4678"/>
                    </a:lnTo>
                    <a:lnTo>
                      <a:pt x="1053" y="1052"/>
                    </a:lnTo>
                    <a:lnTo>
                      <a:pt x="4681" y="1052"/>
                    </a:lnTo>
                    <a:lnTo>
                      <a:pt x="46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pPr defTabSz="2438430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44"/>
              <p:cNvSpPr/>
              <p:nvPr/>
            </p:nvSpPr>
            <p:spPr>
              <a:xfrm>
                <a:off x="6812775" y="5008175"/>
                <a:ext cx="117075" cy="116950"/>
              </a:xfrm>
              <a:custGeom>
                <a:avLst/>
                <a:gdLst/>
                <a:ahLst/>
                <a:cxnLst/>
                <a:rect l="l" t="t" r="r" b="b"/>
                <a:pathLst>
                  <a:path w="4683" h="4678" extrusionOk="0">
                    <a:moveTo>
                      <a:pt x="3630" y="0"/>
                    </a:moveTo>
                    <a:lnTo>
                      <a:pt x="3630" y="3626"/>
                    </a:lnTo>
                    <a:lnTo>
                      <a:pt x="1" y="3626"/>
                    </a:lnTo>
                    <a:lnTo>
                      <a:pt x="1" y="4677"/>
                    </a:lnTo>
                    <a:lnTo>
                      <a:pt x="4682" y="4677"/>
                    </a:lnTo>
                    <a:lnTo>
                      <a:pt x="4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pPr defTabSz="2438430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44"/>
              <p:cNvSpPr/>
              <p:nvPr/>
            </p:nvSpPr>
            <p:spPr>
              <a:xfrm>
                <a:off x="6644800" y="5008175"/>
                <a:ext cx="117025" cy="116950"/>
              </a:xfrm>
              <a:custGeom>
                <a:avLst/>
                <a:gdLst/>
                <a:ahLst/>
                <a:cxnLst/>
                <a:rect l="l" t="t" r="r" b="b"/>
                <a:pathLst>
                  <a:path w="4681" h="4678" extrusionOk="0">
                    <a:moveTo>
                      <a:pt x="1" y="0"/>
                    </a:moveTo>
                    <a:lnTo>
                      <a:pt x="1" y="4677"/>
                    </a:lnTo>
                    <a:lnTo>
                      <a:pt x="4681" y="4677"/>
                    </a:lnTo>
                    <a:lnTo>
                      <a:pt x="4681" y="3626"/>
                    </a:lnTo>
                    <a:lnTo>
                      <a:pt x="1053" y="3626"/>
                    </a:lnTo>
                    <a:lnTo>
                      <a:pt x="105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pPr defTabSz="2438430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63" name="Google Shape;463;p44"/>
          <p:cNvGrpSpPr/>
          <p:nvPr/>
        </p:nvGrpSpPr>
        <p:grpSpPr>
          <a:xfrm>
            <a:off x="9794575" y="4903770"/>
            <a:ext cx="2669224" cy="2669149"/>
            <a:chOff x="2884175" y="1668575"/>
            <a:chExt cx="1845425" cy="1845375"/>
          </a:xfrm>
        </p:grpSpPr>
        <p:sp>
          <p:nvSpPr>
            <p:cNvPr id="464" name="Google Shape;464;p44"/>
            <p:cNvSpPr/>
            <p:nvPr/>
          </p:nvSpPr>
          <p:spPr>
            <a:xfrm>
              <a:off x="2884175" y="1668575"/>
              <a:ext cx="1845425" cy="1845375"/>
            </a:xfrm>
            <a:custGeom>
              <a:avLst/>
              <a:gdLst/>
              <a:ahLst/>
              <a:cxnLst/>
              <a:rect l="l" t="t" r="r" b="b"/>
              <a:pathLst>
                <a:path w="73817" h="73815" extrusionOk="0">
                  <a:moveTo>
                    <a:pt x="36909" y="1"/>
                  </a:moveTo>
                  <a:cubicBezTo>
                    <a:pt x="27121" y="1"/>
                    <a:pt x="17732" y="3888"/>
                    <a:pt x="10811" y="10811"/>
                  </a:cubicBezTo>
                  <a:cubicBezTo>
                    <a:pt x="3890" y="17732"/>
                    <a:pt x="1" y="27119"/>
                    <a:pt x="1" y="36908"/>
                  </a:cubicBezTo>
                  <a:cubicBezTo>
                    <a:pt x="1" y="46696"/>
                    <a:pt x="3890" y="56083"/>
                    <a:pt x="10811" y="63005"/>
                  </a:cubicBezTo>
                  <a:cubicBezTo>
                    <a:pt x="17732" y="69926"/>
                    <a:pt x="27121" y="73814"/>
                    <a:pt x="36909" y="73814"/>
                  </a:cubicBezTo>
                  <a:cubicBezTo>
                    <a:pt x="46697" y="73814"/>
                    <a:pt x="56085" y="69926"/>
                    <a:pt x="63006" y="63005"/>
                  </a:cubicBezTo>
                  <a:cubicBezTo>
                    <a:pt x="69927" y="56083"/>
                    <a:pt x="73817" y="46696"/>
                    <a:pt x="73817" y="36908"/>
                  </a:cubicBezTo>
                  <a:cubicBezTo>
                    <a:pt x="73817" y="27119"/>
                    <a:pt x="69927" y="17732"/>
                    <a:pt x="63006" y="10811"/>
                  </a:cubicBezTo>
                  <a:cubicBezTo>
                    <a:pt x="56085" y="3888"/>
                    <a:pt x="46697" y="1"/>
                    <a:pt x="36909" y="1"/>
                  </a:cubicBezTo>
                  <a:close/>
                </a:path>
              </a:pathLst>
            </a:custGeom>
            <a:solidFill>
              <a:srgbClr val="FFFFFF">
                <a:alpha val="33040"/>
              </a:srgbClr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44"/>
            <p:cNvSpPr/>
            <p:nvPr/>
          </p:nvSpPr>
          <p:spPr>
            <a:xfrm>
              <a:off x="3562325" y="2101650"/>
              <a:ext cx="738925" cy="979225"/>
            </a:xfrm>
            <a:custGeom>
              <a:avLst/>
              <a:gdLst/>
              <a:ahLst/>
              <a:cxnLst/>
              <a:rect l="l" t="t" r="r" b="b"/>
              <a:pathLst>
                <a:path w="29557" h="39169" extrusionOk="0">
                  <a:moveTo>
                    <a:pt x="1" y="0"/>
                  </a:moveTo>
                  <a:lnTo>
                    <a:pt x="1" y="39169"/>
                  </a:lnTo>
                  <a:lnTo>
                    <a:pt x="29556" y="195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243800" tIns="243800" rIns="243800" bIns="243800" anchor="b" anchorCtr="0">
            <a:noAutofit/>
          </a:bodyPr>
          <a:lstStyle/>
          <a:p>
            <a:r>
              <a:rPr lang="en"/>
              <a:t>PROJECT STAGES</a:t>
            </a:r>
            <a:endParaRPr/>
          </a:p>
        </p:txBody>
      </p:sp>
      <p:sp>
        <p:nvSpPr>
          <p:cNvPr id="471" name="Google Shape;471;p45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243800" tIns="243800" rIns="243800" bIns="243800" anchor="b" anchorCtr="0">
            <a:noAutofit/>
          </a:bodyPr>
          <a:lstStyle/>
          <a:p>
            <a:r>
              <a:rPr lang="en"/>
              <a:t>STAGE 1</a:t>
            </a:r>
            <a:endParaRPr/>
          </a:p>
        </p:txBody>
      </p:sp>
      <p:sp>
        <p:nvSpPr>
          <p:cNvPr id="472" name="Google Shape;472;p4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indent="0"/>
            <a:r>
              <a:rPr lang="en"/>
              <a:t>Mercury is the smallest planet in the Solar System</a:t>
            </a:r>
            <a:endParaRPr/>
          </a:p>
        </p:txBody>
      </p:sp>
      <p:sp>
        <p:nvSpPr>
          <p:cNvPr id="473" name="Google Shape;473;p45"/>
          <p:cNvSpPr txBox="1">
            <a:spLocks noGrp="1"/>
          </p:cNvSpPr>
          <p:nvPr>
            <p:ph type="title" idx="3"/>
          </p:nvPr>
        </p:nvSpPr>
        <p:spPr>
          <a:prstGeom prst="rect">
            <a:avLst/>
          </a:prstGeom>
        </p:spPr>
        <p:txBody>
          <a:bodyPr spcFirstLastPara="1" wrap="square" lIns="243800" tIns="243800" rIns="243800" bIns="243800" anchor="b" anchorCtr="0">
            <a:noAutofit/>
          </a:bodyPr>
          <a:lstStyle/>
          <a:p>
            <a:r>
              <a:rPr lang="en"/>
              <a:t>STAGE 2</a:t>
            </a:r>
            <a:endParaRPr/>
          </a:p>
        </p:txBody>
      </p:sp>
      <p:sp>
        <p:nvSpPr>
          <p:cNvPr id="474" name="Google Shape;474;p45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indent="0"/>
            <a:r>
              <a:rPr lang="en"/>
              <a:t>Despite being red, Mars is actually a cold place</a:t>
            </a:r>
            <a:endParaRPr/>
          </a:p>
        </p:txBody>
      </p:sp>
      <p:sp>
        <p:nvSpPr>
          <p:cNvPr id="475" name="Google Shape;475;p45"/>
          <p:cNvSpPr txBox="1">
            <a:spLocks noGrp="1"/>
          </p:cNvSpPr>
          <p:nvPr>
            <p:ph type="title" idx="5"/>
          </p:nvPr>
        </p:nvSpPr>
        <p:spPr>
          <a:prstGeom prst="rect">
            <a:avLst/>
          </a:prstGeom>
        </p:spPr>
        <p:txBody>
          <a:bodyPr spcFirstLastPara="1" wrap="square" lIns="243800" tIns="243800" rIns="243800" bIns="243800" anchor="b" anchorCtr="0">
            <a:noAutofit/>
          </a:bodyPr>
          <a:lstStyle/>
          <a:p>
            <a:r>
              <a:rPr lang="en"/>
              <a:t>STAGE 3</a:t>
            </a:r>
            <a:endParaRPr/>
          </a:p>
        </p:txBody>
      </p:sp>
      <p:sp>
        <p:nvSpPr>
          <p:cNvPr id="476" name="Google Shape;476;p45"/>
          <p:cNvSpPr txBox="1">
            <a:spLocks noGrp="1"/>
          </p:cNvSpPr>
          <p:nvPr>
            <p:ph type="subTitle" idx="6"/>
          </p:nvPr>
        </p:nvSpPr>
        <p:spPr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"/>
              <a:t>Saturn is composed mostly of hydrogen and helium</a:t>
            </a:r>
            <a:endParaRPr/>
          </a:p>
          <a:p>
            <a:pPr marL="0" indent="0"/>
            <a:endParaRPr/>
          </a:p>
        </p:txBody>
      </p:sp>
      <p:sp>
        <p:nvSpPr>
          <p:cNvPr id="479" name="Google Shape;479;p45"/>
          <p:cNvSpPr txBox="1">
            <a:spLocks noGrp="1"/>
          </p:cNvSpPr>
          <p:nvPr>
            <p:ph type="title" idx="4294967295"/>
          </p:nvPr>
        </p:nvSpPr>
        <p:spPr>
          <a:xfrm>
            <a:off x="2285067" y="2385566"/>
            <a:ext cx="4471988" cy="31750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algn="ctr"/>
            <a:r>
              <a:rPr lang="en" sz="14667" b="0" dirty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rPr>
              <a:t>45%</a:t>
            </a:r>
            <a:endParaRPr sz="14667" b="0" dirty="0">
              <a:solidFill>
                <a:schemeClr val="accent1"/>
              </a:solidFill>
              <a:latin typeface="Josefin Sans Thin"/>
              <a:ea typeface="Josefin Sans Thin"/>
              <a:cs typeface="Josefin Sans Thin"/>
              <a:sym typeface="Josefin Sans Thin"/>
            </a:endParaRPr>
          </a:p>
        </p:txBody>
      </p:sp>
      <p:sp>
        <p:nvSpPr>
          <p:cNvPr id="480" name="Google Shape;480;p45"/>
          <p:cNvSpPr txBox="1">
            <a:spLocks noGrp="1"/>
          </p:cNvSpPr>
          <p:nvPr>
            <p:ph type="title" idx="4294967295"/>
          </p:nvPr>
        </p:nvSpPr>
        <p:spPr>
          <a:xfrm>
            <a:off x="8603191" y="2409720"/>
            <a:ext cx="4473575" cy="31750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algn="ctr"/>
            <a:r>
              <a:rPr lang="en" sz="14667" b="0" dirty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rPr>
              <a:t>30%</a:t>
            </a:r>
            <a:endParaRPr sz="14667" b="0" dirty="0">
              <a:solidFill>
                <a:schemeClr val="accent1"/>
              </a:solidFill>
              <a:latin typeface="Josefin Sans Thin"/>
              <a:ea typeface="Josefin Sans Thin"/>
              <a:cs typeface="Josefin Sans Thin"/>
              <a:sym typeface="Josefin Sans Thin"/>
            </a:endParaRPr>
          </a:p>
        </p:txBody>
      </p:sp>
      <p:sp>
        <p:nvSpPr>
          <p:cNvPr id="481" name="Google Shape;481;p45"/>
          <p:cNvSpPr txBox="1">
            <a:spLocks noGrp="1"/>
          </p:cNvSpPr>
          <p:nvPr>
            <p:ph type="title" idx="4294967295"/>
          </p:nvPr>
        </p:nvSpPr>
        <p:spPr>
          <a:xfrm>
            <a:off x="14922903" y="2286724"/>
            <a:ext cx="4471987" cy="31750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algn="ctr"/>
            <a:r>
              <a:rPr lang="en" sz="14667" b="0" dirty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rPr>
              <a:t>25%</a:t>
            </a:r>
            <a:endParaRPr sz="14667" b="0" dirty="0">
              <a:solidFill>
                <a:schemeClr val="accent1"/>
              </a:solidFill>
              <a:latin typeface="Josefin Sans Thin"/>
              <a:ea typeface="Josefin Sans Thin"/>
              <a:cs typeface="Josefin Sans Thin"/>
              <a:sym typeface="Josefin Sans Thin"/>
            </a:endParaRPr>
          </a:p>
        </p:txBody>
      </p:sp>
      <p:cxnSp>
        <p:nvCxnSpPr>
          <p:cNvPr id="477" name="Google Shape;477;p45"/>
          <p:cNvCxnSpPr/>
          <p:nvPr/>
        </p:nvCxnSpPr>
        <p:spPr>
          <a:xfrm>
            <a:off x="2285067" y="6527400"/>
            <a:ext cx="1766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8" name="Google Shape;478;p45"/>
          <p:cNvCxnSpPr/>
          <p:nvPr/>
        </p:nvCxnSpPr>
        <p:spPr>
          <a:xfrm>
            <a:off x="2285067" y="11038400"/>
            <a:ext cx="1766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243800" tIns="243800" rIns="243800" bIns="243800" anchor="b" anchorCtr="0">
            <a:noAutofit/>
          </a:bodyPr>
          <a:lstStyle/>
          <a:p>
            <a:r>
              <a:rPr lang="en"/>
              <a:t>TIMELINE</a:t>
            </a:r>
            <a:endParaRPr/>
          </a:p>
        </p:txBody>
      </p:sp>
      <p:sp>
        <p:nvSpPr>
          <p:cNvPr id="507" name="Google Shape;507;p46"/>
          <p:cNvSpPr txBox="1">
            <a:spLocks noGrp="1"/>
          </p:cNvSpPr>
          <p:nvPr>
            <p:ph type="subTitle" idx="4294967295"/>
          </p:nvPr>
        </p:nvSpPr>
        <p:spPr>
          <a:xfrm>
            <a:off x="4056206" y="8453469"/>
            <a:ext cx="5919785" cy="1450975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indent="0" algn="r">
              <a:spcAft>
                <a:spcPts val="4267"/>
              </a:spcAft>
              <a:buNone/>
            </a:pPr>
            <a:r>
              <a:rPr lang="en-US" sz="2400" dirty="0">
                <a:solidFill>
                  <a:schemeClr val="lt1"/>
                </a:solidFill>
              </a:rPr>
              <a:t>Lorem Ipsum is simply dummy text of the</a:t>
            </a:r>
          </a:p>
        </p:txBody>
      </p:sp>
      <p:sp>
        <p:nvSpPr>
          <p:cNvPr id="506" name="Google Shape;506;p46"/>
          <p:cNvSpPr txBox="1">
            <a:spLocks noGrp="1"/>
          </p:cNvSpPr>
          <p:nvPr>
            <p:ph type="title" idx="4294967295"/>
          </p:nvPr>
        </p:nvSpPr>
        <p:spPr>
          <a:xfrm>
            <a:off x="4056207" y="7785131"/>
            <a:ext cx="5919788" cy="896938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algn="r"/>
            <a:r>
              <a:rPr lang="en" sz="3733">
                <a:solidFill>
                  <a:schemeClr val="accent1"/>
                </a:solidFill>
              </a:rPr>
              <a:t>DAY 4</a:t>
            </a:r>
            <a:endParaRPr sz="3733">
              <a:solidFill>
                <a:schemeClr val="accent1"/>
              </a:solidFill>
            </a:endParaRPr>
          </a:p>
        </p:txBody>
      </p:sp>
      <p:sp>
        <p:nvSpPr>
          <p:cNvPr id="505" name="Google Shape;505;p46"/>
          <p:cNvSpPr txBox="1">
            <a:spLocks noGrp="1"/>
          </p:cNvSpPr>
          <p:nvPr>
            <p:ph type="subTitle" idx="4294967295"/>
          </p:nvPr>
        </p:nvSpPr>
        <p:spPr>
          <a:xfrm>
            <a:off x="3839868" y="4308350"/>
            <a:ext cx="5773999" cy="1450975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indent="0" algn="r">
              <a:spcAft>
                <a:spcPts val="4267"/>
              </a:spcAft>
              <a:buNone/>
            </a:pPr>
            <a:r>
              <a:rPr lang="en-US" sz="2400" dirty="0">
                <a:solidFill>
                  <a:schemeClr val="lt1"/>
                </a:solidFill>
              </a:rPr>
              <a:t>Lorem Ipsum is simply dummy text of the</a:t>
            </a:r>
          </a:p>
        </p:txBody>
      </p:sp>
      <p:sp>
        <p:nvSpPr>
          <p:cNvPr id="504" name="Google Shape;504;p46"/>
          <p:cNvSpPr txBox="1">
            <a:spLocks noGrp="1"/>
          </p:cNvSpPr>
          <p:nvPr>
            <p:ph type="title" idx="4294967295"/>
          </p:nvPr>
        </p:nvSpPr>
        <p:spPr>
          <a:xfrm>
            <a:off x="3839868" y="3640013"/>
            <a:ext cx="5919788" cy="896937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algn="r"/>
            <a:r>
              <a:rPr lang="en" sz="3733" dirty="0">
                <a:solidFill>
                  <a:schemeClr val="accent1"/>
                </a:solidFill>
              </a:rPr>
              <a:t>DAY 2</a:t>
            </a:r>
            <a:endParaRPr sz="3733" dirty="0">
              <a:solidFill>
                <a:schemeClr val="accent1"/>
              </a:solidFill>
            </a:endParaRPr>
          </a:p>
        </p:txBody>
      </p:sp>
      <p:sp>
        <p:nvSpPr>
          <p:cNvPr id="498" name="Google Shape;498;p46"/>
          <p:cNvSpPr txBox="1">
            <a:spLocks noGrp="1"/>
          </p:cNvSpPr>
          <p:nvPr>
            <p:ph type="subTitle" idx="4294967295"/>
          </p:nvPr>
        </p:nvSpPr>
        <p:spPr>
          <a:xfrm>
            <a:off x="12804313" y="10864851"/>
            <a:ext cx="5818770" cy="1449387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indent="0">
              <a:spcAft>
                <a:spcPts val="4267"/>
              </a:spcAft>
              <a:buNone/>
            </a:pPr>
            <a:r>
              <a:rPr lang="en-US" sz="2400" dirty="0">
                <a:solidFill>
                  <a:schemeClr val="lt1"/>
                </a:solidFill>
              </a:rPr>
              <a:t>Lorem Ipsum is simply dummy text of the</a:t>
            </a:r>
          </a:p>
        </p:txBody>
      </p:sp>
      <p:sp>
        <p:nvSpPr>
          <p:cNvPr id="497" name="Google Shape;497;p46"/>
          <p:cNvSpPr txBox="1">
            <a:spLocks noGrp="1"/>
          </p:cNvSpPr>
          <p:nvPr>
            <p:ph type="title" idx="4294967295"/>
          </p:nvPr>
        </p:nvSpPr>
        <p:spPr>
          <a:xfrm>
            <a:off x="12726745" y="10125747"/>
            <a:ext cx="5919787" cy="896937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r>
              <a:rPr lang="en" sz="3733" dirty="0">
                <a:solidFill>
                  <a:schemeClr val="accent1"/>
                </a:solidFill>
              </a:rPr>
              <a:t>DAY 5</a:t>
            </a:r>
            <a:endParaRPr sz="3733" dirty="0">
              <a:solidFill>
                <a:schemeClr val="accent1"/>
              </a:solidFill>
            </a:endParaRPr>
          </a:p>
        </p:txBody>
      </p:sp>
      <p:sp>
        <p:nvSpPr>
          <p:cNvPr id="496" name="Google Shape;496;p46"/>
          <p:cNvSpPr txBox="1">
            <a:spLocks noGrp="1"/>
          </p:cNvSpPr>
          <p:nvPr>
            <p:ph type="subTitle" idx="4294967295"/>
          </p:nvPr>
        </p:nvSpPr>
        <p:spPr>
          <a:xfrm>
            <a:off x="12459049" y="6511434"/>
            <a:ext cx="5919787" cy="1449388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indent="0">
              <a:spcAft>
                <a:spcPts val="4267"/>
              </a:spcAft>
              <a:buNone/>
            </a:pPr>
            <a:r>
              <a:rPr lang="en-US" sz="2400" dirty="0">
                <a:solidFill>
                  <a:schemeClr val="lt1"/>
                </a:solidFill>
              </a:rPr>
              <a:t>Lorem Ipsum is simply dummy text of the printing and</a:t>
            </a:r>
          </a:p>
        </p:txBody>
      </p:sp>
      <p:sp>
        <p:nvSpPr>
          <p:cNvPr id="495" name="Google Shape;495;p46"/>
          <p:cNvSpPr txBox="1">
            <a:spLocks noGrp="1"/>
          </p:cNvSpPr>
          <p:nvPr>
            <p:ph type="title" idx="4294967295"/>
          </p:nvPr>
        </p:nvSpPr>
        <p:spPr>
          <a:xfrm>
            <a:off x="12459049" y="5843097"/>
            <a:ext cx="5919787" cy="89535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r>
              <a:rPr lang="en" sz="3733" dirty="0">
                <a:solidFill>
                  <a:schemeClr val="accent1"/>
                </a:solidFill>
              </a:rPr>
              <a:t>DAY 3</a:t>
            </a:r>
            <a:endParaRPr sz="3733" dirty="0">
              <a:solidFill>
                <a:schemeClr val="accent1"/>
              </a:solidFill>
            </a:endParaRPr>
          </a:p>
        </p:txBody>
      </p:sp>
      <p:sp>
        <p:nvSpPr>
          <p:cNvPr id="494" name="Google Shape;494;p46"/>
          <p:cNvSpPr txBox="1">
            <a:spLocks noGrp="1"/>
          </p:cNvSpPr>
          <p:nvPr>
            <p:ph type="subTitle" idx="4294967295"/>
          </p:nvPr>
        </p:nvSpPr>
        <p:spPr>
          <a:xfrm>
            <a:off x="12913074" y="2150275"/>
            <a:ext cx="5465762" cy="1450975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indent="0">
              <a:spcAft>
                <a:spcPts val="4267"/>
              </a:spcAft>
              <a:buNone/>
            </a:pPr>
            <a:r>
              <a:rPr lang="en-US" sz="2400" dirty="0">
                <a:solidFill>
                  <a:schemeClr val="lt1"/>
                </a:solidFill>
              </a:rPr>
              <a:t>Lorem Ipsum is simply dummy text of the printing and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493" name="Google Shape;493;p46"/>
          <p:cNvSpPr txBox="1">
            <a:spLocks noGrp="1"/>
          </p:cNvSpPr>
          <p:nvPr>
            <p:ph type="title" idx="4294967295"/>
          </p:nvPr>
        </p:nvSpPr>
        <p:spPr>
          <a:xfrm>
            <a:off x="13049116" y="1435155"/>
            <a:ext cx="5919787" cy="896938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r>
              <a:rPr lang="en" sz="3200">
                <a:solidFill>
                  <a:schemeClr val="accent1"/>
                </a:solidFill>
              </a:rPr>
              <a:t>DAY 1</a:t>
            </a:r>
            <a:endParaRPr sz="3200">
              <a:solidFill>
                <a:schemeClr val="accent1"/>
              </a:solidFill>
            </a:endParaRPr>
          </a:p>
        </p:txBody>
      </p:sp>
      <p:cxnSp>
        <p:nvCxnSpPr>
          <p:cNvPr id="487" name="Google Shape;487;p46"/>
          <p:cNvCxnSpPr/>
          <p:nvPr/>
        </p:nvCxnSpPr>
        <p:spPr>
          <a:xfrm>
            <a:off x="11243200" y="2496000"/>
            <a:ext cx="0" cy="8724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8" name="Google Shape;488;p46"/>
          <p:cNvSpPr/>
          <p:nvPr/>
        </p:nvSpPr>
        <p:spPr>
          <a:xfrm>
            <a:off x="11082800" y="2496000"/>
            <a:ext cx="320800" cy="320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2438430">
              <a:buClr>
                <a:srgbClr val="000000"/>
              </a:buClr>
            </a:pPr>
            <a:endParaRPr sz="37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89" name="Google Shape;489;p46"/>
          <p:cNvSpPr/>
          <p:nvPr/>
        </p:nvSpPr>
        <p:spPr>
          <a:xfrm>
            <a:off x="11082800" y="10899200"/>
            <a:ext cx="320800" cy="320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2438430">
              <a:buClr>
                <a:srgbClr val="000000"/>
              </a:buClr>
            </a:pPr>
            <a:endParaRPr sz="37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90" name="Google Shape;490;p46"/>
          <p:cNvSpPr/>
          <p:nvPr/>
        </p:nvSpPr>
        <p:spPr>
          <a:xfrm>
            <a:off x="11082800" y="4596800"/>
            <a:ext cx="320800" cy="320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2438430">
              <a:buClr>
                <a:srgbClr val="000000"/>
              </a:buClr>
            </a:pPr>
            <a:endParaRPr sz="37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91" name="Google Shape;491;p46"/>
          <p:cNvSpPr/>
          <p:nvPr/>
        </p:nvSpPr>
        <p:spPr>
          <a:xfrm>
            <a:off x="11082800" y="6697600"/>
            <a:ext cx="320800" cy="320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2438430">
              <a:buClr>
                <a:srgbClr val="000000"/>
              </a:buClr>
            </a:pPr>
            <a:endParaRPr sz="37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92" name="Google Shape;492;p46"/>
          <p:cNvSpPr/>
          <p:nvPr/>
        </p:nvSpPr>
        <p:spPr>
          <a:xfrm>
            <a:off x="11082800" y="8798400"/>
            <a:ext cx="320800" cy="320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2438430">
              <a:buClr>
                <a:srgbClr val="000000"/>
              </a:buClr>
            </a:pPr>
            <a:endParaRPr sz="37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99" name="Google Shape;499;p46"/>
          <p:cNvSpPr/>
          <p:nvPr/>
        </p:nvSpPr>
        <p:spPr>
          <a:xfrm>
            <a:off x="8368331" y="1931200"/>
            <a:ext cx="1450400" cy="1450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2438430">
              <a:buClr>
                <a:srgbClr val="000000"/>
              </a:buClr>
            </a:pPr>
            <a:endParaRPr sz="37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00" name="Google Shape;500;p46"/>
          <p:cNvSpPr/>
          <p:nvPr/>
        </p:nvSpPr>
        <p:spPr>
          <a:xfrm>
            <a:off x="8368331" y="6132800"/>
            <a:ext cx="1450400" cy="1450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2438430">
              <a:buClr>
                <a:srgbClr val="000000"/>
              </a:buClr>
            </a:pPr>
            <a:endParaRPr sz="37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01" name="Google Shape;501;p46"/>
          <p:cNvSpPr/>
          <p:nvPr/>
        </p:nvSpPr>
        <p:spPr>
          <a:xfrm>
            <a:off x="8368331" y="10334400"/>
            <a:ext cx="1450400" cy="1450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2438430">
              <a:buClr>
                <a:srgbClr val="000000"/>
              </a:buClr>
            </a:pPr>
            <a:endParaRPr sz="37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02" name="Google Shape;502;p46"/>
          <p:cNvSpPr/>
          <p:nvPr/>
        </p:nvSpPr>
        <p:spPr>
          <a:xfrm>
            <a:off x="12696131" y="8233600"/>
            <a:ext cx="1450400" cy="1450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2438430">
              <a:buClr>
                <a:srgbClr val="000000"/>
              </a:buClr>
            </a:pPr>
            <a:endParaRPr sz="37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03" name="Google Shape;503;p46"/>
          <p:cNvSpPr/>
          <p:nvPr/>
        </p:nvSpPr>
        <p:spPr>
          <a:xfrm>
            <a:off x="12696131" y="4032000"/>
            <a:ext cx="1450400" cy="1450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2438430">
              <a:buClr>
                <a:srgbClr val="000000"/>
              </a:buClr>
            </a:pPr>
            <a:endParaRPr sz="37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508" name="Google Shape;508;p46"/>
          <p:cNvCxnSpPr>
            <a:stCxn id="499" idx="6"/>
            <a:endCxn id="509" idx="1"/>
          </p:cNvCxnSpPr>
          <p:nvPr/>
        </p:nvCxnSpPr>
        <p:spPr>
          <a:xfrm>
            <a:off x="9818731" y="2656400"/>
            <a:ext cx="2351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0" name="Google Shape;510;p46"/>
          <p:cNvCxnSpPr>
            <a:stCxn id="503" idx="2"/>
            <a:endCxn id="511" idx="3"/>
          </p:cNvCxnSpPr>
          <p:nvPr/>
        </p:nvCxnSpPr>
        <p:spPr>
          <a:xfrm rot="10800000">
            <a:off x="10344931" y="4757200"/>
            <a:ext cx="2351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2" name="Google Shape;512;p46"/>
          <p:cNvCxnSpPr>
            <a:stCxn id="500" idx="6"/>
            <a:endCxn id="513" idx="1"/>
          </p:cNvCxnSpPr>
          <p:nvPr/>
        </p:nvCxnSpPr>
        <p:spPr>
          <a:xfrm>
            <a:off x="9818731" y="6858000"/>
            <a:ext cx="2351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4" name="Google Shape;514;p46"/>
          <p:cNvCxnSpPr>
            <a:stCxn id="502" idx="2"/>
            <a:endCxn id="515" idx="3"/>
          </p:cNvCxnSpPr>
          <p:nvPr/>
        </p:nvCxnSpPr>
        <p:spPr>
          <a:xfrm rot="10800000">
            <a:off x="10344931" y="8958800"/>
            <a:ext cx="2351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6" name="Google Shape;516;p46"/>
          <p:cNvCxnSpPr>
            <a:stCxn id="501" idx="6"/>
            <a:endCxn id="517" idx="1"/>
          </p:cNvCxnSpPr>
          <p:nvPr/>
        </p:nvCxnSpPr>
        <p:spPr>
          <a:xfrm>
            <a:off x="9818731" y="11059600"/>
            <a:ext cx="2351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18" name="Google Shape;518;p46"/>
          <p:cNvGrpSpPr/>
          <p:nvPr/>
        </p:nvGrpSpPr>
        <p:grpSpPr>
          <a:xfrm>
            <a:off x="12923731" y="4262664"/>
            <a:ext cx="995232" cy="989125"/>
            <a:chOff x="2398313" y="1714457"/>
            <a:chExt cx="544596" cy="541255"/>
          </a:xfrm>
        </p:grpSpPr>
        <p:sp>
          <p:nvSpPr>
            <p:cNvPr id="519" name="Google Shape;519;p46"/>
            <p:cNvSpPr/>
            <p:nvPr/>
          </p:nvSpPr>
          <p:spPr>
            <a:xfrm>
              <a:off x="2398313" y="1714457"/>
              <a:ext cx="482334" cy="541255"/>
            </a:xfrm>
            <a:custGeom>
              <a:avLst/>
              <a:gdLst/>
              <a:ahLst/>
              <a:cxnLst/>
              <a:rect l="l" t="t" r="r" b="b"/>
              <a:pathLst>
                <a:path w="19925" h="22359" extrusionOk="0">
                  <a:moveTo>
                    <a:pt x="12864" y="3812"/>
                  </a:moveTo>
                  <a:cubicBezTo>
                    <a:pt x="13104" y="3813"/>
                    <a:pt x="13319" y="3963"/>
                    <a:pt x="13401" y="4191"/>
                  </a:cubicBezTo>
                  <a:cubicBezTo>
                    <a:pt x="13510" y="4489"/>
                    <a:pt x="13358" y="4818"/>
                    <a:pt x="13060" y="4928"/>
                  </a:cubicBezTo>
                  <a:cubicBezTo>
                    <a:pt x="12995" y="4952"/>
                    <a:pt x="12929" y="4963"/>
                    <a:pt x="12864" y="4963"/>
                  </a:cubicBezTo>
                  <a:cubicBezTo>
                    <a:pt x="12630" y="4963"/>
                    <a:pt x="12411" y="4818"/>
                    <a:pt x="12327" y="4586"/>
                  </a:cubicBezTo>
                  <a:cubicBezTo>
                    <a:pt x="12190" y="4211"/>
                    <a:pt x="12464" y="3813"/>
                    <a:pt x="12864" y="3812"/>
                  </a:cubicBezTo>
                  <a:close/>
                  <a:moveTo>
                    <a:pt x="12941" y="2635"/>
                  </a:moveTo>
                  <a:cubicBezTo>
                    <a:pt x="13639" y="2635"/>
                    <a:pt x="14294" y="3067"/>
                    <a:pt x="14546" y="3761"/>
                  </a:cubicBezTo>
                  <a:cubicBezTo>
                    <a:pt x="14841" y="4566"/>
                    <a:pt x="14500" y="5464"/>
                    <a:pt x="13746" y="5870"/>
                  </a:cubicBezTo>
                  <a:lnTo>
                    <a:pt x="13594" y="5376"/>
                  </a:lnTo>
                  <a:cubicBezTo>
                    <a:pt x="14029" y="5050"/>
                    <a:pt x="14201" y="4479"/>
                    <a:pt x="14016" y="3966"/>
                  </a:cubicBezTo>
                  <a:cubicBezTo>
                    <a:pt x="13857" y="3538"/>
                    <a:pt x="13475" y="3233"/>
                    <a:pt x="13023" y="3174"/>
                  </a:cubicBezTo>
                  <a:cubicBezTo>
                    <a:pt x="12971" y="3168"/>
                    <a:pt x="12919" y="3165"/>
                    <a:pt x="12868" y="3165"/>
                  </a:cubicBezTo>
                  <a:cubicBezTo>
                    <a:pt x="12469" y="3165"/>
                    <a:pt x="12092" y="3358"/>
                    <a:pt x="11860" y="3690"/>
                  </a:cubicBezTo>
                  <a:cubicBezTo>
                    <a:pt x="11600" y="4063"/>
                    <a:pt x="11567" y="4553"/>
                    <a:pt x="11777" y="4958"/>
                  </a:cubicBezTo>
                  <a:cubicBezTo>
                    <a:pt x="11989" y="5362"/>
                    <a:pt x="12407" y="5617"/>
                    <a:pt x="12864" y="5618"/>
                  </a:cubicBezTo>
                  <a:cubicBezTo>
                    <a:pt x="12903" y="5618"/>
                    <a:pt x="12941" y="5615"/>
                    <a:pt x="12981" y="5612"/>
                  </a:cubicBezTo>
                  <a:lnTo>
                    <a:pt x="13136" y="6113"/>
                  </a:lnTo>
                  <a:lnTo>
                    <a:pt x="10893" y="6942"/>
                  </a:lnTo>
                  <a:cubicBezTo>
                    <a:pt x="10739" y="5794"/>
                    <a:pt x="10340" y="4692"/>
                    <a:pt x="9720" y="3713"/>
                  </a:cubicBezTo>
                  <a:lnTo>
                    <a:pt x="12351" y="2741"/>
                  </a:lnTo>
                  <a:cubicBezTo>
                    <a:pt x="12546" y="2669"/>
                    <a:pt x="12745" y="2635"/>
                    <a:pt x="12941" y="2635"/>
                  </a:cubicBezTo>
                  <a:close/>
                  <a:moveTo>
                    <a:pt x="6161" y="3861"/>
                  </a:moveTo>
                  <a:cubicBezTo>
                    <a:pt x="7143" y="3861"/>
                    <a:pt x="8014" y="4014"/>
                    <a:pt x="8682" y="4325"/>
                  </a:cubicBezTo>
                  <a:cubicBezTo>
                    <a:pt x="9162" y="4549"/>
                    <a:pt x="9510" y="4839"/>
                    <a:pt x="9723" y="5189"/>
                  </a:cubicBezTo>
                  <a:lnTo>
                    <a:pt x="3188" y="7582"/>
                  </a:lnTo>
                  <a:lnTo>
                    <a:pt x="2097" y="4586"/>
                  </a:lnTo>
                  <a:cubicBezTo>
                    <a:pt x="3502" y="4106"/>
                    <a:pt x="4920" y="3861"/>
                    <a:pt x="6161" y="3861"/>
                  </a:cubicBezTo>
                  <a:close/>
                  <a:moveTo>
                    <a:pt x="15209" y="11154"/>
                  </a:moveTo>
                  <a:cubicBezTo>
                    <a:pt x="15821" y="11154"/>
                    <a:pt x="16320" y="11655"/>
                    <a:pt x="16320" y="12270"/>
                  </a:cubicBezTo>
                  <a:cubicBezTo>
                    <a:pt x="16320" y="12555"/>
                    <a:pt x="16211" y="12829"/>
                    <a:pt x="16015" y="13036"/>
                  </a:cubicBezTo>
                  <a:cubicBezTo>
                    <a:pt x="15982" y="13058"/>
                    <a:pt x="15955" y="13085"/>
                    <a:pt x="15932" y="13116"/>
                  </a:cubicBezTo>
                  <a:cubicBezTo>
                    <a:pt x="15731" y="13291"/>
                    <a:pt x="15474" y="13387"/>
                    <a:pt x="15209" y="13387"/>
                  </a:cubicBezTo>
                  <a:cubicBezTo>
                    <a:pt x="14596" y="13387"/>
                    <a:pt x="14096" y="12886"/>
                    <a:pt x="14096" y="12270"/>
                  </a:cubicBezTo>
                  <a:cubicBezTo>
                    <a:pt x="14096" y="11653"/>
                    <a:pt x="14596" y="11154"/>
                    <a:pt x="15209" y="11154"/>
                  </a:cubicBezTo>
                  <a:close/>
                  <a:moveTo>
                    <a:pt x="10287" y="7438"/>
                  </a:moveTo>
                  <a:lnTo>
                    <a:pt x="10287" y="7438"/>
                  </a:lnTo>
                  <a:cubicBezTo>
                    <a:pt x="10523" y="10534"/>
                    <a:pt x="8768" y="13546"/>
                    <a:pt x="5805" y="14784"/>
                  </a:cubicBezTo>
                  <a:lnTo>
                    <a:pt x="4724" y="11811"/>
                  </a:lnTo>
                  <a:cubicBezTo>
                    <a:pt x="6561" y="11095"/>
                    <a:pt x="8156" y="10077"/>
                    <a:pt x="9238" y="8925"/>
                  </a:cubicBezTo>
                  <a:cubicBezTo>
                    <a:pt x="9703" y="8428"/>
                    <a:pt x="10055" y="7929"/>
                    <a:pt x="10287" y="7438"/>
                  </a:cubicBezTo>
                  <a:close/>
                  <a:moveTo>
                    <a:pt x="2993" y="0"/>
                  </a:moveTo>
                  <a:cubicBezTo>
                    <a:pt x="2072" y="0"/>
                    <a:pt x="1148" y="160"/>
                    <a:pt x="264" y="485"/>
                  </a:cubicBezTo>
                  <a:lnTo>
                    <a:pt x="261" y="486"/>
                  </a:lnTo>
                  <a:lnTo>
                    <a:pt x="258" y="486"/>
                  </a:lnTo>
                  <a:cubicBezTo>
                    <a:pt x="87" y="548"/>
                    <a:pt x="0" y="737"/>
                    <a:pt x="62" y="906"/>
                  </a:cubicBezTo>
                  <a:lnTo>
                    <a:pt x="3075" y="9193"/>
                  </a:lnTo>
                  <a:cubicBezTo>
                    <a:pt x="3129" y="9339"/>
                    <a:pt x="3246" y="9401"/>
                    <a:pt x="3366" y="9401"/>
                  </a:cubicBezTo>
                  <a:cubicBezTo>
                    <a:pt x="3571" y="9401"/>
                    <a:pt x="3782" y="9219"/>
                    <a:pt x="3691" y="8968"/>
                  </a:cubicBezTo>
                  <a:lnTo>
                    <a:pt x="3410" y="8196"/>
                  </a:lnTo>
                  <a:lnTo>
                    <a:pt x="9946" y="5803"/>
                  </a:lnTo>
                  <a:lnTo>
                    <a:pt x="9946" y="5803"/>
                  </a:lnTo>
                  <a:cubicBezTo>
                    <a:pt x="10065" y="6589"/>
                    <a:pt x="9654" y="7523"/>
                    <a:pt x="8760" y="8475"/>
                  </a:cubicBezTo>
                  <a:cubicBezTo>
                    <a:pt x="7745" y="9555"/>
                    <a:pt x="6242" y="10514"/>
                    <a:pt x="4499" y="11194"/>
                  </a:cubicBezTo>
                  <a:lnTo>
                    <a:pt x="4232" y="10455"/>
                  </a:lnTo>
                  <a:cubicBezTo>
                    <a:pt x="4178" y="10309"/>
                    <a:pt x="4061" y="10247"/>
                    <a:pt x="3941" y="10247"/>
                  </a:cubicBezTo>
                  <a:cubicBezTo>
                    <a:pt x="3737" y="10247"/>
                    <a:pt x="3525" y="10429"/>
                    <a:pt x="3616" y="10680"/>
                  </a:cubicBezTo>
                  <a:lnTo>
                    <a:pt x="5304" y="15322"/>
                  </a:lnTo>
                  <a:cubicBezTo>
                    <a:pt x="5355" y="15455"/>
                    <a:pt x="5480" y="15538"/>
                    <a:pt x="5615" y="15538"/>
                  </a:cubicBezTo>
                  <a:cubicBezTo>
                    <a:pt x="5651" y="15538"/>
                    <a:pt x="5688" y="15531"/>
                    <a:pt x="5725" y="15519"/>
                  </a:cubicBezTo>
                  <a:cubicBezTo>
                    <a:pt x="9079" y="14290"/>
                    <a:pt x="11116" y="11022"/>
                    <a:pt x="10954" y="7618"/>
                  </a:cubicBezTo>
                  <a:lnTo>
                    <a:pt x="13329" y="6740"/>
                  </a:lnTo>
                  <a:lnTo>
                    <a:pt x="14533" y="10633"/>
                  </a:lnTo>
                  <a:cubicBezTo>
                    <a:pt x="13447" y="11087"/>
                    <a:pt x="13096" y="12451"/>
                    <a:pt x="13827" y="13373"/>
                  </a:cubicBezTo>
                  <a:lnTo>
                    <a:pt x="8886" y="21703"/>
                  </a:lnTo>
                  <a:lnTo>
                    <a:pt x="8409" y="21703"/>
                  </a:lnTo>
                  <a:cubicBezTo>
                    <a:pt x="7987" y="21703"/>
                    <a:pt x="7987" y="22357"/>
                    <a:pt x="8409" y="22357"/>
                  </a:cubicBezTo>
                  <a:lnTo>
                    <a:pt x="10117" y="22357"/>
                  </a:lnTo>
                  <a:cubicBezTo>
                    <a:pt x="10539" y="22357"/>
                    <a:pt x="10539" y="21703"/>
                    <a:pt x="10117" y="21703"/>
                  </a:cubicBezTo>
                  <a:lnTo>
                    <a:pt x="9647" y="21703"/>
                  </a:lnTo>
                  <a:lnTo>
                    <a:pt x="14331" y="13806"/>
                  </a:lnTo>
                  <a:cubicBezTo>
                    <a:pt x="14519" y="13915"/>
                    <a:pt x="14723" y="13987"/>
                    <a:pt x="14937" y="14021"/>
                  </a:cubicBezTo>
                  <a:lnTo>
                    <a:pt x="14937" y="21703"/>
                  </a:lnTo>
                  <a:lnTo>
                    <a:pt x="14410" y="21703"/>
                  </a:lnTo>
                  <a:cubicBezTo>
                    <a:pt x="13988" y="21703"/>
                    <a:pt x="13988" y="22358"/>
                    <a:pt x="14410" y="22358"/>
                  </a:cubicBezTo>
                  <a:lnTo>
                    <a:pt x="16118" y="22358"/>
                  </a:lnTo>
                  <a:cubicBezTo>
                    <a:pt x="16540" y="22358"/>
                    <a:pt x="16540" y="21703"/>
                    <a:pt x="16118" y="21703"/>
                  </a:cubicBezTo>
                  <a:lnTo>
                    <a:pt x="15591" y="21703"/>
                  </a:lnTo>
                  <a:lnTo>
                    <a:pt x="15591" y="13998"/>
                  </a:lnTo>
                  <a:cubicBezTo>
                    <a:pt x="15773" y="13958"/>
                    <a:pt x="15946" y="13890"/>
                    <a:pt x="16105" y="13794"/>
                  </a:cubicBezTo>
                  <a:lnTo>
                    <a:pt x="19213" y="19030"/>
                  </a:lnTo>
                  <a:cubicBezTo>
                    <a:pt x="19279" y="19142"/>
                    <a:pt x="19377" y="19188"/>
                    <a:pt x="19475" y="19188"/>
                  </a:cubicBezTo>
                  <a:cubicBezTo>
                    <a:pt x="19700" y="19188"/>
                    <a:pt x="19925" y="18946"/>
                    <a:pt x="19775" y="18695"/>
                  </a:cubicBezTo>
                  <a:lnTo>
                    <a:pt x="16604" y="13353"/>
                  </a:lnTo>
                  <a:cubicBezTo>
                    <a:pt x="16845" y="13042"/>
                    <a:pt x="16975" y="12661"/>
                    <a:pt x="16974" y="12269"/>
                  </a:cubicBezTo>
                  <a:cubicBezTo>
                    <a:pt x="16974" y="11293"/>
                    <a:pt x="16182" y="10498"/>
                    <a:pt x="15209" y="10498"/>
                  </a:cubicBezTo>
                  <a:lnTo>
                    <a:pt x="15177" y="10498"/>
                  </a:lnTo>
                  <a:lnTo>
                    <a:pt x="13942" y="6504"/>
                  </a:lnTo>
                  <a:cubicBezTo>
                    <a:pt x="15043" y="5989"/>
                    <a:pt x="15588" y="4701"/>
                    <a:pt x="15162" y="3535"/>
                  </a:cubicBezTo>
                  <a:cubicBezTo>
                    <a:pt x="14813" y="2575"/>
                    <a:pt x="13906" y="1979"/>
                    <a:pt x="12941" y="1979"/>
                  </a:cubicBezTo>
                  <a:cubicBezTo>
                    <a:pt x="12670" y="1979"/>
                    <a:pt x="12395" y="2026"/>
                    <a:pt x="12125" y="2125"/>
                  </a:cubicBezTo>
                  <a:lnTo>
                    <a:pt x="9335" y="3156"/>
                  </a:lnTo>
                  <a:cubicBezTo>
                    <a:pt x="9040" y="2764"/>
                    <a:pt x="8708" y="2400"/>
                    <a:pt x="8345" y="2071"/>
                  </a:cubicBezTo>
                  <a:cubicBezTo>
                    <a:pt x="8278" y="2010"/>
                    <a:pt x="8205" y="1984"/>
                    <a:pt x="8135" y="1984"/>
                  </a:cubicBezTo>
                  <a:cubicBezTo>
                    <a:pt x="7878" y="1984"/>
                    <a:pt x="7659" y="2332"/>
                    <a:pt x="7905" y="2556"/>
                  </a:cubicBezTo>
                  <a:cubicBezTo>
                    <a:pt x="8290" y="2907"/>
                    <a:pt x="8637" y="3298"/>
                    <a:pt x="8939" y="3723"/>
                  </a:cubicBezTo>
                  <a:cubicBezTo>
                    <a:pt x="8180" y="3374"/>
                    <a:pt x="7220" y="3202"/>
                    <a:pt x="6149" y="3202"/>
                  </a:cubicBezTo>
                  <a:cubicBezTo>
                    <a:pt x="4837" y="3202"/>
                    <a:pt x="3357" y="3460"/>
                    <a:pt x="1873" y="3969"/>
                  </a:cubicBezTo>
                  <a:lnTo>
                    <a:pt x="792" y="997"/>
                  </a:lnTo>
                  <a:cubicBezTo>
                    <a:pt x="1511" y="769"/>
                    <a:pt x="2254" y="656"/>
                    <a:pt x="2994" y="656"/>
                  </a:cubicBezTo>
                  <a:cubicBezTo>
                    <a:pt x="4232" y="656"/>
                    <a:pt x="5463" y="972"/>
                    <a:pt x="6564" y="1590"/>
                  </a:cubicBezTo>
                  <a:cubicBezTo>
                    <a:pt x="6619" y="1621"/>
                    <a:pt x="6674" y="1635"/>
                    <a:pt x="6725" y="1635"/>
                  </a:cubicBezTo>
                  <a:cubicBezTo>
                    <a:pt x="7015" y="1635"/>
                    <a:pt x="7195" y="1193"/>
                    <a:pt x="6884" y="1019"/>
                  </a:cubicBezTo>
                  <a:cubicBezTo>
                    <a:pt x="5683" y="343"/>
                    <a:pt x="4341" y="0"/>
                    <a:pt x="29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46"/>
            <p:cNvSpPr/>
            <p:nvPr/>
          </p:nvSpPr>
          <p:spPr>
            <a:xfrm>
              <a:off x="2879364" y="2196307"/>
              <a:ext cx="63545" cy="59381"/>
            </a:xfrm>
            <a:custGeom>
              <a:avLst/>
              <a:gdLst/>
              <a:ahLst/>
              <a:cxnLst/>
              <a:rect l="l" t="t" r="r" b="b"/>
              <a:pathLst>
                <a:path w="2625" h="2453" extrusionOk="0">
                  <a:moveTo>
                    <a:pt x="452" y="0"/>
                  </a:moveTo>
                  <a:cubicBezTo>
                    <a:pt x="228" y="0"/>
                    <a:pt x="1" y="238"/>
                    <a:pt x="151" y="491"/>
                  </a:cubicBezTo>
                  <a:lnTo>
                    <a:pt x="925" y="1798"/>
                  </a:lnTo>
                  <a:lnTo>
                    <a:pt x="495" y="1798"/>
                  </a:lnTo>
                  <a:cubicBezTo>
                    <a:pt x="71" y="1798"/>
                    <a:pt x="71" y="2452"/>
                    <a:pt x="495" y="2452"/>
                  </a:cubicBezTo>
                  <a:lnTo>
                    <a:pt x="2202" y="2452"/>
                  </a:lnTo>
                  <a:cubicBezTo>
                    <a:pt x="2625" y="2452"/>
                    <a:pt x="2625" y="1798"/>
                    <a:pt x="2202" y="1798"/>
                  </a:cubicBezTo>
                  <a:lnTo>
                    <a:pt x="2201" y="1796"/>
                  </a:lnTo>
                  <a:lnTo>
                    <a:pt x="1687" y="1796"/>
                  </a:lnTo>
                  <a:lnTo>
                    <a:pt x="715" y="157"/>
                  </a:lnTo>
                  <a:cubicBezTo>
                    <a:pt x="649" y="46"/>
                    <a:pt x="551" y="0"/>
                    <a:pt x="4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46"/>
            <p:cNvSpPr/>
            <p:nvPr/>
          </p:nvSpPr>
          <p:spPr>
            <a:xfrm>
              <a:off x="2756245" y="2004099"/>
              <a:ext cx="20480" cy="15904"/>
            </a:xfrm>
            <a:custGeom>
              <a:avLst/>
              <a:gdLst/>
              <a:ahLst/>
              <a:cxnLst/>
              <a:rect l="l" t="t" r="r" b="b"/>
              <a:pathLst>
                <a:path w="846" h="657" extrusionOk="0">
                  <a:moveTo>
                    <a:pt x="423" y="1"/>
                  </a:moveTo>
                  <a:cubicBezTo>
                    <a:pt x="0" y="1"/>
                    <a:pt x="0" y="656"/>
                    <a:pt x="423" y="656"/>
                  </a:cubicBezTo>
                  <a:cubicBezTo>
                    <a:pt x="844" y="656"/>
                    <a:pt x="845" y="1"/>
                    <a:pt x="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22" name="Google Shape;522;p46"/>
          <p:cNvGrpSpPr/>
          <p:nvPr/>
        </p:nvGrpSpPr>
        <p:grpSpPr>
          <a:xfrm>
            <a:off x="12923980" y="8464356"/>
            <a:ext cx="994701" cy="988904"/>
            <a:chOff x="986435" y="2499070"/>
            <a:chExt cx="544306" cy="541134"/>
          </a:xfrm>
        </p:grpSpPr>
        <p:sp>
          <p:nvSpPr>
            <p:cNvPr id="523" name="Google Shape;523;p46"/>
            <p:cNvSpPr/>
            <p:nvPr/>
          </p:nvSpPr>
          <p:spPr>
            <a:xfrm>
              <a:off x="1073557" y="2584620"/>
              <a:ext cx="370012" cy="369987"/>
            </a:xfrm>
            <a:custGeom>
              <a:avLst/>
              <a:gdLst/>
              <a:ahLst/>
              <a:cxnLst/>
              <a:rect l="l" t="t" r="r" b="b"/>
              <a:pathLst>
                <a:path w="15285" h="15284" extrusionOk="0">
                  <a:moveTo>
                    <a:pt x="7948" y="663"/>
                  </a:moveTo>
                  <a:cubicBezTo>
                    <a:pt x="11659" y="825"/>
                    <a:pt x="14629" y="3893"/>
                    <a:pt x="14629" y="7642"/>
                  </a:cubicBezTo>
                  <a:cubicBezTo>
                    <a:pt x="14629" y="11393"/>
                    <a:pt x="11659" y="14462"/>
                    <a:pt x="7948" y="14622"/>
                  </a:cubicBezTo>
                  <a:lnTo>
                    <a:pt x="7948" y="663"/>
                  </a:lnTo>
                  <a:close/>
                  <a:moveTo>
                    <a:pt x="7613" y="1"/>
                  </a:moveTo>
                  <a:cubicBezTo>
                    <a:pt x="3413" y="16"/>
                    <a:pt x="0" y="3438"/>
                    <a:pt x="0" y="7641"/>
                  </a:cubicBezTo>
                  <a:cubicBezTo>
                    <a:pt x="0" y="9851"/>
                    <a:pt x="958" y="11952"/>
                    <a:pt x="2624" y="13404"/>
                  </a:cubicBezTo>
                  <a:cubicBezTo>
                    <a:pt x="2690" y="13462"/>
                    <a:pt x="2761" y="13486"/>
                    <a:pt x="2829" y="13486"/>
                  </a:cubicBezTo>
                  <a:cubicBezTo>
                    <a:pt x="3089" y="13486"/>
                    <a:pt x="3307" y="13130"/>
                    <a:pt x="3054" y="12910"/>
                  </a:cubicBezTo>
                  <a:cubicBezTo>
                    <a:pt x="1531" y="11583"/>
                    <a:pt x="656" y="9662"/>
                    <a:pt x="656" y="7641"/>
                  </a:cubicBezTo>
                  <a:cubicBezTo>
                    <a:pt x="656" y="3906"/>
                    <a:pt x="3604" y="845"/>
                    <a:pt x="7294" y="662"/>
                  </a:cubicBezTo>
                  <a:lnTo>
                    <a:pt x="7294" y="14621"/>
                  </a:lnTo>
                  <a:cubicBezTo>
                    <a:pt x="6342" y="14576"/>
                    <a:pt x="5410" y="14336"/>
                    <a:pt x="4556" y="13914"/>
                  </a:cubicBezTo>
                  <a:lnTo>
                    <a:pt x="4556" y="13912"/>
                  </a:lnTo>
                  <a:cubicBezTo>
                    <a:pt x="4505" y="13887"/>
                    <a:pt x="4455" y="13876"/>
                    <a:pt x="4409" y="13876"/>
                  </a:cubicBezTo>
                  <a:cubicBezTo>
                    <a:pt x="4112" y="13876"/>
                    <a:pt x="3938" y="14338"/>
                    <a:pt x="4266" y="14499"/>
                  </a:cubicBezTo>
                  <a:cubicBezTo>
                    <a:pt x="5307" y="15014"/>
                    <a:pt x="6451" y="15282"/>
                    <a:pt x="7612" y="15284"/>
                  </a:cubicBezTo>
                  <a:lnTo>
                    <a:pt x="7642" y="15284"/>
                  </a:lnTo>
                  <a:cubicBezTo>
                    <a:pt x="11856" y="15284"/>
                    <a:pt x="15285" y="11855"/>
                    <a:pt x="15285" y="7642"/>
                  </a:cubicBezTo>
                  <a:cubicBezTo>
                    <a:pt x="15285" y="3429"/>
                    <a:pt x="11856" y="1"/>
                    <a:pt x="76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46"/>
            <p:cNvSpPr/>
            <p:nvPr/>
          </p:nvSpPr>
          <p:spPr>
            <a:xfrm>
              <a:off x="986435" y="2499070"/>
              <a:ext cx="544306" cy="541134"/>
            </a:xfrm>
            <a:custGeom>
              <a:avLst/>
              <a:gdLst/>
              <a:ahLst/>
              <a:cxnLst/>
              <a:rect l="l" t="t" r="r" b="b"/>
              <a:pathLst>
                <a:path w="22485" h="22354" extrusionOk="0">
                  <a:moveTo>
                    <a:pt x="11242" y="0"/>
                  </a:moveTo>
                  <a:cubicBezTo>
                    <a:pt x="11070" y="0"/>
                    <a:pt x="10899" y="65"/>
                    <a:pt x="10767" y="195"/>
                  </a:cubicBezTo>
                  <a:lnTo>
                    <a:pt x="9347" y="1601"/>
                  </a:lnTo>
                  <a:cubicBezTo>
                    <a:pt x="9343" y="1604"/>
                    <a:pt x="9338" y="1606"/>
                    <a:pt x="9333" y="1606"/>
                  </a:cubicBezTo>
                  <a:cubicBezTo>
                    <a:pt x="9330" y="1606"/>
                    <a:pt x="9328" y="1606"/>
                    <a:pt x="9326" y="1605"/>
                  </a:cubicBezTo>
                  <a:lnTo>
                    <a:pt x="7477" y="848"/>
                  </a:lnTo>
                  <a:cubicBezTo>
                    <a:pt x="7394" y="813"/>
                    <a:pt x="7307" y="797"/>
                    <a:pt x="7222" y="797"/>
                  </a:cubicBezTo>
                  <a:cubicBezTo>
                    <a:pt x="6958" y="797"/>
                    <a:pt x="6708" y="953"/>
                    <a:pt x="6598" y="1211"/>
                  </a:cubicBezTo>
                  <a:lnTo>
                    <a:pt x="5828" y="3055"/>
                  </a:lnTo>
                  <a:cubicBezTo>
                    <a:pt x="5825" y="3062"/>
                    <a:pt x="5818" y="3066"/>
                    <a:pt x="5810" y="3066"/>
                  </a:cubicBezTo>
                  <a:lnTo>
                    <a:pt x="3811" y="3076"/>
                  </a:lnTo>
                  <a:cubicBezTo>
                    <a:pt x="3442" y="3078"/>
                    <a:pt x="3143" y="3377"/>
                    <a:pt x="3140" y="3748"/>
                  </a:cubicBezTo>
                  <a:lnTo>
                    <a:pt x="3131" y="5746"/>
                  </a:lnTo>
                  <a:cubicBezTo>
                    <a:pt x="3131" y="5753"/>
                    <a:pt x="3126" y="5761"/>
                    <a:pt x="3118" y="5763"/>
                  </a:cubicBezTo>
                  <a:lnTo>
                    <a:pt x="1276" y="6535"/>
                  </a:lnTo>
                  <a:cubicBezTo>
                    <a:pt x="934" y="6678"/>
                    <a:pt x="772" y="7069"/>
                    <a:pt x="912" y="7413"/>
                  </a:cubicBezTo>
                  <a:lnTo>
                    <a:pt x="1670" y="9261"/>
                  </a:lnTo>
                  <a:cubicBezTo>
                    <a:pt x="1673" y="9269"/>
                    <a:pt x="1671" y="9276"/>
                    <a:pt x="1665" y="9282"/>
                  </a:cubicBezTo>
                  <a:lnTo>
                    <a:pt x="258" y="10704"/>
                  </a:lnTo>
                  <a:cubicBezTo>
                    <a:pt x="1" y="10966"/>
                    <a:pt x="1" y="11388"/>
                    <a:pt x="258" y="11651"/>
                  </a:cubicBezTo>
                  <a:lnTo>
                    <a:pt x="1665" y="13071"/>
                  </a:lnTo>
                  <a:cubicBezTo>
                    <a:pt x="1671" y="13077"/>
                    <a:pt x="1673" y="13086"/>
                    <a:pt x="1670" y="13093"/>
                  </a:cubicBezTo>
                  <a:lnTo>
                    <a:pt x="912" y="14942"/>
                  </a:lnTo>
                  <a:cubicBezTo>
                    <a:pt x="772" y="15285"/>
                    <a:pt x="934" y="15677"/>
                    <a:pt x="1276" y="15820"/>
                  </a:cubicBezTo>
                  <a:lnTo>
                    <a:pt x="3118" y="16590"/>
                  </a:lnTo>
                  <a:cubicBezTo>
                    <a:pt x="3126" y="16594"/>
                    <a:pt x="3130" y="16600"/>
                    <a:pt x="3130" y="16609"/>
                  </a:cubicBezTo>
                  <a:lnTo>
                    <a:pt x="3140" y="18607"/>
                  </a:lnTo>
                  <a:cubicBezTo>
                    <a:pt x="3143" y="18976"/>
                    <a:pt x="3442" y="19276"/>
                    <a:pt x="3811" y="19279"/>
                  </a:cubicBezTo>
                  <a:lnTo>
                    <a:pt x="5810" y="19287"/>
                  </a:lnTo>
                  <a:cubicBezTo>
                    <a:pt x="5818" y="19287"/>
                    <a:pt x="5825" y="19293"/>
                    <a:pt x="5828" y="19300"/>
                  </a:cubicBezTo>
                  <a:lnTo>
                    <a:pt x="6598" y="21142"/>
                  </a:lnTo>
                  <a:cubicBezTo>
                    <a:pt x="6708" y="21401"/>
                    <a:pt x="6959" y="21557"/>
                    <a:pt x="7223" y="21557"/>
                  </a:cubicBezTo>
                  <a:cubicBezTo>
                    <a:pt x="7308" y="21557"/>
                    <a:pt x="7394" y="21541"/>
                    <a:pt x="7477" y="21507"/>
                  </a:cubicBezTo>
                  <a:lnTo>
                    <a:pt x="9326" y="20749"/>
                  </a:lnTo>
                  <a:cubicBezTo>
                    <a:pt x="9328" y="20748"/>
                    <a:pt x="9330" y="20747"/>
                    <a:pt x="9333" y="20747"/>
                  </a:cubicBezTo>
                  <a:cubicBezTo>
                    <a:pt x="9338" y="20747"/>
                    <a:pt x="9343" y="20749"/>
                    <a:pt x="9347" y="20753"/>
                  </a:cubicBezTo>
                  <a:lnTo>
                    <a:pt x="10767" y="22160"/>
                  </a:lnTo>
                  <a:cubicBezTo>
                    <a:pt x="10899" y="22289"/>
                    <a:pt x="11070" y="22353"/>
                    <a:pt x="11242" y="22353"/>
                  </a:cubicBezTo>
                  <a:cubicBezTo>
                    <a:pt x="11413" y="22353"/>
                    <a:pt x="11585" y="22289"/>
                    <a:pt x="11716" y="22160"/>
                  </a:cubicBezTo>
                  <a:lnTo>
                    <a:pt x="13136" y="20753"/>
                  </a:lnTo>
                  <a:cubicBezTo>
                    <a:pt x="13140" y="20749"/>
                    <a:pt x="13145" y="20747"/>
                    <a:pt x="13150" y="20747"/>
                  </a:cubicBezTo>
                  <a:cubicBezTo>
                    <a:pt x="13153" y="20747"/>
                    <a:pt x="13155" y="20748"/>
                    <a:pt x="13158" y="20749"/>
                  </a:cubicBezTo>
                  <a:lnTo>
                    <a:pt x="15006" y="21509"/>
                  </a:lnTo>
                  <a:cubicBezTo>
                    <a:pt x="15089" y="21543"/>
                    <a:pt x="15175" y="21559"/>
                    <a:pt x="15260" y="21559"/>
                  </a:cubicBezTo>
                  <a:cubicBezTo>
                    <a:pt x="15525" y="21559"/>
                    <a:pt x="15775" y="21403"/>
                    <a:pt x="15885" y="21144"/>
                  </a:cubicBezTo>
                  <a:lnTo>
                    <a:pt x="16655" y="19301"/>
                  </a:lnTo>
                  <a:cubicBezTo>
                    <a:pt x="16658" y="19294"/>
                    <a:pt x="16665" y="19289"/>
                    <a:pt x="16674" y="19289"/>
                  </a:cubicBezTo>
                  <a:lnTo>
                    <a:pt x="18672" y="19280"/>
                  </a:lnTo>
                  <a:cubicBezTo>
                    <a:pt x="19041" y="19277"/>
                    <a:pt x="19341" y="18978"/>
                    <a:pt x="19343" y="18609"/>
                  </a:cubicBezTo>
                  <a:lnTo>
                    <a:pt x="19352" y="16610"/>
                  </a:lnTo>
                  <a:cubicBezTo>
                    <a:pt x="19352" y="16602"/>
                    <a:pt x="19358" y="16594"/>
                    <a:pt x="19365" y="16592"/>
                  </a:cubicBezTo>
                  <a:lnTo>
                    <a:pt x="21207" y="15821"/>
                  </a:lnTo>
                  <a:cubicBezTo>
                    <a:pt x="21548" y="15677"/>
                    <a:pt x="21711" y="15286"/>
                    <a:pt x="21571" y="14944"/>
                  </a:cubicBezTo>
                  <a:lnTo>
                    <a:pt x="20814" y="13094"/>
                  </a:lnTo>
                  <a:cubicBezTo>
                    <a:pt x="20811" y="13087"/>
                    <a:pt x="20812" y="13079"/>
                    <a:pt x="20818" y="13073"/>
                  </a:cubicBezTo>
                  <a:lnTo>
                    <a:pt x="22225" y="11651"/>
                  </a:lnTo>
                  <a:cubicBezTo>
                    <a:pt x="22484" y="11388"/>
                    <a:pt x="22484" y="10966"/>
                    <a:pt x="22225" y="10704"/>
                  </a:cubicBezTo>
                  <a:lnTo>
                    <a:pt x="20819" y="9284"/>
                  </a:lnTo>
                  <a:cubicBezTo>
                    <a:pt x="20814" y="9278"/>
                    <a:pt x="20811" y="9269"/>
                    <a:pt x="20815" y="9262"/>
                  </a:cubicBezTo>
                  <a:lnTo>
                    <a:pt x="21572" y="7413"/>
                  </a:lnTo>
                  <a:cubicBezTo>
                    <a:pt x="21711" y="7069"/>
                    <a:pt x="21549" y="6678"/>
                    <a:pt x="21207" y="6534"/>
                  </a:cubicBezTo>
                  <a:lnTo>
                    <a:pt x="19365" y="5763"/>
                  </a:lnTo>
                  <a:cubicBezTo>
                    <a:pt x="19358" y="5761"/>
                    <a:pt x="19353" y="5753"/>
                    <a:pt x="19353" y="5745"/>
                  </a:cubicBezTo>
                  <a:lnTo>
                    <a:pt x="19343" y="3746"/>
                  </a:lnTo>
                  <a:cubicBezTo>
                    <a:pt x="19341" y="3377"/>
                    <a:pt x="19041" y="3078"/>
                    <a:pt x="18672" y="3075"/>
                  </a:cubicBezTo>
                  <a:cubicBezTo>
                    <a:pt x="18497" y="3075"/>
                    <a:pt x="18344" y="3225"/>
                    <a:pt x="18343" y="3401"/>
                  </a:cubicBezTo>
                  <a:cubicBezTo>
                    <a:pt x="18343" y="3582"/>
                    <a:pt x="18489" y="3729"/>
                    <a:pt x="18669" y="3731"/>
                  </a:cubicBezTo>
                  <a:cubicBezTo>
                    <a:pt x="18679" y="3731"/>
                    <a:pt x="18688" y="3739"/>
                    <a:pt x="18688" y="3749"/>
                  </a:cubicBezTo>
                  <a:lnTo>
                    <a:pt x="18698" y="5748"/>
                  </a:lnTo>
                  <a:cubicBezTo>
                    <a:pt x="18699" y="6020"/>
                    <a:pt x="18862" y="6263"/>
                    <a:pt x="19112" y="6368"/>
                  </a:cubicBezTo>
                  <a:lnTo>
                    <a:pt x="20955" y="7138"/>
                  </a:lnTo>
                  <a:cubicBezTo>
                    <a:pt x="20965" y="7142"/>
                    <a:pt x="20970" y="7153"/>
                    <a:pt x="20965" y="7163"/>
                  </a:cubicBezTo>
                  <a:lnTo>
                    <a:pt x="20208" y="9013"/>
                  </a:lnTo>
                  <a:cubicBezTo>
                    <a:pt x="20105" y="9264"/>
                    <a:pt x="20162" y="9551"/>
                    <a:pt x="20353" y="9743"/>
                  </a:cubicBezTo>
                  <a:lnTo>
                    <a:pt x="21760" y="11163"/>
                  </a:lnTo>
                  <a:cubicBezTo>
                    <a:pt x="21767" y="11170"/>
                    <a:pt x="21767" y="11183"/>
                    <a:pt x="21760" y="11190"/>
                  </a:cubicBezTo>
                  <a:lnTo>
                    <a:pt x="20353" y="12610"/>
                  </a:lnTo>
                  <a:cubicBezTo>
                    <a:pt x="20162" y="12802"/>
                    <a:pt x="20105" y="13091"/>
                    <a:pt x="20208" y="13341"/>
                  </a:cubicBezTo>
                  <a:lnTo>
                    <a:pt x="20965" y="15190"/>
                  </a:lnTo>
                  <a:cubicBezTo>
                    <a:pt x="20970" y="15200"/>
                    <a:pt x="20965" y="15212"/>
                    <a:pt x="20955" y="15216"/>
                  </a:cubicBezTo>
                  <a:lnTo>
                    <a:pt x="19112" y="15986"/>
                  </a:lnTo>
                  <a:cubicBezTo>
                    <a:pt x="18862" y="16091"/>
                    <a:pt x="18699" y="16335"/>
                    <a:pt x="18698" y="16606"/>
                  </a:cubicBezTo>
                  <a:lnTo>
                    <a:pt x="18688" y="18604"/>
                  </a:lnTo>
                  <a:cubicBezTo>
                    <a:pt x="18689" y="18616"/>
                    <a:pt x="18679" y="18624"/>
                    <a:pt x="18669" y="18624"/>
                  </a:cubicBezTo>
                  <a:lnTo>
                    <a:pt x="16671" y="18633"/>
                  </a:lnTo>
                  <a:cubicBezTo>
                    <a:pt x="16399" y="18634"/>
                    <a:pt x="16155" y="18798"/>
                    <a:pt x="16051" y="19048"/>
                  </a:cubicBezTo>
                  <a:lnTo>
                    <a:pt x="15281" y="20890"/>
                  </a:lnTo>
                  <a:cubicBezTo>
                    <a:pt x="15278" y="20898"/>
                    <a:pt x="15271" y="20902"/>
                    <a:pt x="15263" y="20902"/>
                  </a:cubicBezTo>
                  <a:cubicBezTo>
                    <a:pt x="15260" y="20902"/>
                    <a:pt x="15258" y="20902"/>
                    <a:pt x="15255" y="20900"/>
                  </a:cubicBezTo>
                  <a:lnTo>
                    <a:pt x="13405" y="20143"/>
                  </a:lnTo>
                  <a:cubicBezTo>
                    <a:pt x="13323" y="20109"/>
                    <a:pt x="13236" y="20093"/>
                    <a:pt x="13150" y="20093"/>
                  </a:cubicBezTo>
                  <a:cubicBezTo>
                    <a:pt x="12975" y="20093"/>
                    <a:pt x="12804" y="20160"/>
                    <a:pt x="12675" y="20288"/>
                  </a:cubicBezTo>
                  <a:lnTo>
                    <a:pt x="11255" y="21695"/>
                  </a:lnTo>
                  <a:cubicBezTo>
                    <a:pt x="11252" y="21699"/>
                    <a:pt x="11247" y="21700"/>
                    <a:pt x="11242" y="21700"/>
                  </a:cubicBezTo>
                  <a:cubicBezTo>
                    <a:pt x="11237" y="21700"/>
                    <a:pt x="11232" y="21699"/>
                    <a:pt x="11228" y="21695"/>
                  </a:cubicBezTo>
                  <a:lnTo>
                    <a:pt x="9808" y="20288"/>
                  </a:lnTo>
                  <a:cubicBezTo>
                    <a:pt x="9679" y="20160"/>
                    <a:pt x="9507" y="20093"/>
                    <a:pt x="9332" y="20093"/>
                  </a:cubicBezTo>
                  <a:cubicBezTo>
                    <a:pt x="9246" y="20093"/>
                    <a:pt x="9159" y="20109"/>
                    <a:pt x="9076" y="20143"/>
                  </a:cubicBezTo>
                  <a:lnTo>
                    <a:pt x="7228" y="20900"/>
                  </a:lnTo>
                  <a:cubicBezTo>
                    <a:pt x="7226" y="20902"/>
                    <a:pt x="7223" y="20902"/>
                    <a:pt x="7220" y="20902"/>
                  </a:cubicBezTo>
                  <a:cubicBezTo>
                    <a:pt x="7213" y="20902"/>
                    <a:pt x="7206" y="20898"/>
                    <a:pt x="7203" y="20890"/>
                  </a:cubicBezTo>
                  <a:lnTo>
                    <a:pt x="6432" y="19048"/>
                  </a:lnTo>
                  <a:cubicBezTo>
                    <a:pt x="6328" y="18798"/>
                    <a:pt x="6083" y="18634"/>
                    <a:pt x="5813" y="18633"/>
                  </a:cubicBezTo>
                  <a:lnTo>
                    <a:pt x="3814" y="18624"/>
                  </a:lnTo>
                  <a:cubicBezTo>
                    <a:pt x="3803" y="18624"/>
                    <a:pt x="3794" y="18616"/>
                    <a:pt x="3794" y="18604"/>
                  </a:cubicBezTo>
                  <a:lnTo>
                    <a:pt x="3786" y="16606"/>
                  </a:lnTo>
                  <a:cubicBezTo>
                    <a:pt x="3784" y="16334"/>
                    <a:pt x="3621" y="16091"/>
                    <a:pt x="3370" y="15986"/>
                  </a:cubicBezTo>
                  <a:lnTo>
                    <a:pt x="1528" y="15214"/>
                  </a:lnTo>
                  <a:cubicBezTo>
                    <a:pt x="1518" y="15210"/>
                    <a:pt x="1514" y="15200"/>
                    <a:pt x="1517" y="15190"/>
                  </a:cubicBezTo>
                  <a:lnTo>
                    <a:pt x="2275" y="13341"/>
                  </a:lnTo>
                  <a:cubicBezTo>
                    <a:pt x="2378" y="13090"/>
                    <a:pt x="2321" y="12802"/>
                    <a:pt x="2129" y="12610"/>
                  </a:cubicBezTo>
                  <a:lnTo>
                    <a:pt x="723" y="11190"/>
                  </a:lnTo>
                  <a:cubicBezTo>
                    <a:pt x="716" y="11182"/>
                    <a:pt x="716" y="11170"/>
                    <a:pt x="723" y="11163"/>
                  </a:cubicBezTo>
                  <a:lnTo>
                    <a:pt x="2129" y="9743"/>
                  </a:lnTo>
                  <a:cubicBezTo>
                    <a:pt x="2321" y="9550"/>
                    <a:pt x="2378" y="9262"/>
                    <a:pt x="2275" y="9012"/>
                  </a:cubicBezTo>
                  <a:lnTo>
                    <a:pt x="1517" y="7163"/>
                  </a:lnTo>
                  <a:cubicBezTo>
                    <a:pt x="1514" y="7153"/>
                    <a:pt x="1518" y="7142"/>
                    <a:pt x="1528" y="7138"/>
                  </a:cubicBezTo>
                  <a:lnTo>
                    <a:pt x="3370" y="6366"/>
                  </a:lnTo>
                  <a:cubicBezTo>
                    <a:pt x="3621" y="6262"/>
                    <a:pt x="3784" y="6018"/>
                    <a:pt x="3784" y="5748"/>
                  </a:cubicBezTo>
                  <a:lnTo>
                    <a:pt x="3794" y="3749"/>
                  </a:lnTo>
                  <a:cubicBezTo>
                    <a:pt x="3794" y="3738"/>
                    <a:pt x="3803" y="3729"/>
                    <a:pt x="3814" y="3729"/>
                  </a:cubicBezTo>
                  <a:lnTo>
                    <a:pt x="5813" y="3721"/>
                  </a:lnTo>
                  <a:cubicBezTo>
                    <a:pt x="6083" y="3719"/>
                    <a:pt x="6327" y="3556"/>
                    <a:pt x="6431" y="3306"/>
                  </a:cubicBezTo>
                  <a:lnTo>
                    <a:pt x="7203" y="1463"/>
                  </a:lnTo>
                  <a:cubicBezTo>
                    <a:pt x="7206" y="1455"/>
                    <a:pt x="7214" y="1451"/>
                    <a:pt x="7222" y="1451"/>
                  </a:cubicBezTo>
                  <a:cubicBezTo>
                    <a:pt x="7224" y="1451"/>
                    <a:pt x="7226" y="1451"/>
                    <a:pt x="7228" y="1452"/>
                  </a:cubicBezTo>
                  <a:lnTo>
                    <a:pt x="9076" y="2210"/>
                  </a:lnTo>
                  <a:cubicBezTo>
                    <a:pt x="9159" y="2244"/>
                    <a:pt x="9246" y="2261"/>
                    <a:pt x="9332" y="2261"/>
                  </a:cubicBezTo>
                  <a:cubicBezTo>
                    <a:pt x="9507" y="2261"/>
                    <a:pt x="9678" y="2193"/>
                    <a:pt x="9807" y="2066"/>
                  </a:cubicBezTo>
                  <a:lnTo>
                    <a:pt x="11228" y="659"/>
                  </a:lnTo>
                  <a:cubicBezTo>
                    <a:pt x="11232" y="655"/>
                    <a:pt x="11236" y="653"/>
                    <a:pt x="11241" y="653"/>
                  </a:cubicBezTo>
                  <a:cubicBezTo>
                    <a:pt x="11246" y="653"/>
                    <a:pt x="11251" y="655"/>
                    <a:pt x="11255" y="659"/>
                  </a:cubicBezTo>
                  <a:lnTo>
                    <a:pt x="12675" y="2066"/>
                  </a:lnTo>
                  <a:cubicBezTo>
                    <a:pt x="12804" y="2193"/>
                    <a:pt x="12975" y="2261"/>
                    <a:pt x="13150" y="2261"/>
                  </a:cubicBezTo>
                  <a:cubicBezTo>
                    <a:pt x="13236" y="2261"/>
                    <a:pt x="13323" y="2244"/>
                    <a:pt x="13405" y="2210"/>
                  </a:cubicBezTo>
                  <a:lnTo>
                    <a:pt x="15255" y="1453"/>
                  </a:lnTo>
                  <a:cubicBezTo>
                    <a:pt x="15258" y="1452"/>
                    <a:pt x="15260" y="1451"/>
                    <a:pt x="15263" y="1451"/>
                  </a:cubicBezTo>
                  <a:cubicBezTo>
                    <a:pt x="15271" y="1451"/>
                    <a:pt x="15278" y="1456"/>
                    <a:pt x="15281" y="1463"/>
                  </a:cubicBezTo>
                  <a:lnTo>
                    <a:pt x="16051" y="3306"/>
                  </a:lnTo>
                  <a:cubicBezTo>
                    <a:pt x="16155" y="3556"/>
                    <a:pt x="16397" y="3719"/>
                    <a:pt x="16669" y="3722"/>
                  </a:cubicBezTo>
                  <a:lnTo>
                    <a:pt x="16959" y="3725"/>
                  </a:lnTo>
                  <a:cubicBezTo>
                    <a:pt x="16959" y="3725"/>
                    <a:pt x="16960" y="3725"/>
                    <a:pt x="16961" y="3725"/>
                  </a:cubicBezTo>
                  <a:cubicBezTo>
                    <a:pt x="17381" y="3725"/>
                    <a:pt x="17387" y="3075"/>
                    <a:pt x="16966" y="3069"/>
                  </a:cubicBezTo>
                  <a:lnTo>
                    <a:pt x="16674" y="3066"/>
                  </a:lnTo>
                  <a:cubicBezTo>
                    <a:pt x="16666" y="3066"/>
                    <a:pt x="16659" y="3062"/>
                    <a:pt x="16656" y="3055"/>
                  </a:cubicBezTo>
                  <a:lnTo>
                    <a:pt x="15885" y="1211"/>
                  </a:lnTo>
                  <a:cubicBezTo>
                    <a:pt x="15776" y="953"/>
                    <a:pt x="15525" y="798"/>
                    <a:pt x="15261" y="798"/>
                  </a:cubicBezTo>
                  <a:cubicBezTo>
                    <a:pt x="15176" y="798"/>
                    <a:pt x="15090" y="814"/>
                    <a:pt x="15007" y="848"/>
                  </a:cubicBezTo>
                  <a:lnTo>
                    <a:pt x="13158" y="1605"/>
                  </a:lnTo>
                  <a:cubicBezTo>
                    <a:pt x="13155" y="1606"/>
                    <a:pt x="13153" y="1606"/>
                    <a:pt x="13150" y="1606"/>
                  </a:cubicBezTo>
                  <a:cubicBezTo>
                    <a:pt x="13145" y="1606"/>
                    <a:pt x="13140" y="1604"/>
                    <a:pt x="13136" y="1601"/>
                  </a:cubicBezTo>
                  <a:lnTo>
                    <a:pt x="11716" y="195"/>
                  </a:lnTo>
                  <a:cubicBezTo>
                    <a:pt x="11585" y="65"/>
                    <a:pt x="11413" y="0"/>
                    <a:pt x="112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25" name="Google Shape;525;p46"/>
          <p:cNvGrpSpPr/>
          <p:nvPr/>
        </p:nvGrpSpPr>
        <p:grpSpPr>
          <a:xfrm>
            <a:off x="8682427" y="6363492"/>
            <a:ext cx="795275" cy="988995"/>
            <a:chOff x="6114067" y="3260953"/>
            <a:chExt cx="435178" cy="541183"/>
          </a:xfrm>
        </p:grpSpPr>
        <p:sp>
          <p:nvSpPr>
            <p:cNvPr id="526" name="Google Shape;526;p46"/>
            <p:cNvSpPr/>
            <p:nvPr/>
          </p:nvSpPr>
          <p:spPr>
            <a:xfrm>
              <a:off x="6156406" y="3286903"/>
              <a:ext cx="16098" cy="25321"/>
            </a:xfrm>
            <a:custGeom>
              <a:avLst/>
              <a:gdLst/>
              <a:ahLst/>
              <a:cxnLst/>
              <a:rect l="l" t="t" r="r" b="b"/>
              <a:pathLst>
                <a:path w="665" h="1046" extrusionOk="0">
                  <a:moveTo>
                    <a:pt x="333" y="1"/>
                  </a:moveTo>
                  <a:cubicBezTo>
                    <a:pt x="167" y="1"/>
                    <a:pt x="1" y="108"/>
                    <a:pt x="1" y="323"/>
                  </a:cubicBezTo>
                  <a:lnTo>
                    <a:pt x="1" y="721"/>
                  </a:lnTo>
                  <a:cubicBezTo>
                    <a:pt x="5" y="901"/>
                    <a:pt x="152" y="1046"/>
                    <a:pt x="333" y="1046"/>
                  </a:cubicBezTo>
                  <a:cubicBezTo>
                    <a:pt x="513" y="1046"/>
                    <a:pt x="661" y="901"/>
                    <a:pt x="665" y="721"/>
                  </a:cubicBezTo>
                  <a:lnTo>
                    <a:pt x="665" y="323"/>
                  </a:lnTo>
                  <a:cubicBezTo>
                    <a:pt x="665" y="108"/>
                    <a:pt x="499" y="1"/>
                    <a:pt x="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46"/>
            <p:cNvSpPr/>
            <p:nvPr/>
          </p:nvSpPr>
          <p:spPr>
            <a:xfrm>
              <a:off x="6182115" y="3286903"/>
              <a:ext cx="16122" cy="25321"/>
            </a:xfrm>
            <a:custGeom>
              <a:avLst/>
              <a:gdLst/>
              <a:ahLst/>
              <a:cxnLst/>
              <a:rect l="l" t="t" r="r" b="b"/>
              <a:pathLst>
                <a:path w="666" h="1046" extrusionOk="0">
                  <a:moveTo>
                    <a:pt x="333" y="1"/>
                  </a:moveTo>
                  <a:cubicBezTo>
                    <a:pt x="167" y="1"/>
                    <a:pt x="1" y="108"/>
                    <a:pt x="1" y="323"/>
                  </a:cubicBezTo>
                  <a:lnTo>
                    <a:pt x="1" y="721"/>
                  </a:lnTo>
                  <a:cubicBezTo>
                    <a:pt x="5" y="901"/>
                    <a:pt x="153" y="1046"/>
                    <a:pt x="333" y="1046"/>
                  </a:cubicBezTo>
                  <a:cubicBezTo>
                    <a:pt x="513" y="1046"/>
                    <a:pt x="661" y="901"/>
                    <a:pt x="665" y="721"/>
                  </a:cubicBezTo>
                  <a:lnTo>
                    <a:pt x="665" y="323"/>
                  </a:lnTo>
                  <a:cubicBezTo>
                    <a:pt x="665" y="108"/>
                    <a:pt x="499" y="1"/>
                    <a:pt x="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46"/>
            <p:cNvSpPr/>
            <p:nvPr/>
          </p:nvSpPr>
          <p:spPr>
            <a:xfrm>
              <a:off x="6114067" y="3260953"/>
              <a:ext cx="435178" cy="541183"/>
            </a:xfrm>
            <a:custGeom>
              <a:avLst/>
              <a:gdLst/>
              <a:ahLst/>
              <a:cxnLst/>
              <a:rect l="l" t="t" r="r" b="b"/>
              <a:pathLst>
                <a:path w="17977" h="22356" extrusionOk="0">
                  <a:moveTo>
                    <a:pt x="3853" y="664"/>
                  </a:moveTo>
                  <a:lnTo>
                    <a:pt x="3853" y="2568"/>
                  </a:lnTo>
                  <a:lnTo>
                    <a:pt x="1373" y="2568"/>
                  </a:lnTo>
                  <a:lnTo>
                    <a:pt x="1373" y="664"/>
                  </a:lnTo>
                  <a:close/>
                  <a:moveTo>
                    <a:pt x="16669" y="2214"/>
                  </a:moveTo>
                  <a:lnTo>
                    <a:pt x="16669" y="3187"/>
                  </a:lnTo>
                  <a:lnTo>
                    <a:pt x="15739" y="3187"/>
                  </a:lnTo>
                  <a:lnTo>
                    <a:pt x="15739" y="2214"/>
                  </a:lnTo>
                  <a:close/>
                  <a:moveTo>
                    <a:pt x="16729" y="7536"/>
                  </a:moveTo>
                  <a:lnTo>
                    <a:pt x="16729" y="8002"/>
                  </a:lnTo>
                  <a:cubicBezTo>
                    <a:pt x="16729" y="8221"/>
                    <a:pt x="16552" y="8398"/>
                    <a:pt x="16333" y="8398"/>
                  </a:cubicBezTo>
                  <a:lnTo>
                    <a:pt x="16075" y="8398"/>
                  </a:lnTo>
                  <a:cubicBezTo>
                    <a:pt x="15856" y="8397"/>
                    <a:pt x="15679" y="8219"/>
                    <a:pt x="15679" y="8002"/>
                  </a:cubicBezTo>
                  <a:lnTo>
                    <a:pt x="15679" y="7536"/>
                  </a:lnTo>
                  <a:close/>
                  <a:moveTo>
                    <a:pt x="3387" y="9384"/>
                  </a:moveTo>
                  <a:lnTo>
                    <a:pt x="3387" y="10007"/>
                  </a:lnTo>
                  <a:cubicBezTo>
                    <a:pt x="3387" y="10226"/>
                    <a:pt x="3210" y="10402"/>
                    <a:pt x="2991" y="10404"/>
                  </a:cubicBezTo>
                  <a:lnTo>
                    <a:pt x="2235" y="10404"/>
                  </a:lnTo>
                  <a:cubicBezTo>
                    <a:pt x="2016" y="10404"/>
                    <a:pt x="1838" y="10226"/>
                    <a:pt x="1838" y="10007"/>
                  </a:cubicBezTo>
                  <a:lnTo>
                    <a:pt x="1838" y="9384"/>
                  </a:lnTo>
                  <a:close/>
                  <a:moveTo>
                    <a:pt x="9408" y="12308"/>
                  </a:moveTo>
                  <a:cubicBezTo>
                    <a:pt x="11995" y="12308"/>
                    <a:pt x="14101" y="14412"/>
                    <a:pt x="14101" y="17000"/>
                  </a:cubicBezTo>
                  <a:cubicBezTo>
                    <a:pt x="14101" y="19547"/>
                    <a:pt x="12061" y="21625"/>
                    <a:pt x="9530" y="21690"/>
                  </a:cubicBezTo>
                  <a:cubicBezTo>
                    <a:pt x="9489" y="21691"/>
                    <a:pt x="9449" y="21691"/>
                    <a:pt x="9408" y="21691"/>
                  </a:cubicBezTo>
                  <a:cubicBezTo>
                    <a:pt x="9368" y="21691"/>
                    <a:pt x="9328" y="21691"/>
                    <a:pt x="9287" y="21690"/>
                  </a:cubicBezTo>
                  <a:cubicBezTo>
                    <a:pt x="6756" y="21625"/>
                    <a:pt x="4716" y="19547"/>
                    <a:pt x="4716" y="17000"/>
                  </a:cubicBezTo>
                  <a:cubicBezTo>
                    <a:pt x="4716" y="14412"/>
                    <a:pt x="6822" y="12308"/>
                    <a:pt x="9408" y="12308"/>
                  </a:cubicBezTo>
                  <a:close/>
                  <a:moveTo>
                    <a:pt x="1038" y="1"/>
                  </a:moveTo>
                  <a:cubicBezTo>
                    <a:pt x="855" y="1"/>
                    <a:pt x="709" y="149"/>
                    <a:pt x="709" y="331"/>
                  </a:cubicBezTo>
                  <a:lnTo>
                    <a:pt x="709" y="2612"/>
                  </a:lnTo>
                  <a:lnTo>
                    <a:pt x="333" y="2612"/>
                  </a:lnTo>
                  <a:cubicBezTo>
                    <a:pt x="149" y="2612"/>
                    <a:pt x="0" y="2761"/>
                    <a:pt x="0" y="2944"/>
                  </a:cubicBezTo>
                  <a:lnTo>
                    <a:pt x="0" y="4781"/>
                  </a:lnTo>
                  <a:cubicBezTo>
                    <a:pt x="0" y="4995"/>
                    <a:pt x="166" y="5103"/>
                    <a:pt x="333" y="5103"/>
                  </a:cubicBezTo>
                  <a:cubicBezTo>
                    <a:pt x="499" y="5103"/>
                    <a:pt x="665" y="4995"/>
                    <a:pt x="665" y="4781"/>
                  </a:cubicBezTo>
                  <a:lnTo>
                    <a:pt x="665" y="3278"/>
                  </a:lnTo>
                  <a:lnTo>
                    <a:pt x="4560" y="3278"/>
                  </a:lnTo>
                  <a:lnTo>
                    <a:pt x="4560" y="7475"/>
                  </a:lnTo>
                  <a:lnTo>
                    <a:pt x="3553" y="8722"/>
                  </a:lnTo>
                  <a:lnTo>
                    <a:pt x="1671" y="8722"/>
                  </a:lnTo>
                  <a:lnTo>
                    <a:pt x="665" y="7475"/>
                  </a:lnTo>
                  <a:lnTo>
                    <a:pt x="665" y="6574"/>
                  </a:lnTo>
                  <a:cubicBezTo>
                    <a:pt x="665" y="6360"/>
                    <a:pt x="499" y="6253"/>
                    <a:pt x="333" y="6253"/>
                  </a:cubicBezTo>
                  <a:cubicBezTo>
                    <a:pt x="166" y="6253"/>
                    <a:pt x="0" y="6360"/>
                    <a:pt x="0" y="6574"/>
                  </a:cubicBezTo>
                  <a:lnTo>
                    <a:pt x="0" y="7592"/>
                  </a:lnTo>
                  <a:cubicBezTo>
                    <a:pt x="0" y="7668"/>
                    <a:pt x="26" y="7741"/>
                    <a:pt x="75" y="7801"/>
                  </a:cubicBezTo>
                  <a:lnTo>
                    <a:pt x="1174" y="9161"/>
                  </a:lnTo>
                  <a:lnTo>
                    <a:pt x="1174" y="10006"/>
                  </a:lnTo>
                  <a:cubicBezTo>
                    <a:pt x="1174" y="10591"/>
                    <a:pt x="1650" y="11067"/>
                    <a:pt x="2235" y="11067"/>
                  </a:cubicBezTo>
                  <a:lnTo>
                    <a:pt x="2281" y="11067"/>
                  </a:lnTo>
                  <a:lnTo>
                    <a:pt x="2281" y="15184"/>
                  </a:lnTo>
                  <a:cubicBezTo>
                    <a:pt x="2281" y="15191"/>
                    <a:pt x="2281" y="15199"/>
                    <a:pt x="2282" y="15207"/>
                  </a:cubicBezTo>
                  <a:cubicBezTo>
                    <a:pt x="2282" y="15214"/>
                    <a:pt x="2281" y="15221"/>
                    <a:pt x="2281" y="15228"/>
                  </a:cubicBezTo>
                  <a:cubicBezTo>
                    <a:pt x="2281" y="19159"/>
                    <a:pt x="5477" y="22356"/>
                    <a:pt x="9408" y="22356"/>
                  </a:cubicBezTo>
                  <a:cubicBezTo>
                    <a:pt x="13338" y="22356"/>
                    <a:pt x="16535" y="19159"/>
                    <a:pt x="16535" y="15228"/>
                  </a:cubicBezTo>
                  <a:lnTo>
                    <a:pt x="16535" y="15217"/>
                  </a:lnTo>
                  <a:lnTo>
                    <a:pt x="16535" y="15207"/>
                  </a:lnTo>
                  <a:lnTo>
                    <a:pt x="16535" y="9042"/>
                  </a:lnTo>
                  <a:cubicBezTo>
                    <a:pt x="17033" y="8944"/>
                    <a:pt x="17392" y="8508"/>
                    <a:pt x="17392" y="8000"/>
                  </a:cubicBezTo>
                  <a:lnTo>
                    <a:pt x="17392" y="7536"/>
                  </a:lnTo>
                  <a:lnTo>
                    <a:pt x="17643" y="7536"/>
                  </a:lnTo>
                  <a:cubicBezTo>
                    <a:pt x="17826" y="7535"/>
                    <a:pt x="17975" y="7387"/>
                    <a:pt x="17975" y="7204"/>
                  </a:cubicBezTo>
                  <a:lnTo>
                    <a:pt x="17975" y="6420"/>
                  </a:lnTo>
                  <a:cubicBezTo>
                    <a:pt x="17975" y="6205"/>
                    <a:pt x="17809" y="6098"/>
                    <a:pt x="17643" y="6098"/>
                  </a:cubicBezTo>
                  <a:cubicBezTo>
                    <a:pt x="17477" y="6098"/>
                    <a:pt x="17311" y="6205"/>
                    <a:pt x="17311" y="6420"/>
                  </a:cubicBezTo>
                  <a:lnTo>
                    <a:pt x="17311" y="6872"/>
                  </a:lnTo>
                  <a:lnTo>
                    <a:pt x="15095" y="6872"/>
                  </a:lnTo>
                  <a:lnTo>
                    <a:pt x="15095" y="3866"/>
                  </a:lnTo>
                  <a:lnTo>
                    <a:pt x="17312" y="3866"/>
                  </a:lnTo>
                  <a:lnTo>
                    <a:pt x="17312" y="4693"/>
                  </a:lnTo>
                  <a:cubicBezTo>
                    <a:pt x="17312" y="4907"/>
                    <a:pt x="17478" y="5014"/>
                    <a:pt x="17644" y="5014"/>
                  </a:cubicBezTo>
                  <a:cubicBezTo>
                    <a:pt x="17810" y="5014"/>
                    <a:pt x="17976" y="4907"/>
                    <a:pt x="17976" y="4693"/>
                  </a:cubicBezTo>
                  <a:lnTo>
                    <a:pt x="17976" y="3534"/>
                  </a:lnTo>
                  <a:cubicBezTo>
                    <a:pt x="17976" y="3351"/>
                    <a:pt x="17827" y="3202"/>
                    <a:pt x="17644" y="3202"/>
                  </a:cubicBezTo>
                  <a:lnTo>
                    <a:pt x="17332" y="3202"/>
                  </a:lnTo>
                  <a:lnTo>
                    <a:pt x="17332" y="1882"/>
                  </a:lnTo>
                  <a:cubicBezTo>
                    <a:pt x="17332" y="1697"/>
                    <a:pt x="17183" y="1550"/>
                    <a:pt x="17000" y="1550"/>
                  </a:cubicBezTo>
                  <a:lnTo>
                    <a:pt x="15407" y="1550"/>
                  </a:lnTo>
                  <a:cubicBezTo>
                    <a:pt x="15223" y="1550"/>
                    <a:pt x="15074" y="1697"/>
                    <a:pt x="15074" y="1882"/>
                  </a:cubicBezTo>
                  <a:lnTo>
                    <a:pt x="15074" y="3202"/>
                  </a:lnTo>
                  <a:lnTo>
                    <a:pt x="14762" y="3202"/>
                  </a:lnTo>
                  <a:cubicBezTo>
                    <a:pt x="14762" y="3202"/>
                    <a:pt x="14761" y="3202"/>
                    <a:pt x="14760" y="3202"/>
                  </a:cubicBezTo>
                  <a:cubicBezTo>
                    <a:pt x="14578" y="3202"/>
                    <a:pt x="14430" y="3350"/>
                    <a:pt x="14430" y="3534"/>
                  </a:cubicBezTo>
                  <a:lnTo>
                    <a:pt x="14430" y="7204"/>
                  </a:lnTo>
                  <a:cubicBezTo>
                    <a:pt x="14430" y="7387"/>
                    <a:pt x="14579" y="7536"/>
                    <a:pt x="14762" y="7536"/>
                  </a:cubicBezTo>
                  <a:lnTo>
                    <a:pt x="15013" y="7536"/>
                  </a:lnTo>
                  <a:lnTo>
                    <a:pt x="15013" y="8002"/>
                  </a:lnTo>
                  <a:cubicBezTo>
                    <a:pt x="15014" y="8508"/>
                    <a:pt x="15374" y="8944"/>
                    <a:pt x="15870" y="9042"/>
                  </a:cubicBezTo>
                  <a:lnTo>
                    <a:pt x="15870" y="15207"/>
                  </a:lnTo>
                  <a:lnTo>
                    <a:pt x="15870" y="15218"/>
                  </a:lnTo>
                  <a:lnTo>
                    <a:pt x="15870" y="15229"/>
                  </a:lnTo>
                  <a:cubicBezTo>
                    <a:pt x="15872" y="16946"/>
                    <a:pt x="15188" y="18591"/>
                    <a:pt x="13971" y="19802"/>
                  </a:cubicBezTo>
                  <a:cubicBezTo>
                    <a:pt x="14490" y="18960"/>
                    <a:pt x="14765" y="17989"/>
                    <a:pt x="14764" y="17000"/>
                  </a:cubicBezTo>
                  <a:cubicBezTo>
                    <a:pt x="14764" y="14046"/>
                    <a:pt x="12362" y="11643"/>
                    <a:pt x="9407" y="11643"/>
                  </a:cubicBezTo>
                  <a:cubicBezTo>
                    <a:pt x="6454" y="11643"/>
                    <a:pt x="4052" y="14046"/>
                    <a:pt x="4052" y="17000"/>
                  </a:cubicBezTo>
                  <a:cubicBezTo>
                    <a:pt x="4050" y="17989"/>
                    <a:pt x="4325" y="18960"/>
                    <a:pt x="4845" y="19802"/>
                  </a:cubicBezTo>
                  <a:cubicBezTo>
                    <a:pt x="3626" y="18591"/>
                    <a:pt x="2944" y="16946"/>
                    <a:pt x="2945" y="15229"/>
                  </a:cubicBezTo>
                  <a:cubicBezTo>
                    <a:pt x="2945" y="15221"/>
                    <a:pt x="2945" y="15214"/>
                    <a:pt x="2944" y="15207"/>
                  </a:cubicBezTo>
                  <a:cubicBezTo>
                    <a:pt x="2942" y="15199"/>
                    <a:pt x="2945" y="15192"/>
                    <a:pt x="2945" y="15185"/>
                  </a:cubicBezTo>
                  <a:lnTo>
                    <a:pt x="2945" y="11068"/>
                  </a:lnTo>
                  <a:lnTo>
                    <a:pt x="2991" y="11068"/>
                  </a:lnTo>
                  <a:cubicBezTo>
                    <a:pt x="3576" y="11067"/>
                    <a:pt x="4050" y="10593"/>
                    <a:pt x="4052" y="10007"/>
                  </a:cubicBezTo>
                  <a:lnTo>
                    <a:pt x="4052" y="9161"/>
                  </a:lnTo>
                  <a:lnTo>
                    <a:pt x="5150" y="7801"/>
                  </a:lnTo>
                  <a:cubicBezTo>
                    <a:pt x="5198" y="7742"/>
                    <a:pt x="5224" y="7668"/>
                    <a:pt x="5224" y="7592"/>
                  </a:cubicBezTo>
                  <a:lnTo>
                    <a:pt x="5224" y="2944"/>
                  </a:lnTo>
                  <a:cubicBezTo>
                    <a:pt x="5224" y="2761"/>
                    <a:pt x="5075" y="2612"/>
                    <a:pt x="4892" y="2612"/>
                  </a:cubicBezTo>
                  <a:lnTo>
                    <a:pt x="4517" y="2612"/>
                  </a:lnTo>
                  <a:lnTo>
                    <a:pt x="4517" y="331"/>
                  </a:lnTo>
                  <a:cubicBezTo>
                    <a:pt x="4517" y="149"/>
                    <a:pt x="4369" y="1"/>
                    <a:pt x="4187" y="1"/>
                  </a:cubicBezTo>
                  <a:cubicBezTo>
                    <a:pt x="4187" y="1"/>
                    <a:pt x="4186" y="1"/>
                    <a:pt x="4185" y="1"/>
                  </a:cubicBezTo>
                  <a:lnTo>
                    <a:pt x="1041" y="1"/>
                  </a:lnTo>
                  <a:cubicBezTo>
                    <a:pt x="1040" y="1"/>
                    <a:pt x="1039" y="1"/>
                    <a:pt x="1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46"/>
            <p:cNvSpPr/>
            <p:nvPr/>
          </p:nvSpPr>
          <p:spPr>
            <a:xfrm>
              <a:off x="6145707" y="3355241"/>
              <a:ext cx="63230" cy="78239"/>
            </a:xfrm>
            <a:custGeom>
              <a:avLst/>
              <a:gdLst/>
              <a:ahLst/>
              <a:cxnLst/>
              <a:rect l="l" t="t" r="r" b="b"/>
              <a:pathLst>
                <a:path w="2612" h="3232" extrusionOk="0">
                  <a:moveTo>
                    <a:pt x="1947" y="665"/>
                  </a:moveTo>
                  <a:lnTo>
                    <a:pt x="1947" y="2569"/>
                  </a:lnTo>
                  <a:lnTo>
                    <a:pt x="665" y="2569"/>
                  </a:lnTo>
                  <a:lnTo>
                    <a:pt x="663" y="665"/>
                  </a:lnTo>
                  <a:close/>
                  <a:moveTo>
                    <a:pt x="333" y="1"/>
                  </a:moveTo>
                  <a:cubicBezTo>
                    <a:pt x="148" y="1"/>
                    <a:pt x="0" y="150"/>
                    <a:pt x="0" y="333"/>
                  </a:cubicBezTo>
                  <a:lnTo>
                    <a:pt x="0" y="2901"/>
                  </a:lnTo>
                  <a:cubicBezTo>
                    <a:pt x="0" y="3084"/>
                    <a:pt x="148" y="3232"/>
                    <a:pt x="333" y="3232"/>
                  </a:cubicBezTo>
                  <a:lnTo>
                    <a:pt x="2279" y="3232"/>
                  </a:lnTo>
                  <a:cubicBezTo>
                    <a:pt x="2463" y="3232"/>
                    <a:pt x="2612" y="3084"/>
                    <a:pt x="2612" y="2901"/>
                  </a:cubicBezTo>
                  <a:lnTo>
                    <a:pt x="2612" y="333"/>
                  </a:lnTo>
                  <a:cubicBezTo>
                    <a:pt x="2612" y="150"/>
                    <a:pt x="2463" y="1"/>
                    <a:pt x="22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30" name="Google Shape;530;p46"/>
          <p:cNvGrpSpPr/>
          <p:nvPr/>
        </p:nvGrpSpPr>
        <p:grpSpPr>
          <a:xfrm>
            <a:off x="8787532" y="10565090"/>
            <a:ext cx="585053" cy="989037"/>
            <a:chOff x="2233121" y="4171276"/>
            <a:chExt cx="320144" cy="541207"/>
          </a:xfrm>
        </p:grpSpPr>
        <p:sp>
          <p:nvSpPr>
            <p:cNvPr id="531" name="Google Shape;531;p46"/>
            <p:cNvSpPr/>
            <p:nvPr/>
          </p:nvSpPr>
          <p:spPr>
            <a:xfrm>
              <a:off x="2233121" y="4171276"/>
              <a:ext cx="320144" cy="541207"/>
            </a:xfrm>
            <a:custGeom>
              <a:avLst/>
              <a:gdLst/>
              <a:ahLst/>
              <a:cxnLst/>
              <a:rect l="l" t="t" r="r" b="b"/>
              <a:pathLst>
                <a:path w="13225" h="22357" extrusionOk="0">
                  <a:moveTo>
                    <a:pt x="9262" y="656"/>
                  </a:moveTo>
                  <a:lnTo>
                    <a:pt x="9262" y="4115"/>
                  </a:lnTo>
                  <a:lnTo>
                    <a:pt x="3958" y="4115"/>
                  </a:lnTo>
                  <a:lnTo>
                    <a:pt x="3958" y="656"/>
                  </a:lnTo>
                  <a:close/>
                  <a:moveTo>
                    <a:pt x="10837" y="656"/>
                  </a:moveTo>
                  <a:lnTo>
                    <a:pt x="10837" y="4115"/>
                  </a:lnTo>
                  <a:lnTo>
                    <a:pt x="9919" y="4115"/>
                  </a:lnTo>
                  <a:lnTo>
                    <a:pt x="9919" y="656"/>
                  </a:lnTo>
                  <a:close/>
                  <a:moveTo>
                    <a:pt x="4476" y="16098"/>
                  </a:moveTo>
                  <a:lnTo>
                    <a:pt x="4476" y="17444"/>
                  </a:lnTo>
                  <a:lnTo>
                    <a:pt x="2872" y="17444"/>
                  </a:lnTo>
                  <a:cubicBezTo>
                    <a:pt x="1984" y="17442"/>
                    <a:pt x="1182" y="16913"/>
                    <a:pt x="835" y="16098"/>
                  </a:cubicBezTo>
                  <a:close/>
                  <a:moveTo>
                    <a:pt x="12386" y="16098"/>
                  </a:moveTo>
                  <a:cubicBezTo>
                    <a:pt x="12036" y="16914"/>
                    <a:pt x="11235" y="17442"/>
                    <a:pt x="10347" y="17444"/>
                  </a:cubicBezTo>
                  <a:lnTo>
                    <a:pt x="8744" y="17444"/>
                  </a:lnTo>
                  <a:lnTo>
                    <a:pt x="8744" y="16098"/>
                  </a:lnTo>
                  <a:close/>
                  <a:moveTo>
                    <a:pt x="8088" y="16098"/>
                  </a:moveTo>
                  <a:lnTo>
                    <a:pt x="8088" y="18707"/>
                  </a:lnTo>
                  <a:cubicBezTo>
                    <a:pt x="8087" y="19229"/>
                    <a:pt x="7663" y="19653"/>
                    <a:pt x="7140" y="19654"/>
                  </a:cubicBezTo>
                  <a:lnTo>
                    <a:pt x="6080" y="19654"/>
                  </a:lnTo>
                  <a:cubicBezTo>
                    <a:pt x="5557" y="19653"/>
                    <a:pt x="5133" y="19229"/>
                    <a:pt x="5132" y="18707"/>
                  </a:cubicBezTo>
                  <a:lnTo>
                    <a:pt x="5132" y="16098"/>
                  </a:lnTo>
                  <a:close/>
                  <a:moveTo>
                    <a:pt x="2057" y="1"/>
                  </a:moveTo>
                  <a:cubicBezTo>
                    <a:pt x="1875" y="1"/>
                    <a:pt x="1729" y="148"/>
                    <a:pt x="1729" y="329"/>
                  </a:cubicBezTo>
                  <a:lnTo>
                    <a:pt x="1729" y="1239"/>
                  </a:lnTo>
                  <a:cubicBezTo>
                    <a:pt x="1725" y="1424"/>
                    <a:pt x="1872" y="1575"/>
                    <a:pt x="2057" y="1575"/>
                  </a:cubicBezTo>
                  <a:cubicBezTo>
                    <a:pt x="2242" y="1575"/>
                    <a:pt x="2389" y="1424"/>
                    <a:pt x="2385" y="1239"/>
                  </a:cubicBezTo>
                  <a:lnTo>
                    <a:pt x="2385" y="656"/>
                  </a:lnTo>
                  <a:lnTo>
                    <a:pt x="3301" y="656"/>
                  </a:lnTo>
                  <a:lnTo>
                    <a:pt x="3301" y="4113"/>
                  </a:lnTo>
                  <a:lnTo>
                    <a:pt x="2384" y="4113"/>
                  </a:lnTo>
                  <a:lnTo>
                    <a:pt x="2384" y="3034"/>
                  </a:lnTo>
                  <a:cubicBezTo>
                    <a:pt x="2388" y="2849"/>
                    <a:pt x="2240" y="2698"/>
                    <a:pt x="2056" y="2698"/>
                  </a:cubicBezTo>
                  <a:cubicBezTo>
                    <a:pt x="1871" y="2698"/>
                    <a:pt x="1724" y="2849"/>
                    <a:pt x="1728" y="3034"/>
                  </a:cubicBezTo>
                  <a:lnTo>
                    <a:pt x="1728" y="4113"/>
                  </a:lnTo>
                  <a:lnTo>
                    <a:pt x="328" y="4113"/>
                  </a:lnTo>
                  <a:cubicBezTo>
                    <a:pt x="146" y="4113"/>
                    <a:pt x="0" y="4261"/>
                    <a:pt x="0" y="4441"/>
                  </a:cubicBezTo>
                  <a:lnTo>
                    <a:pt x="0" y="15228"/>
                  </a:lnTo>
                  <a:cubicBezTo>
                    <a:pt x="0" y="16811"/>
                    <a:pt x="1288" y="18100"/>
                    <a:pt x="2872" y="18100"/>
                  </a:cubicBezTo>
                  <a:lnTo>
                    <a:pt x="4476" y="18100"/>
                  </a:lnTo>
                  <a:lnTo>
                    <a:pt x="4476" y="18707"/>
                  </a:lnTo>
                  <a:cubicBezTo>
                    <a:pt x="4476" y="19422"/>
                    <a:pt x="4953" y="20051"/>
                    <a:pt x="5642" y="20248"/>
                  </a:cubicBezTo>
                  <a:lnTo>
                    <a:pt x="5642" y="22028"/>
                  </a:lnTo>
                  <a:cubicBezTo>
                    <a:pt x="5642" y="22209"/>
                    <a:pt x="5788" y="22357"/>
                    <a:pt x="5970" y="22357"/>
                  </a:cubicBezTo>
                  <a:cubicBezTo>
                    <a:pt x="6151" y="22357"/>
                    <a:pt x="6297" y="22209"/>
                    <a:pt x="6297" y="22028"/>
                  </a:cubicBezTo>
                  <a:lnTo>
                    <a:pt x="6297" y="20310"/>
                  </a:lnTo>
                  <a:lnTo>
                    <a:pt x="6923" y="20310"/>
                  </a:lnTo>
                  <a:lnTo>
                    <a:pt x="6923" y="22028"/>
                  </a:lnTo>
                  <a:cubicBezTo>
                    <a:pt x="6923" y="22209"/>
                    <a:pt x="7069" y="22355"/>
                    <a:pt x="7251" y="22355"/>
                  </a:cubicBezTo>
                  <a:cubicBezTo>
                    <a:pt x="7431" y="22355"/>
                    <a:pt x="7579" y="22209"/>
                    <a:pt x="7579" y="22028"/>
                  </a:cubicBezTo>
                  <a:lnTo>
                    <a:pt x="7579" y="20248"/>
                  </a:lnTo>
                  <a:cubicBezTo>
                    <a:pt x="8267" y="20051"/>
                    <a:pt x="8742" y="19422"/>
                    <a:pt x="8744" y="18707"/>
                  </a:cubicBezTo>
                  <a:lnTo>
                    <a:pt x="8744" y="18100"/>
                  </a:lnTo>
                  <a:lnTo>
                    <a:pt x="10347" y="18100"/>
                  </a:lnTo>
                  <a:cubicBezTo>
                    <a:pt x="11932" y="18100"/>
                    <a:pt x="13220" y="16811"/>
                    <a:pt x="13220" y="15228"/>
                  </a:cubicBezTo>
                  <a:lnTo>
                    <a:pt x="13220" y="13928"/>
                  </a:lnTo>
                  <a:cubicBezTo>
                    <a:pt x="13225" y="13743"/>
                    <a:pt x="13076" y="13592"/>
                    <a:pt x="12892" y="13592"/>
                  </a:cubicBezTo>
                  <a:cubicBezTo>
                    <a:pt x="12708" y="13592"/>
                    <a:pt x="12559" y="13743"/>
                    <a:pt x="12563" y="13928"/>
                  </a:cubicBezTo>
                  <a:lnTo>
                    <a:pt x="12563" y="15228"/>
                  </a:lnTo>
                  <a:cubicBezTo>
                    <a:pt x="12563" y="15299"/>
                    <a:pt x="12560" y="15371"/>
                    <a:pt x="12553" y="15441"/>
                  </a:cubicBezTo>
                  <a:lnTo>
                    <a:pt x="667" y="15441"/>
                  </a:lnTo>
                  <a:cubicBezTo>
                    <a:pt x="660" y="15371"/>
                    <a:pt x="657" y="15299"/>
                    <a:pt x="657" y="15228"/>
                  </a:cubicBezTo>
                  <a:lnTo>
                    <a:pt x="657" y="4771"/>
                  </a:lnTo>
                  <a:lnTo>
                    <a:pt x="1987" y="4771"/>
                  </a:lnTo>
                  <a:cubicBezTo>
                    <a:pt x="2010" y="4775"/>
                    <a:pt x="2033" y="4778"/>
                    <a:pt x="2056" y="4778"/>
                  </a:cubicBezTo>
                  <a:lnTo>
                    <a:pt x="11163" y="4778"/>
                  </a:lnTo>
                  <a:cubicBezTo>
                    <a:pt x="11187" y="4778"/>
                    <a:pt x="11210" y="4775"/>
                    <a:pt x="11233" y="4771"/>
                  </a:cubicBezTo>
                  <a:lnTo>
                    <a:pt x="12563" y="4771"/>
                  </a:lnTo>
                  <a:lnTo>
                    <a:pt x="12563" y="12090"/>
                  </a:lnTo>
                  <a:cubicBezTo>
                    <a:pt x="12563" y="12270"/>
                    <a:pt x="12711" y="12418"/>
                    <a:pt x="12891" y="12418"/>
                  </a:cubicBezTo>
                  <a:lnTo>
                    <a:pt x="12892" y="12418"/>
                  </a:lnTo>
                  <a:cubicBezTo>
                    <a:pt x="13074" y="12418"/>
                    <a:pt x="13220" y="12272"/>
                    <a:pt x="13220" y="12090"/>
                  </a:cubicBezTo>
                  <a:lnTo>
                    <a:pt x="13220" y="4441"/>
                  </a:lnTo>
                  <a:cubicBezTo>
                    <a:pt x="13220" y="4261"/>
                    <a:pt x="13074" y="4113"/>
                    <a:pt x="12892" y="4113"/>
                  </a:cubicBezTo>
                  <a:lnTo>
                    <a:pt x="11492" y="4113"/>
                  </a:lnTo>
                  <a:lnTo>
                    <a:pt x="11492" y="329"/>
                  </a:lnTo>
                  <a:cubicBezTo>
                    <a:pt x="11492" y="148"/>
                    <a:pt x="11346" y="1"/>
                    <a:pt x="11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46"/>
            <p:cNvSpPr/>
            <p:nvPr/>
          </p:nvSpPr>
          <p:spPr>
            <a:xfrm>
              <a:off x="2354570" y="4223951"/>
              <a:ext cx="15929" cy="30477"/>
            </a:xfrm>
            <a:custGeom>
              <a:avLst/>
              <a:gdLst/>
              <a:ahLst/>
              <a:cxnLst/>
              <a:rect l="l" t="t" r="r" b="b"/>
              <a:pathLst>
                <a:path w="658" h="1259" extrusionOk="0">
                  <a:moveTo>
                    <a:pt x="330" y="1"/>
                  </a:moveTo>
                  <a:cubicBezTo>
                    <a:pt x="148" y="1"/>
                    <a:pt x="1" y="148"/>
                    <a:pt x="1" y="328"/>
                  </a:cubicBezTo>
                  <a:lnTo>
                    <a:pt x="1" y="931"/>
                  </a:lnTo>
                  <a:cubicBezTo>
                    <a:pt x="1" y="1111"/>
                    <a:pt x="148" y="1259"/>
                    <a:pt x="330" y="1259"/>
                  </a:cubicBezTo>
                  <a:cubicBezTo>
                    <a:pt x="510" y="1259"/>
                    <a:pt x="658" y="1111"/>
                    <a:pt x="658" y="931"/>
                  </a:cubicBezTo>
                  <a:lnTo>
                    <a:pt x="658" y="328"/>
                  </a:lnTo>
                  <a:cubicBezTo>
                    <a:pt x="658" y="148"/>
                    <a:pt x="510" y="1"/>
                    <a:pt x="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46"/>
            <p:cNvSpPr/>
            <p:nvPr/>
          </p:nvSpPr>
          <p:spPr>
            <a:xfrm>
              <a:off x="2415766" y="4223951"/>
              <a:ext cx="15929" cy="30477"/>
            </a:xfrm>
            <a:custGeom>
              <a:avLst/>
              <a:gdLst/>
              <a:ahLst/>
              <a:cxnLst/>
              <a:rect l="l" t="t" r="r" b="b"/>
              <a:pathLst>
                <a:path w="658" h="1259" extrusionOk="0">
                  <a:moveTo>
                    <a:pt x="328" y="1"/>
                  </a:moveTo>
                  <a:cubicBezTo>
                    <a:pt x="148" y="1"/>
                    <a:pt x="1" y="148"/>
                    <a:pt x="1" y="328"/>
                  </a:cubicBezTo>
                  <a:lnTo>
                    <a:pt x="1" y="931"/>
                  </a:lnTo>
                  <a:cubicBezTo>
                    <a:pt x="1" y="1111"/>
                    <a:pt x="148" y="1259"/>
                    <a:pt x="328" y="1259"/>
                  </a:cubicBezTo>
                  <a:cubicBezTo>
                    <a:pt x="510" y="1259"/>
                    <a:pt x="658" y="1111"/>
                    <a:pt x="658" y="931"/>
                  </a:cubicBezTo>
                  <a:lnTo>
                    <a:pt x="658" y="328"/>
                  </a:lnTo>
                  <a:cubicBezTo>
                    <a:pt x="658" y="148"/>
                    <a:pt x="510" y="1"/>
                    <a:pt x="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46"/>
            <p:cNvSpPr/>
            <p:nvPr/>
          </p:nvSpPr>
          <p:spPr>
            <a:xfrm>
              <a:off x="2276573" y="4339252"/>
              <a:ext cx="54176" cy="64949"/>
            </a:xfrm>
            <a:custGeom>
              <a:avLst/>
              <a:gdLst/>
              <a:ahLst/>
              <a:cxnLst/>
              <a:rect l="l" t="t" r="r" b="b"/>
              <a:pathLst>
                <a:path w="2238" h="2683" extrusionOk="0">
                  <a:moveTo>
                    <a:pt x="328" y="0"/>
                  </a:moveTo>
                  <a:cubicBezTo>
                    <a:pt x="148" y="0"/>
                    <a:pt x="0" y="148"/>
                    <a:pt x="0" y="330"/>
                  </a:cubicBezTo>
                  <a:lnTo>
                    <a:pt x="0" y="2365"/>
                  </a:lnTo>
                  <a:cubicBezTo>
                    <a:pt x="0" y="2577"/>
                    <a:pt x="164" y="2683"/>
                    <a:pt x="328" y="2683"/>
                  </a:cubicBezTo>
                  <a:cubicBezTo>
                    <a:pt x="492" y="2683"/>
                    <a:pt x="656" y="2577"/>
                    <a:pt x="656" y="2365"/>
                  </a:cubicBezTo>
                  <a:lnTo>
                    <a:pt x="656" y="1697"/>
                  </a:lnTo>
                  <a:lnTo>
                    <a:pt x="1581" y="1697"/>
                  </a:lnTo>
                  <a:lnTo>
                    <a:pt x="1581" y="2365"/>
                  </a:lnTo>
                  <a:cubicBezTo>
                    <a:pt x="1581" y="2577"/>
                    <a:pt x="1745" y="2683"/>
                    <a:pt x="1909" y="2683"/>
                  </a:cubicBezTo>
                  <a:cubicBezTo>
                    <a:pt x="2073" y="2683"/>
                    <a:pt x="2238" y="2577"/>
                    <a:pt x="2238" y="2365"/>
                  </a:cubicBezTo>
                  <a:lnTo>
                    <a:pt x="2238" y="330"/>
                  </a:lnTo>
                  <a:cubicBezTo>
                    <a:pt x="2238" y="118"/>
                    <a:pt x="2073" y="12"/>
                    <a:pt x="1909" y="12"/>
                  </a:cubicBezTo>
                  <a:cubicBezTo>
                    <a:pt x="1745" y="12"/>
                    <a:pt x="1581" y="118"/>
                    <a:pt x="1581" y="330"/>
                  </a:cubicBezTo>
                  <a:lnTo>
                    <a:pt x="1581" y="1041"/>
                  </a:lnTo>
                  <a:lnTo>
                    <a:pt x="656" y="1041"/>
                  </a:lnTo>
                  <a:lnTo>
                    <a:pt x="656" y="330"/>
                  </a:lnTo>
                  <a:cubicBezTo>
                    <a:pt x="656" y="148"/>
                    <a:pt x="510" y="0"/>
                    <a:pt x="3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46"/>
            <p:cNvSpPr/>
            <p:nvPr/>
          </p:nvSpPr>
          <p:spPr>
            <a:xfrm>
              <a:off x="2349825" y="4338889"/>
              <a:ext cx="52724" cy="65941"/>
            </a:xfrm>
            <a:custGeom>
              <a:avLst/>
              <a:gdLst/>
              <a:ahLst/>
              <a:cxnLst/>
              <a:rect l="l" t="t" r="r" b="b"/>
              <a:pathLst>
                <a:path w="2178" h="2724" extrusionOk="0">
                  <a:moveTo>
                    <a:pt x="656" y="661"/>
                  </a:moveTo>
                  <a:cubicBezTo>
                    <a:pt x="877" y="672"/>
                    <a:pt x="1157" y="724"/>
                    <a:pt x="1332" y="876"/>
                  </a:cubicBezTo>
                  <a:cubicBezTo>
                    <a:pt x="1459" y="989"/>
                    <a:pt x="1522" y="1151"/>
                    <a:pt x="1522" y="1372"/>
                  </a:cubicBezTo>
                  <a:cubicBezTo>
                    <a:pt x="1522" y="1594"/>
                    <a:pt x="1461" y="1752"/>
                    <a:pt x="1335" y="1862"/>
                  </a:cubicBezTo>
                  <a:cubicBezTo>
                    <a:pt x="1160" y="2014"/>
                    <a:pt x="879" y="2061"/>
                    <a:pt x="656" y="2068"/>
                  </a:cubicBezTo>
                  <a:lnTo>
                    <a:pt x="656" y="661"/>
                  </a:lnTo>
                  <a:close/>
                  <a:moveTo>
                    <a:pt x="575" y="0"/>
                  </a:moveTo>
                  <a:cubicBezTo>
                    <a:pt x="478" y="0"/>
                    <a:pt x="381" y="7"/>
                    <a:pt x="285" y="20"/>
                  </a:cubicBezTo>
                  <a:cubicBezTo>
                    <a:pt x="122" y="41"/>
                    <a:pt x="0" y="180"/>
                    <a:pt x="0" y="345"/>
                  </a:cubicBezTo>
                  <a:lnTo>
                    <a:pt x="0" y="2380"/>
                  </a:lnTo>
                  <a:cubicBezTo>
                    <a:pt x="0" y="2543"/>
                    <a:pt x="119" y="2681"/>
                    <a:pt x="281" y="2705"/>
                  </a:cubicBezTo>
                  <a:cubicBezTo>
                    <a:pt x="375" y="2717"/>
                    <a:pt x="470" y="2724"/>
                    <a:pt x="565" y="2724"/>
                  </a:cubicBezTo>
                  <a:cubicBezTo>
                    <a:pt x="574" y="2724"/>
                    <a:pt x="583" y="2724"/>
                    <a:pt x="592" y="2724"/>
                  </a:cubicBezTo>
                  <a:cubicBezTo>
                    <a:pt x="1423" y="2724"/>
                    <a:pt x="2178" y="2277"/>
                    <a:pt x="2178" y="1372"/>
                  </a:cubicBezTo>
                  <a:cubicBezTo>
                    <a:pt x="2178" y="459"/>
                    <a:pt x="139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46"/>
            <p:cNvSpPr/>
            <p:nvPr/>
          </p:nvSpPr>
          <p:spPr>
            <a:xfrm>
              <a:off x="2493811" y="4339518"/>
              <a:ext cx="15904" cy="64682"/>
            </a:xfrm>
            <a:custGeom>
              <a:avLst/>
              <a:gdLst/>
              <a:ahLst/>
              <a:cxnLst/>
              <a:rect l="l" t="t" r="r" b="b"/>
              <a:pathLst>
                <a:path w="657" h="2672" extrusionOk="0">
                  <a:moveTo>
                    <a:pt x="328" y="1"/>
                  </a:moveTo>
                  <a:cubicBezTo>
                    <a:pt x="164" y="1"/>
                    <a:pt x="0" y="107"/>
                    <a:pt x="0" y="319"/>
                  </a:cubicBezTo>
                  <a:lnTo>
                    <a:pt x="0" y="2354"/>
                  </a:lnTo>
                  <a:cubicBezTo>
                    <a:pt x="0" y="2566"/>
                    <a:pt x="164" y="2672"/>
                    <a:pt x="328" y="2672"/>
                  </a:cubicBezTo>
                  <a:cubicBezTo>
                    <a:pt x="492" y="2672"/>
                    <a:pt x="656" y="2566"/>
                    <a:pt x="656" y="2354"/>
                  </a:cubicBezTo>
                  <a:lnTo>
                    <a:pt x="656" y="319"/>
                  </a:lnTo>
                  <a:cubicBezTo>
                    <a:pt x="656" y="107"/>
                    <a:pt x="492" y="1"/>
                    <a:pt x="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46"/>
            <p:cNvSpPr/>
            <p:nvPr/>
          </p:nvSpPr>
          <p:spPr>
            <a:xfrm>
              <a:off x="2419349" y="4339349"/>
              <a:ext cx="54176" cy="65142"/>
            </a:xfrm>
            <a:custGeom>
              <a:avLst/>
              <a:gdLst/>
              <a:ahLst/>
              <a:cxnLst/>
              <a:rect l="l" t="t" r="r" b="b"/>
              <a:pathLst>
                <a:path w="2238" h="2691" extrusionOk="0">
                  <a:moveTo>
                    <a:pt x="1901" y="1"/>
                  </a:moveTo>
                  <a:cubicBezTo>
                    <a:pt x="1822" y="1"/>
                    <a:pt x="1743" y="29"/>
                    <a:pt x="1679" y="92"/>
                  </a:cubicBezTo>
                  <a:lnTo>
                    <a:pt x="1117" y="649"/>
                  </a:lnTo>
                  <a:lnTo>
                    <a:pt x="560" y="94"/>
                  </a:lnTo>
                  <a:cubicBezTo>
                    <a:pt x="496" y="30"/>
                    <a:pt x="416" y="1"/>
                    <a:pt x="336" y="1"/>
                  </a:cubicBezTo>
                  <a:cubicBezTo>
                    <a:pt x="167" y="1"/>
                    <a:pt x="0" y="131"/>
                    <a:pt x="0" y="326"/>
                  </a:cubicBezTo>
                  <a:lnTo>
                    <a:pt x="0" y="2363"/>
                  </a:lnTo>
                  <a:cubicBezTo>
                    <a:pt x="0" y="2574"/>
                    <a:pt x="164" y="2679"/>
                    <a:pt x="329" y="2679"/>
                  </a:cubicBezTo>
                  <a:cubicBezTo>
                    <a:pt x="493" y="2679"/>
                    <a:pt x="657" y="2574"/>
                    <a:pt x="657" y="2363"/>
                  </a:cubicBezTo>
                  <a:lnTo>
                    <a:pt x="657" y="1119"/>
                  </a:lnTo>
                  <a:lnTo>
                    <a:pt x="883" y="1345"/>
                  </a:lnTo>
                  <a:cubicBezTo>
                    <a:pt x="947" y="1409"/>
                    <a:pt x="1032" y="1441"/>
                    <a:pt x="1116" y="1441"/>
                  </a:cubicBezTo>
                  <a:cubicBezTo>
                    <a:pt x="1200" y="1441"/>
                    <a:pt x="1283" y="1410"/>
                    <a:pt x="1347" y="1346"/>
                  </a:cubicBezTo>
                  <a:lnTo>
                    <a:pt x="1582" y="1113"/>
                  </a:lnTo>
                  <a:lnTo>
                    <a:pt x="1582" y="2363"/>
                  </a:lnTo>
                  <a:cubicBezTo>
                    <a:pt x="1582" y="2543"/>
                    <a:pt x="1728" y="2690"/>
                    <a:pt x="1910" y="2690"/>
                  </a:cubicBezTo>
                  <a:lnTo>
                    <a:pt x="1910" y="2689"/>
                  </a:lnTo>
                  <a:cubicBezTo>
                    <a:pt x="2090" y="2689"/>
                    <a:pt x="2238" y="2543"/>
                    <a:pt x="2238" y="2361"/>
                  </a:cubicBezTo>
                  <a:lnTo>
                    <a:pt x="2238" y="326"/>
                  </a:lnTo>
                  <a:cubicBezTo>
                    <a:pt x="2238" y="133"/>
                    <a:pt x="2071" y="1"/>
                    <a:pt x="1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46"/>
            <p:cNvSpPr/>
            <p:nvPr/>
          </p:nvSpPr>
          <p:spPr>
            <a:xfrm>
              <a:off x="2293785" y="4499893"/>
              <a:ext cx="198695" cy="15929"/>
            </a:xfrm>
            <a:custGeom>
              <a:avLst/>
              <a:gdLst/>
              <a:ahLst/>
              <a:cxnLst/>
              <a:rect l="l" t="t" r="r" b="b"/>
              <a:pathLst>
                <a:path w="8208" h="658" extrusionOk="0">
                  <a:moveTo>
                    <a:pt x="423" y="1"/>
                  </a:moveTo>
                  <a:cubicBezTo>
                    <a:pt x="1" y="1"/>
                    <a:pt x="1" y="658"/>
                    <a:pt x="423" y="658"/>
                  </a:cubicBezTo>
                  <a:lnTo>
                    <a:pt x="7785" y="658"/>
                  </a:lnTo>
                  <a:cubicBezTo>
                    <a:pt x="8208" y="658"/>
                    <a:pt x="8208" y="1"/>
                    <a:pt x="77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39" name="Google Shape;539;p46"/>
          <p:cNvGrpSpPr/>
          <p:nvPr/>
        </p:nvGrpSpPr>
        <p:grpSpPr>
          <a:xfrm>
            <a:off x="8613097" y="2161890"/>
            <a:ext cx="933960" cy="989037"/>
            <a:chOff x="5753448" y="4072751"/>
            <a:chExt cx="511069" cy="541207"/>
          </a:xfrm>
        </p:grpSpPr>
        <p:sp>
          <p:nvSpPr>
            <p:cNvPr id="540" name="Google Shape;540;p46"/>
            <p:cNvSpPr/>
            <p:nvPr/>
          </p:nvSpPr>
          <p:spPr>
            <a:xfrm>
              <a:off x="5966256" y="4127944"/>
              <a:ext cx="83734" cy="77633"/>
            </a:xfrm>
            <a:custGeom>
              <a:avLst/>
              <a:gdLst/>
              <a:ahLst/>
              <a:cxnLst/>
              <a:rect l="l" t="t" r="r" b="b"/>
              <a:pathLst>
                <a:path w="3459" h="3207" extrusionOk="0">
                  <a:moveTo>
                    <a:pt x="1766" y="1062"/>
                  </a:moveTo>
                  <a:lnTo>
                    <a:pt x="1888" y="1310"/>
                  </a:lnTo>
                  <a:cubicBezTo>
                    <a:pt x="1936" y="1406"/>
                    <a:pt x="2028" y="1473"/>
                    <a:pt x="2135" y="1489"/>
                  </a:cubicBezTo>
                  <a:lnTo>
                    <a:pt x="2407" y="1527"/>
                  </a:lnTo>
                  <a:lnTo>
                    <a:pt x="2208" y="1721"/>
                  </a:lnTo>
                  <a:cubicBezTo>
                    <a:pt x="2132" y="1795"/>
                    <a:pt x="2097" y="1904"/>
                    <a:pt x="2115" y="2010"/>
                  </a:cubicBezTo>
                  <a:lnTo>
                    <a:pt x="2161" y="2282"/>
                  </a:lnTo>
                  <a:lnTo>
                    <a:pt x="1918" y="2153"/>
                  </a:lnTo>
                  <a:cubicBezTo>
                    <a:pt x="1870" y="2128"/>
                    <a:pt x="1818" y="2115"/>
                    <a:pt x="1765" y="2115"/>
                  </a:cubicBezTo>
                  <a:cubicBezTo>
                    <a:pt x="1713" y="2115"/>
                    <a:pt x="1661" y="2128"/>
                    <a:pt x="1613" y="2153"/>
                  </a:cubicBezTo>
                  <a:lnTo>
                    <a:pt x="1369" y="2282"/>
                  </a:lnTo>
                  <a:lnTo>
                    <a:pt x="1417" y="2010"/>
                  </a:lnTo>
                  <a:cubicBezTo>
                    <a:pt x="1434" y="1904"/>
                    <a:pt x="1400" y="1795"/>
                    <a:pt x="1322" y="1721"/>
                  </a:cubicBezTo>
                  <a:lnTo>
                    <a:pt x="1125" y="1527"/>
                  </a:lnTo>
                  <a:lnTo>
                    <a:pt x="1398" y="1489"/>
                  </a:lnTo>
                  <a:cubicBezTo>
                    <a:pt x="1504" y="1473"/>
                    <a:pt x="1597" y="1406"/>
                    <a:pt x="1644" y="1310"/>
                  </a:cubicBezTo>
                  <a:lnTo>
                    <a:pt x="1766" y="1062"/>
                  </a:lnTo>
                  <a:close/>
                  <a:moveTo>
                    <a:pt x="1764" y="0"/>
                  </a:moveTo>
                  <a:cubicBezTo>
                    <a:pt x="1647" y="0"/>
                    <a:pt x="1530" y="59"/>
                    <a:pt x="1471" y="177"/>
                  </a:cubicBezTo>
                  <a:lnTo>
                    <a:pt x="1130" y="864"/>
                  </a:lnTo>
                  <a:lnTo>
                    <a:pt x="372" y="975"/>
                  </a:lnTo>
                  <a:cubicBezTo>
                    <a:pt x="117" y="1012"/>
                    <a:pt x="1" y="1348"/>
                    <a:pt x="191" y="1533"/>
                  </a:cubicBezTo>
                  <a:lnTo>
                    <a:pt x="740" y="2068"/>
                  </a:lnTo>
                  <a:lnTo>
                    <a:pt x="611" y="2824"/>
                  </a:lnTo>
                  <a:cubicBezTo>
                    <a:pt x="574" y="3033"/>
                    <a:pt x="747" y="3207"/>
                    <a:pt x="937" y="3207"/>
                  </a:cubicBezTo>
                  <a:cubicBezTo>
                    <a:pt x="987" y="3207"/>
                    <a:pt x="1037" y="3195"/>
                    <a:pt x="1086" y="3169"/>
                  </a:cubicBezTo>
                  <a:lnTo>
                    <a:pt x="1765" y="2813"/>
                  </a:lnTo>
                  <a:lnTo>
                    <a:pt x="2443" y="3169"/>
                  </a:lnTo>
                  <a:cubicBezTo>
                    <a:pt x="2491" y="3194"/>
                    <a:pt x="2541" y="3206"/>
                    <a:pt x="2591" y="3206"/>
                  </a:cubicBezTo>
                  <a:cubicBezTo>
                    <a:pt x="2781" y="3206"/>
                    <a:pt x="2953" y="3034"/>
                    <a:pt x="2917" y="2824"/>
                  </a:cubicBezTo>
                  <a:lnTo>
                    <a:pt x="2788" y="2068"/>
                  </a:lnTo>
                  <a:lnTo>
                    <a:pt x="3336" y="1533"/>
                  </a:lnTo>
                  <a:cubicBezTo>
                    <a:pt x="3427" y="1447"/>
                    <a:pt x="3458" y="1317"/>
                    <a:pt x="3419" y="1198"/>
                  </a:cubicBezTo>
                  <a:lnTo>
                    <a:pt x="3421" y="1198"/>
                  </a:lnTo>
                  <a:cubicBezTo>
                    <a:pt x="3382" y="1079"/>
                    <a:pt x="3281" y="993"/>
                    <a:pt x="3157" y="975"/>
                  </a:cubicBezTo>
                  <a:lnTo>
                    <a:pt x="2399" y="864"/>
                  </a:lnTo>
                  <a:lnTo>
                    <a:pt x="2058" y="177"/>
                  </a:lnTo>
                  <a:cubicBezTo>
                    <a:pt x="2000" y="60"/>
                    <a:pt x="1882" y="0"/>
                    <a:pt x="17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46"/>
            <p:cNvSpPr/>
            <p:nvPr/>
          </p:nvSpPr>
          <p:spPr>
            <a:xfrm>
              <a:off x="5753448" y="4072751"/>
              <a:ext cx="511069" cy="541207"/>
            </a:xfrm>
            <a:custGeom>
              <a:avLst/>
              <a:gdLst/>
              <a:ahLst/>
              <a:cxnLst/>
              <a:rect l="l" t="t" r="r" b="b"/>
              <a:pathLst>
                <a:path w="21112" h="22357" extrusionOk="0">
                  <a:moveTo>
                    <a:pt x="18224" y="655"/>
                  </a:moveTo>
                  <a:lnTo>
                    <a:pt x="18224" y="5658"/>
                  </a:lnTo>
                  <a:lnTo>
                    <a:pt x="17563" y="5658"/>
                  </a:lnTo>
                  <a:lnTo>
                    <a:pt x="17544" y="655"/>
                  </a:lnTo>
                  <a:close/>
                  <a:moveTo>
                    <a:pt x="16889" y="1568"/>
                  </a:moveTo>
                  <a:lnTo>
                    <a:pt x="16889" y="6260"/>
                  </a:lnTo>
                  <a:lnTo>
                    <a:pt x="4248" y="6260"/>
                  </a:lnTo>
                  <a:lnTo>
                    <a:pt x="4248" y="1568"/>
                  </a:lnTo>
                  <a:close/>
                  <a:moveTo>
                    <a:pt x="3568" y="6312"/>
                  </a:moveTo>
                  <a:lnTo>
                    <a:pt x="3568" y="7083"/>
                  </a:lnTo>
                  <a:lnTo>
                    <a:pt x="656" y="7083"/>
                  </a:lnTo>
                  <a:lnTo>
                    <a:pt x="656" y="6312"/>
                  </a:lnTo>
                  <a:close/>
                  <a:moveTo>
                    <a:pt x="20457" y="6312"/>
                  </a:moveTo>
                  <a:lnTo>
                    <a:pt x="20457" y="7083"/>
                  </a:lnTo>
                  <a:lnTo>
                    <a:pt x="17544" y="7083"/>
                  </a:lnTo>
                  <a:lnTo>
                    <a:pt x="17544" y="6312"/>
                  </a:lnTo>
                  <a:close/>
                  <a:moveTo>
                    <a:pt x="3568" y="7738"/>
                  </a:moveTo>
                  <a:lnTo>
                    <a:pt x="3568" y="10470"/>
                  </a:lnTo>
                  <a:lnTo>
                    <a:pt x="2887" y="10470"/>
                  </a:lnTo>
                  <a:lnTo>
                    <a:pt x="2887" y="7738"/>
                  </a:lnTo>
                  <a:close/>
                  <a:moveTo>
                    <a:pt x="18224" y="7738"/>
                  </a:moveTo>
                  <a:lnTo>
                    <a:pt x="18224" y="10470"/>
                  </a:lnTo>
                  <a:lnTo>
                    <a:pt x="17543" y="10470"/>
                  </a:lnTo>
                  <a:lnTo>
                    <a:pt x="17543" y="7738"/>
                  </a:lnTo>
                  <a:close/>
                  <a:moveTo>
                    <a:pt x="4204" y="11124"/>
                  </a:moveTo>
                  <a:lnTo>
                    <a:pt x="4204" y="11894"/>
                  </a:lnTo>
                  <a:lnTo>
                    <a:pt x="2253" y="11894"/>
                  </a:lnTo>
                  <a:lnTo>
                    <a:pt x="2253" y="11124"/>
                  </a:lnTo>
                  <a:close/>
                  <a:moveTo>
                    <a:pt x="18860" y="11124"/>
                  </a:moveTo>
                  <a:lnTo>
                    <a:pt x="18860" y="11894"/>
                  </a:lnTo>
                  <a:lnTo>
                    <a:pt x="16909" y="11894"/>
                  </a:lnTo>
                  <a:lnTo>
                    <a:pt x="16909" y="11124"/>
                  </a:lnTo>
                  <a:close/>
                  <a:moveTo>
                    <a:pt x="16889" y="6914"/>
                  </a:moveTo>
                  <a:lnTo>
                    <a:pt x="16889" y="10470"/>
                  </a:lnTo>
                  <a:lnTo>
                    <a:pt x="16599" y="10470"/>
                  </a:lnTo>
                  <a:cubicBezTo>
                    <a:pt x="16594" y="10469"/>
                    <a:pt x="16588" y="10469"/>
                    <a:pt x="16582" y="10469"/>
                  </a:cubicBezTo>
                  <a:cubicBezTo>
                    <a:pt x="16509" y="10469"/>
                    <a:pt x="16439" y="10493"/>
                    <a:pt x="16380" y="10538"/>
                  </a:cubicBezTo>
                  <a:cubicBezTo>
                    <a:pt x="14815" y="11345"/>
                    <a:pt x="12717" y="11782"/>
                    <a:pt x="10570" y="11782"/>
                  </a:cubicBezTo>
                  <a:cubicBezTo>
                    <a:pt x="9831" y="11782"/>
                    <a:pt x="9086" y="11730"/>
                    <a:pt x="8355" y="11623"/>
                  </a:cubicBezTo>
                  <a:cubicBezTo>
                    <a:pt x="8337" y="11621"/>
                    <a:pt x="8319" y="11620"/>
                    <a:pt x="8302" y="11620"/>
                  </a:cubicBezTo>
                  <a:cubicBezTo>
                    <a:pt x="7930" y="11620"/>
                    <a:pt x="7861" y="12213"/>
                    <a:pt x="8261" y="12272"/>
                  </a:cubicBezTo>
                  <a:cubicBezTo>
                    <a:pt x="9013" y="12379"/>
                    <a:pt x="9772" y="12435"/>
                    <a:pt x="10532" y="12435"/>
                  </a:cubicBezTo>
                  <a:cubicBezTo>
                    <a:pt x="10542" y="12435"/>
                    <a:pt x="10552" y="12435"/>
                    <a:pt x="10561" y="12435"/>
                  </a:cubicBezTo>
                  <a:cubicBezTo>
                    <a:pt x="12627" y="12435"/>
                    <a:pt x="14655" y="12047"/>
                    <a:pt x="16253" y="11326"/>
                  </a:cubicBezTo>
                  <a:lnTo>
                    <a:pt x="16253" y="12017"/>
                  </a:lnTo>
                  <a:cubicBezTo>
                    <a:pt x="14662" y="12804"/>
                    <a:pt x="12619" y="13198"/>
                    <a:pt x="10576" y="13198"/>
                  </a:cubicBezTo>
                  <a:cubicBezTo>
                    <a:pt x="8516" y="13198"/>
                    <a:pt x="6455" y="12797"/>
                    <a:pt x="4858" y="11996"/>
                  </a:cubicBezTo>
                  <a:lnTo>
                    <a:pt x="4858" y="11306"/>
                  </a:lnTo>
                  <a:cubicBezTo>
                    <a:pt x="5352" y="11530"/>
                    <a:pt x="5862" y="11718"/>
                    <a:pt x="6383" y="11868"/>
                  </a:cubicBezTo>
                  <a:cubicBezTo>
                    <a:pt x="6417" y="11878"/>
                    <a:pt x="6449" y="11883"/>
                    <a:pt x="6480" y="11883"/>
                  </a:cubicBezTo>
                  <a:cubicBezTo>
                    <a:pt x="6812" y="11883"/>
                    <a:pt x="6928" y="11345"/>
                    <a:pt x="6566" y="11240"/>
                  </a:cubicBezTo>
                  <a:cubicBezTo>
                    <a:pt x="5887" y="11042"/>
                    <a:pt x="5265" y="10796"/>
                    <a:pt x="4713" y="10505"/>
                  </a:cubicBezTo>
                  <a:cubicBezTo>
                    <a:pt x="4655" y="10484"/>
                    <a:pt x="4593" y="10471"/>
                    <a:pt x="4530" y="10468"/>
                  </a:cubicBezTo>
                  <a:lnTo>
                    <a:pt x="4222" y="10468"/>
                  </a:lnTo>
                  <a:lnTo>
                    <a:pt x="4222" y="6914"/>
                  </a:lnTo>
                  <a:close/>
                  <a:moveTo>
                    <a:pt x="5963" y="13154"/>
                  </a:moveTo>
                  <a:lnTo>
                    <a:pt x="5963" y="13154"/>
                  </a:lnTo>
                  <a:cubicBezTo>
                    <a:pt x="7337" y="13608"/>
                    <a:pt x="8925" y="13851"/>
                    <a:pt x="10580" y="13851"/>
                  </a:cubicBezTo>
                  <a:cubicBezTo>
                    <a:pt x="12202" y="13851"/>
                    <a:pt x="13759" y="13618"/>
                    <a:pt x="15115" y="13180"/>
                  </a:cubicBezTo>
                  <a:lnTo>
                    <a:pt x="15115" y="13180"/>
                  </a:lnTo>
                  <a:lnTo>
                    <a:pt x="10557" y="16551"/>
                  </a:lnTo>
                  <a:lnTo>
                    <a:pt x="5963" y="13154"/>
                  </a:lnTo>
                  <a:close/>
                  <a:moveTo>
                    <a:pt x="4044" y="12550"/>
                  </a:moveTo>
                  <a:lnTo>
                    <a:pt x="10004" y="16959"/>
                  </a:lnTo>
                  <a:lnTo>
                    <a:pt x="9436" y="17380"/>
                  </a:lnTo>
                  <a:lnTo>
                    <a:pt x="2917" y="12550"/>
                  </a:lnTo>
                  <a:close/>
                  <a:moveTo>
                    <a:pt x="11675" y="18194"/>
                  </a:moveTo>
                  <a:lnTo>
                    <a:pt x="15580" y="21080"/>
                  </a:lnTo>
                  <a:cubicBezTo>
                    <a:pt x="15868" y="21293"/>
                    <a:pt x="15651" y="21697"/>
                    <a:pt x="15370" y="21697"/>
                  </a:cubicBezTo>
                  <a:cubicBezTo>
                    <a:pt x="15307" y="21697"/>
                    <a:pt x="15240" y="21676"/>
                    <a:pt x="15175" y="21628"/>
                  </a:cubicBezTo>
                  <a:lnTo>
                    <a:pt x="11107" y="18615"/>
                  </a:lnTo>
                  <a:lnTo>
                    <a:pt x="11675" y="18194"/>
                  </a:lnTo>
                  <a:close/>
                  <a:moveTo>
                    <a:pt x="2556" y="1"/>
                  </a:moveTo>
                  <a:cubicBezTo>
                    <a:pt x="2377" y="1"/>
                    <a:pt x="2233" y="148"/>
                    <a:pt x="2233" y="327"/>
                  </a:cubicBezTo>
                  <a:lnTo>
                    <a:pt x="2233" y="1571"/>
                  </a:lnTo>
                  <a:cubicBezTo>
                    <a:pt x="2233" y="1782"/>
                    <a:pt x="2396" y="1888"/>
                    <a:pt x="2560" y="1888"/>
                  </a:cubicBezTo>
                  <a:cubicBezTo>
                    <a:pt x="2723" y="1888"/>
                    <a:pt x="2887" y="1782"/>
                    <a:pt x="2887" y="1571"/>
                  </a:cubicBezTo>
                  <a:lnTo>
                    <a:pt x="2887" y="655"/>
                  </a:lnTo>
                  <a:lnTo>
                    <a:pt x="3568" y="655"/>
                  </a:lnTo>
                  <a:lnTo>
                    <a:pt x="3568" y="5658"/>
                  </a:lnTo>
                  <a:lnTo>
                    <a:pt x="2887" y="5658"/>
                  </a:lnTo>
                  <a:lnTo>
                    <a:pt x="2887" y="3492"/>
                  </a:lnTo>
                  <a:cubicBezTo>
                    <a:pt x="2887" y="3281"/>
                    <a:pt x="2723" y="3176"/>
                    <a:pt x="2560" y="3176"/>
                  </a:cubicBezTo>
                  <a:cubicBezTo>
                    <a:pt x="2396" y="3176"/>
                    <a:pt x="2233" y="3281"/>
                    <a:pt x="2233" y="3492"/>
                  </a:cubicBezTo>
                  <a:lnTo>
                    <a:pt x="2233" y="5658"/>
                  </a:lnTo>
                  <a:lnTo>
                    <a:pt x="329" y="5658"/>
                  </a:lnTo>
                  <a:cubicBezTo>
                    <a:pt x="148" y="5658"/>
                    <a:pt x="2" y="5804"/>
                    <a:pt x="1" y="5985"/>
                  </a:cubicBezTo>
                  <a:lnTo>
                    <a:pt x="1" y="7410"/>
                  </a:lnTo>
                  <a:cubicBezTo>
                    <a:pt x="1" y="7591"/>
                    <a:pt x="148" y="7738"/>
                    <a:pt x="329" y="7738"/>
                  </a:cubicBezTo>
                  <a:lnTo>
                    <a:pt x="2233" y="7738"/>
                  </a:lnTo>
                  <a:lnTo>
                    <a:pt x="2233" y="10470"/>
                  </a:lnTo>
                  <a:lnTo>
                    <a:pt x="1925" y="10470"/>
                  </a:lnTo>
                  <a:cubicBezTo>
                    <a:pt x="1744" y="10470"/>
                    <a:pt x="1597" y="10616"/>
                    <a:pt x="1597" y="10796"/>
                  </a:cubicBezTo>
                  <a:lnTo>
                    <a:pt x="1597" y="12220"/>
                  </a:lnTo>
                  <a:cubicBezTo>
                    <a:pt x="1598" y="12325"/>
                    <a:pt x="1647" y="12422"/>
                    <a:pt x="1730" y="12485"/>
                  </a:cubicBezTo>
                  <a:lnTo>
                    <a:pt x="8888" y="17786"/>
                  </a:lnTo>
                  <a:lnTo>
                    <a:pt x="5146" y="20555"/>
                  </a:lnTo>
                  <a:cubicBezTo>
                    <a:pt x="4305" y="21175"/>
                    <a:pt x="4936" y="22357"/>
                    <a:pt x="5758" y="22357"/>
                  </a:cubicBezTo>
                  <a:cubicBezTo>
                    <a:pt x="5943" y="22357"/>
                    <a:pt x="6139" y="22296"/>
                    <a:pt x="6330" y="22155"/>
                  </a:cubicBezTo>
                  <a:lnTo>
                    <a:pt x="10557" y="19023"/>
                  </a:lnTo>
                  <a:lnTo>
                    <a:pt x="14784" y="22155"/>
                  </a:lnTo>
                  <a:cubicBezTo>
                    <a:pt x="14974" y="22296"/>
                    <a:pt x="15170" y="22356"/>
                    <a:pt x="15355" y="22356"/>
                  </a:cubicBezTo>
                  <a:cubicBezTo>
                    <a:pt x="16177" y="22356"/>
                    <a:pt x="16810" y="21177"/>
                    <a:pt x="15968" y="20555"/>
                  </a:cubicBezTo>
                  <a:lnTo>
                    <a:pt x="12226" y="17786"/>
                  </a:lnTo>
                  <a:lnTo>
                    <a:pt x="15227" y="15564"/>
                  </a:lnTo>
                  <a:cubicBezTo>
                    <a:pt x="15503" y="15360"/>
                    <a:pt x="15294" y="14972"/>
                    <a:pt x="15024" y="14972"/>
                  </a:cubicBezTo>
                  <a:cubicBezTo>
                    <a:pt x="14963" y="14972"/>
                    <a:pt x="14898" y="14992"/>
                    <a:pt x="14836" y="15038"/>
                  </a:cubicBezTo>
                  <a:lnTo>
                    <a:pt x="5939" y="21628"/>
                  </a:lnTo>
                  <a:cubicBezTo>
                    <a:pt x="5874" y="21677"/>
                    <a:pt x="5806" y="21698"/>
                    <a:pt x="5743" y="21698"/>
                  </a:cubicBezTo>
                  <a:cubicBezTo>
                    <a:pt x="5462" y="21698"/>
                    <a:pt x="5247" y="21294"/>
                    <a:pt x="5534" y="21080"/>
                  </a:cubicBezTo>
                  <a:lnTo>
                    <a:pt x="17069" y="12550"/>
                  </a:lnTo>
                  <a:lnTo>
                    <a:pt x="18196" y="12550"/>
                  </a:lnTo>
                  <a:lnTo>
                    <a:pt x="16408" y="13874"/>
                  </a:lnTo>
                  <a:cubicBezTo>
                    <a:pt x="16130" y="14078"/>
                    <a:pt x="16338" y="14466"/>
                    <a:pt x="16608" y="14466"/>
                  </a:cubicBezTo>
                  <a:cubicBezTo>
                    <a:pt x="16670" y="14466"/>
                    <a:pt x="16734" y="14446"/>
                    <a:pt x="16797" y="14399"/>
                  </a:cubicBezTo>
                  <a:lnTo>
                    <a:pt x="19382" y="12485"/>
                  </a:lnTo>
                  <a:cubicBezTo>
                    <a:pt x="19465" y="12422"/>
                    <a:pt x="19516" y="12325"/>
                    <a:pt x="19516" y="12220"/>
                  </a:cubicBezTo>
                  <a:lnTo>
                    <a:pt x="19516" y="10796"/>
                  </a:lnTo>
                  <a:cubicBezTo>
                    <a:pt x="19516" y="10616"/>
                    <a:pt x="19368" y="10470"/>
                    <a:pt x="19188" y="10470"/>
                  </a:cubicBezTo>
                  <a:lnTo>
                    <a:pt x="18880" y="10470"/>
                  </a:lnTo>
                  <a:lnTo>
                    <a:pt x="18880" y="7738"/>
                  </a:lnTo>
                  <a:lnTo>
                    <a:pt x="20784" y="7738"/>
                  </a:lnTo>
                  <a:cubicBezTo>
                    <a:pt x="20964" y="7738"/>
                    <a:pt x="21112" y="7592"/>
                    <a:pt x="21112" y="7410"/>
                  </a:cubicBezTo>
                  <a:lnTo>
                    <a:pt x="21112" y="5985"/>
                  </a:lnTo>
                  <a:cubicBezTo>
                    <a:pt x="21112" y="5804"/>
                    <a:pt x="20964" y="5658"/>
                    <a:pt x="20784" y="5658"/>
                  </a:cubicBezTo>
                  <a:lnTo>
                    <a:pt x="18880" y="5658"/>
                  </a:lnTo>
                  <a:lnTo>
                    <a:pt x="18880" y="327"/>
                  </a:lnTo>
                  <a:cubicBezTo>
                    <a:pt x="18880" y="148"/>
                    <a:pt x="18735" y="1"/>
                    <a:pt x="18555" y="1"/>
                  </a:cubicBezTo>
                  <a:cubicBezTo>
                    <a:pt x="18554" y="1"/>
                    <a:pt x="18553" y="1"/>
                    <a:pt x="18552" y="1"/>
                  </a:cubicBezTo>
                  <a:lnTo>
                    <a:pt x="17216" y="1"/>
                  </a:lnTo>
                  <a:cubicBezTo>
                    <a:pt x="17036" y="1"/>
                    <a:pt x="16889" y="147"/>
                    <a:pt x="16889" y="327"/>
                  </a:cubicBezTo>
                  <a:lnTo>
                    <a:pt x="16889" y="914"/>
                  </a:lnTo>
                  <a:lnTo>
                    <a:pt x="4224" y="914"/>
                  </a:lnTo>
                  <a:lnTo>
                    <a:pt x="4224" y="327"/>
                  </a:lnTo>
                  <a:cubicBezTo>
                    <a:pt x="4224" y="147"/>
                    <a:pt x="4076" y="1"/>
                    <a:pt x="3896" y="1"/>
                  </a:cubicBezTo>
                  <a:lnTo>
                    <a:pt x="2559" y="1"/>
                  </a:lnTo>
                  <a:cubicBezTo>
                    <a:pt x="2558" y="1"/>
                    <a:pt x="2557" y="1"/>
                    <a:pt x="25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FD073E0-818E-4620-B5BA-2E79A1A129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357C4272-2908-4A28-A0DB-BB1059A820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4394E047-7C6A-43E6-8B2F-1D5D4197C8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8D76031A-9FA8-4D5F-8630-3D1FED022DC3}"/>
              </a:ext>
            </a:extLst>
          </p:cNvPr>
          <p:cNvSpPr>
            <a:spLocks noGrp="1"/>
          </p:cNvSpPr>
          <p:nvPr>
            <p:ph type="ctrTitle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Google Shape;108;p11">
            <a:extLst>
              <a:ext uri="{FF2B5EF4-FFF2-40B4-BE49-F238E27FC236}">
                <a16:creationId xmlns:a16="http://schemas.microsoft.com/office/drawing/2014/main" id="{DA2E2902-F307-474F-910F-2EF8F7910E70}"/>
              </a:ext>
            </a:extLst>
          </p:cNvPr>
          <p:cNvSpPr/>
          <p:nvPr/>
        </p:nvSpPr>
        <p:spPr>
          <a:xfrm flipH="1">
            <a:off x="6978333" y="4586467"/>
            <a:ext cx="17405600" cy="5707200"/>
          </a:xfrm>
          <a:prstGeom prst="rect">
            <a:avLst/>
          </a:prstGeom>
          <a:solidFill>
            <a:srgbClr val="434343">
              <a:alpha val="65380"/>
            </a:srgbClr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cxnSp>
        <p:nvCxnSpPr>
          <p:cNvPr id="14" name="Google Shape;109;p11">
            <a:extLst>
              <a:ext uri="{FF2B5EF4-FFF2-40B4-BE49-F238E27FC236}">
                <a16:creationId xmlns:a16="http://schemas.microsoft.com/office/drawing/2014/main" id="{25FE761A-0E40-42E0-8386-20001219E81A}"/>
              </a:ext>
            </a:extLst>
          </p:cNvPr>
          <p:cNvCxnSpPr/>
          <p:nvPr/>
        </p:nvCxnSpPr>
        <p:spPr>
          <a:xfrm>
            <a:off x="11240061" y="5444069"/>
            <a:ext cx="0" cy="39920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754619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243800" tIns="243800" rIns="243800" bIns="243800" anchor="b" anchorCtr="0">
            <a:noAutofit/>
          </a:bodyPr>
          <a:lstStyle/>
          <a:p>
            <a:r>
              <a:rPr lang="en"/>
              <a:t>LOCATIONS</a:t>
            </a:r>
            <a:endParaRPr/>
          </a:p>
        </p:txBody>
      </p:sp>
      <p:sp>
        <p:nvSpPr>
          <p:cNvPr id="547" name="Google Shape;547;p47"/>
          <p:cNvSpPr/>
          <p:nvPr/>
        </p:nvSpPr>
        <p:spPr>
          <a:xfrm>
            <a:off x="4899267" y="3303133"/>
            <a:ext cx="12229467" cy="6016507"/>
          </a:xfrm>
          <a:custGeom>
            <a:avLst/>
            <a:gdLst/>
            <a:ahLst/>
            <a:cxnLst/>
            <a:rect l="l" t="t" r="r" b="b"/>
            <a:pathLst>
              <a:path w="31561" h="15527" extrusionOk="0">
                <a:moveTo>
                  <a:pt x="16248" y="0"/>
                </a:moveTo>
                <a:cubicBezTo>
                  <a:pt x="16227" y="11"/>
                  <a:pt x="16196" y="105"/>
                  <a:pt x="16192" y="207"/>
                </a:cubicBezTo>
                <a:lnTo>
                  <a:pt x="16192" y="273"/>
                </a:lnTo>
                <a:lnTo>
                  <a:pt x="16129" y="273"/>
                </a:lnTo>
                <a:lnTo>
                  <a:pt x="1191" y="354"/>
                </a:lnTo>
                <a:cubicBezTo>
                  <a:pt x="1286" y="476"/>
                  <a:pt x="1272" y="588"/>
                  <a:pt x="1261" y="693"/>
                </a:cubicBezTo>
                <a:cubicBezTo>
                  <a:pt x="1251" y="767"/>
                  <a:pt x="1254" y="840"/>
                  <a:pt x="1268" y="914"/>
                </a:cubicBezTo>
                <a:cubicBezTo>
                  <a:pt x="1314" y="1089"/>
                  <a:pt x="1307" y="1334"/>
                  <a:pt x="1205" y="1463"/>
                </a:cubicBezTo>
                <a:cubicBezTo>
                  <a:pt x="1161" y="1525"/>
                  <a:pt x="1095" y="1554"/>
                  <a:pt x="1030" y="1554"/>
                </a:cubicBezTo>
                <a:cubicBezTo>
                  <a:pt x="940" y="1554"/>
                  <a:pt x="850" y="1499"/>
                  <a:pt x="820" y="1397"/>
                </a:cubicBezTo>
                <a:cubicBezTo>
                  <a:pt x="795" y="1299"/>
                  <a:pt x="841" y="1197"/>
                  <a:pt x="932" y="1152"/>
                </a:cubicBezTo>
                <a:cubicBezTo>
                  <a:pt x="971" y="1131"/>
                  <a:pt x="974" y="1071"/>
                  <a:pt x="964" y="1022"/>
                </a:cubicBezTo>
                <a:cubicBezTo>
                  <a:pt x="950" y="977"/>
                  <a:pt x="918" y="935"/>
                  <a:pt x="890" y="935"/>
                </a:cubicBezTo>
                <a:cubicBezTo>
                  <a:pt x="887" y="935"/>
                  <a:pt x="883" y="935"/>
                  <a:pt x="880" y="935"/>
                </a:cubicBezTo>
                <a:cubicBezTo>
                  <a:pt x="844" y="935"/>
                  <a:pt x="807" y="918"/>
                  <a:pt x="781" y="893"/>
                </a:cubicBezTo>
                <a:cubicBezTo>
                  <a:pt x="750" y="854"/>
                  <a:pt x="729" y="805"/>
                  <a:pt x="722" y="756"/>
                </a:cubicBezTo>
                <a:lnTo>
                  <a:pt x="718" y="756"/>
                </a:lnTo>
                <a:lnTo>
                  <a:pt x="683" y="763"/>
                </a:lnTo>
                <a:cubicBezTo>
                  <a:pt x="666" y="763"/>
                  <a:pt x="648" y="767"/>
                  <a:pt x="631" y="770"/>
                </a:cubicBezTo>
                <a:lnTo>
                  <a:pt x="592" y="774"/>
                </a:lnTo>
                <a:cubicBezTo>
                  <a:pt x="578" y="774"/>
                  <a:pt x="561" y="777"/>
                  <a:pt x="543" y="777"/>
                </a:cubicBezTo>
                <a:lnTo>
                  <a:pt x="424" y="777"/>
                </a:lnTo>
                <a:cubicBezTo>
                  <a:pt x="393" y="777"/>
                  <a:pt x="361" y="777"/>
                  <a:pt x="330" y="774"/>
                </a:cubicBezTo>
                <a:lnTo>
                  <a:pt x="302" y="774"/>
                </a:lnTo>
                <a:cubicBezTo>
                  <a:pt x="263" y="770"/>
                  <a:pt x="225" y="770"/>
                  <a:pt x="186" y="767"/>
                </a:cubicBezTo>
                <a:lnTo>
                  <a:pt x="176" y="767"/>
                </a:lnTo>
                <a:lnTo>
                  <a:pt x="60" y="753"/>
                </a:lnTo>
                <a:lnTo>
                  <a:pt x="29" y="749"/>
                </a:lnTo>
                <a:lnTo>
                  <a:pt x="1" y="746"/>
                </a:lnTo>
                <a:lnTo>
                  <a:pt x="1" y="746"/>
                </a:lnTo>
                <a:cubicBezTo>
                  <a:pt x="36" y="984"/>
                  <a:pt x="123" y="1208"/>
                  <a:pt x="263" y="1404"/>
                </a:cubicBezTo>
                <a:cubicBezTo>
                  <a:pt x="340" y="1502"/>
                  <a:pt x="386" y="1617"/>
                  <a:pt x="400" y="1740"/>
                </a:cubicBezTo>
                <a:cubicBezTo>
                  <a:pt x="414" y="1824"/>
                  <a:pt x="421" y="1859"/>
                  <a:pt x="484" y="1894"/>
                </a:cubicBezTo>
                <a:cubicBezTo>
                  <a:pt x="666" y="1992"/>
                  <a:pt x="659" y="2083"/>
                  <a:pt x="645" y="2122"/>
                </a:cubicBezTo>
                <a:cubicBezTo>
                  <a:pt x="633" y="2152"/>
                  <a:pt x="605" y="2203"/>
                  <a:pt x="501" y="2203"/>
                </a:cubicBezTo>
                <a:cubicBezTo>
                  <a:pt x="485" y="2203"/>
                  <a:pt x="466" y="2201"/>
                  <a:pt x="445" y="2199"/>
                </a:cubicBezTo>
                <a:lnTo>
                  <a:pt x="424" y="2199"/>
                </a:lnTo>
                <a:cubicBezTo>
                  <a:pt x="424" y="2230"/>
                  <a:pt x="424" y="2258"/>
                  <a:pt x="424" y="2290"/>
                </a:cubicBezTo>
                <a:cubicBezTo>
                  <a:pt x="435" y="2409"/>
                  <a:pt x="428" y="2528"/>
                  <a:pt x="410" y="2643"/>
                </a:cubicBezTo>
                <a:cubicBezTo>
                  <a:pt x="375" y="2846"/>
                  <a:pt x="365" y="3172"/>
                  <a:pt x="354" y="3462"/>
                </a:cubicBezTo>
                <a:cubicBezTo>
                  <a:pt x="347" y="3690"/>
                  <a:pt x="340" y="3886"/>
                  <a:pt x="323" y="3991"/>
                </a:cubicBezTo>
                <a:cubicBezTo>
                  <a:pt x="305" y="4082"/>
                  <a:pt x="274" y="4173"/>
                  <a:pt x="235" y="4257"/>
                </a:cubicBezTo>
                <a:cubicBezTo>
                  <a:pt x="162" y="4446"/>
                  <a:pt x="78" y="4656"/>
                  <a:pt x="169" y="4793"/>
                </a:cubicBezTo>
                <a:cubicBezTo>
                  <a:pt x="365" y="5101"/>
                  <a:pt x="438" y="5451"/>
                  <a:pt x="358" y="5731"/>
                </a:cubicBezTo>
                <a:cubicBezTo>
                  <a:pt x="277" y="6022"/>
                  <a:pt x="291" y="6186"/>
                  <a:pt x="414" y="6396"/>
                </a:cubicBezTo>
                <a:cubicBezTo>
                  <a:pt x="484" y="6522"/>
                  <a:pt x="494" y="6680"/>
                  <a:pt x="501" y="6823"/>
                </a:cubicBezTo>
                <a:cubicBezTo>
                  <a:pt x="505" y="6935"/>
                  <a:pt x="512" y="7061"/>
                  <a:pt x="557" y="7089"/>
                </a:cubicBezTo>
                <a:cubicBezTo>
                  <a:pt x="697" y="7170"/>
                  <a:pt x="837" y="7327"/>
                  <a:pt x="992" y="7583"/>
                </a:cubicBezTo>
                <a:cubicBezTo>
                  <a:pt x="1023" y="7639"/>
                  <a:pt x="1072" y="7684"/>
                  <a:pt x="1135" y="7705"/>
                </a:cubicBezTo>
                <a:cubicBezTo>
                  <a:pt x="1209" y="7737"/>
                  <a:pt x="1265" y="7772"/>
                  <a:pt x="1282" y="7915"/>
                </a:cubicBezTo>
                <a:lnTo>
                  <a:pt x="1282" y="7926"/>
                </a:lnTo>
                <a:cubicBezTo>
                  <a:pt x="1303" y="8129"/>
                  <a:pt x="1303" y="8133"/>
                  <a:pt x="1461" y="8199"/>
                </a:cubicBezTo>
                <a:cubicBezTo>
                  <a:pt x="1653" y="8283"/>
                  <a:pt x="1611" y="8476"/>
                  <a:pt x="1587" y="8588"/>
                </a:cubicBezTo>
                <a:cubicBezTo>
                  <a:pt x="1580" y="8619"/>
                  <a:pt x="1573" y="8651"/>
                  <a:pt x="1573" y="8686"/>
                </a:cubicBezTo>
                <a:cubicBezTo>
                  <a:pt x="1573" y="8773"/>
                  <a:pt x="1839" y="9004"/>
                  <a:pt x="2073" y="9214"/>
                </a:cubicBezTo>
                <a:lnTo>
                  <a:pt x="2119" y="9256"/>
                </a:lnTo>
                <a:cubicBezTo>
                  <a:pt x="2248" y="9358"/>
                  <a:pt x="2322" y="9519"/>
                  <a:pt x="2311" y="9683"/>
                </a:cubicBezTo>
                <a:cubicBezTo>
                  <a:pt x="2311" y="9704"/>
                  <a:pt x="2315" y="9725"/>
                  <a:pt x="2318" y="9746"/>
                </a:cubicBezTo>
                <a:cubicBezTo>
                  <a:pt x="2329" y="9750"/>
                  <a:pt x="2343" y="9750"/>
                  <a:pt x="2353" y="9750"/>
                </a:cubicBezTo>
                <a:cubicBezTo>
                  <a:pt x="2612" y="9750"/>
                  <a:pt x="2854" y="9904"/>
                  <a:pt x="3068" y="10040"/>
                </a:cubicBezTo>
                <a:cubicBezTo>
                  <a:pt x="3174" y="10108"/>
                  <a:pt x="3240" y="10119"/>
                  <a:pt x="3302" y="10119"/>
                </a:cubicBezTo>
                <a:cubicBezTo>
                  <a:pt x="3317" y="10119"/>
                  <a:pt x="3332" y="10118"/>
                  <a:pt x="3348" y="10118"/>
                </a:cubicBezTo>
                <a:cubicBezTo>
                  <a:pt x="3362" y="10117"/>
                  <a:pt x="3375" y="10116"/>
                  <a:pt x="3389" y="10116"/>
                </a:cubicBezTo>
                <a:cubicBezTo>
                  <a:pt x="3430" y="10116"/>
                  <a:pt x="3469" y="10120"/>
                  <a:pt x="3509" y="10128"/>
                </a:cubicBezTo>
                <a:cubicBezTo>
                  <a:pt x="3694" y="10170"/>
                  <a:pt x="4002" y="10531"/>
                  <a:pt x="4069" y="10783"/>
                </a:cubicBezTo>
                <a:cubicBezTo>
                  <a:pt x="4093" y="10881"/>
                  <a:pt x="4125" y="10979"/>
                  <a:pt x="4167" y="11073"/>
                </a:cubicBezTo>
                <a:lnTo>
                  <a:pt x="5403" y="10909"/>
                </a:lnTo>
                <a:lnTo>
                  <a:pt x="5424" y="10926"/>
                </a:lnTo>
                <a:cubicBezTo>
                  <a:pt x="5427" y="10926"/>
                  <a:pt x="5802" y="11189"/>
                  <a:pt x="6008" y="11238"/>
                </a:cubicBezTo>
                <a:cubicBezTo>
                  <a:pt x="6222" y="11287"/>
                  <a:pt x="7286" y="11682"/>
                  <a:pt x="7419" y="11728"/>
                </a:cubicBezTo>
                <a:lnTo>
                  <a:pt x="8928" y="11717"/>
                </a:lnTo>
                <a:lnTo>
                  <a:pt x="9110" y="11483"/>
                </a:lnTo>
                <a:lnTo>
                  <a:pt x="10024" y="11483"/>
                </a:lnTo>
                <a:lnTo>
                  <a:pt x="10045" y="11500"/>
                </a:lnTo>
                <a:cubicBezTo>
                  <a:pt x="10297" y="11749"/>
                  <a:pt x="10591" y="12018"/>
                  <a:pt x="10643" y="12043"/>
                </a:cubicBezTo>
                <a:cubicBezTo>
                  <a:pt x="10734" y="12074"/>
                  <a:pt x="11035" y="12341"/>
                  <a:pt x="11035" y="12533"/>
                </a:cubicBezTo>
                <a:cubicBezTo>
                  <a:pt x="11035" y="12670"/>
                  <a:pt x="11091" y="12775"/>
                  <a:pt x="11193" y="12824"/>
                </a:cubicBezTo>
                <a:cubicBezTo>
                  <a:pt x="11235" y="12845"/>
                  <a:pt x="11302" y="12883"/>
                  <a:pt x="11375" y="12929"/>
                </a:cubicBezTo>
                <a:cubicBezTo>
                  <a:pt x="11494" y="12995"/>
                  <a:pt x="11701" y="13118"/>
                  <a:pt x="11774" y="13139"/>
                </a:cubicBezTo>
                <a:cubicBezTo>
                  <a:pt x="11788" y="13118"/>
                  <a:pt x="11806" y="13076"/>
                  <a:pt x="11823" y="13044"/>
                </a:cubicBezTo>
                <a:cubicBezTo>
                  <a:pt x="11844" y="12999"/>
                  <a:pt x="11869" y="12957"/>
                  <a:pt x="11893" y="12908"/>
                </a:cubicBezTo>
                <a:cubicBezTo>
                  <a:pt x="11907" y="12883"/>
                  <a:pt x="11921" y="12862"/>
                  <a:pt x="11939" y="12838"/>
                </a:cubicBezTo>
                <a:cubicBezTo>
                  <a:pt x="12011" y="12728"/>
                  <a:pt x="12103" y="12635"/>
                  <a:pt x="12226" y="12635"/>
                </a:cubicBezTo>
                <a:cubicBezTo>
                  <a:pt x="12228" y="12635"/>
                  <a:pt x="12230" y="12635"/>
                  <a:pt x="12233" y="12635"/>
                </a:cubicBezTo>
                <a:cubicBezTo>
                  <a:pt x="12408" y="12645"/>
                  <a:pt x="12775" y="12740"/>
                  <a:pt x="13027" y="12929"/>
                </a:cubicBezTo>
                <a:cubicBezTo>
                  <a:pt x="13059" y="12953"/>
                  <a:pt x="13090" y="12981"/>
                  <a:pt x="13122" y="13009"/>
                </a:cubicBezTo>
                <a:cubicBezTo>
                  <a:pt x="13150" y="13037"/>
                  <a:pt x="13174" y="13069"/>
                  <a:pt x="13199" y="13100"/>
                </a:cubicBezTo>
                <a:cubicBezTo>
                  <a:pt x="13227" y="13142"/>
                  <a:pt x="13248" y="13191"/>
                  <a:pt x="13265" y="13240"/>
                </a:cubicBezTo>
                <a:cubicBezTo>
                  <a:pt x="13363" y="13587"/>
                  <a:pt x="13661" y="13870"/>
                  <a:pt x="13759" y="13944"/>
                </a:cubicBezTo>
                <a:cubicBezTo>
                  <a:pt x="13836" y="14003"/>
                  <a:pt x="13850" y="14105"/>
                  <a:pt x="13861" y="14206"/>
                </a:cubicBezTo>
                <a:cubicBezTo>
                  <a:pt x="13864" y="14266"/>
                  <a:pt x="13878" y="14326"/>
                  <a:pt x="13906" y="14378"/>
                </a:cubicBezTo>
                <a:cubicBezTo>
                  <a:pt x="13941" y="14438"/>
                  <a:pt x="13966" y="14508"/>
                  <a:pt x="13980" y="14578"/>
                </a:cubicBezTo>
                <a:cubicBezTo>
                  <a:pt x="13987" y="14616"/>
                  <a:pt x="13997" y="14651"/>
                  <a:pt x="14015" y="14686"/>
                </a:cubicBezTo>
                <a:cubicBezTo>
                  <a:pt x="14060" y="14690"/>
                  <a:pt x="14130" y="14721"/>
                  <a:pt x="14267" y="14784"/>
                </a:cubicBezTo>
                <a:cubicBezTo>
                  <a:pt x="14428" y="14860"/>
                  <a:pt x="14648" y="14959"/>
                  <a:pt x="14762" y="14959"/>
                </a:cubicBezTo>
                <a:cubicBezTo>
                  <a:pt x="14764" y="14959"/>
                  <a:pt x="14765" y="14959"/>
                  <a:pt x="14767" y="14959"/>
                </a:cubicBezTo>
                <a:lnTo>
                  <a:pt x="14813" y="14959"/>
                </a:lnTo>
                <a:lnTo>
                  <a:pt x="14830" y="14963"/>
                </a:lnTo>
                <a:lnTo>
                  <a:pt x="14848" y="14966"/>
                </a:lnTo>
                <a:lnTo>
                  <a:pt x="14869" y="14973"/>
                </a:lnTo>
                <a:lnTo>
                  <a:pt x="14897" y="14984"/>
                </a:lnTo>
                <a:lnTo>
                  <a:pt x="14921" y="14991"/>
                </a:lnTo>
                <a:lnTo>
                  <a:pt x="14928" y="14994"/>
                </a:lnTo>
                <a:cubicBezTo>
                  <a:pt x="14900" y="14896"/>
                  <a:pt x="14851" y="14805"/>
                  <a:pt x="14778" y="14732"/>
                </a:cubicBezTo>
                <a:cubicBezTo>
                  <a:pt x="14725" y="14662"/>
                  <a:pt x="14673" y="14595"/>
                  <a:pt x="14683" y="14518"/>
                </a:cubicBezTo>
                <a:cubicBezTo>
                  <a:pt x="14697" y="14452"/>
                  <a:pt x="14736" y="14396"/>
                  <a:pt x="14792" y="14361"/>
                </a:cubicBezTo>
                <a:cubicBezTo>
                  <a:pt x="14935" y="14252"/>
                  <a:pt x="14911" y="14171"/>
                  <a:pt x="14879" y="14073"/>
                </a:cubicBezTo>
                <a:cubicBezTo>
                  <a:pt x="14858" y="14007"/>
                  <a:pt x="14827" y="13905"/>
                  <a:pt x="14928" y="13839"/>
                </a:cubicBezTo>
                <a:cubicBezTo>
                  <a:pt x="14963" y="13811"/>
                  <a:pt x="15009" y="13790"/>
                  <a:pt x="15051" y="13762"/>
                </a:cubicBezTo>
                <a:cubicBezTo>
                  <a:pt x="15163" y="13702"/>
                  <a:pt x="15299" y="13625"/>
                  <a:pt x="15299" y="13552"/>
                </a:cubicBezTo>
                <a:cubicBezTo>
                  <a:pt x="15296" y="13499"/>
                  <a:pt x="15317" y="13443"/>
                  <a:pt x="15355" y="13405"/>
                </a:cubicBezTo>
                <a:cubicBezTo>
                  <a:pt x="15401" y="13366"/>
                  <a:pt x="15465" y="13353"/>
                  <a:pt x="15537" y="13353"/>
                </a:cubicBezTo>
                <a:cubicBezTo>
                  <a:pt x="15588" y="13353"/>
                  <a:pt x="15643" y="13359"/>
                  <a:pt x="15699" y="13366"/>
                </a:cubicBezTo>
                <a:cubicBezTo>
                  <a:pt x="15703" y="13367"/>
                  <a:pt x="15708" y="13367"/>
                  <a:pt x="15712" y="13367"/>
                </a:cubicBezTo>
                <a:cubicBezTo>
                  <a:pt x="15799" y="13367"/>
                  <a:pt x="15943" y="13279"/>
                  <a:pt x="16059" y="13156"/>
                </a:cubicBezTo>
                <a:cubicBezTo>
                  <a:pt x="16140" y="13069"/>
                  <a:pt x="16164" y="13009"/>
                  <a:pt x="16161" y="12995"/>
                </a:cubicBezTo>
                <a:cubicBezTo>
                  <a:pt x="16143" y="12936"/>
                  <a:pt x="16157" y="12873"/>
                  <a:pt x="16196" y="12827"/>
                </a:cubicBezTo>
                <a:cubicBezTo>
                  <a:pt x="16225" y="12797"/>
                  <a:pt x="16268" y="12785"/>
                  <a:pt x="16324" y="12785"/>
                </a:cubicBezTo>
                <a:cubicBezTo>
                  <a:pt x="16373" y="12785"/>
                  <a:pt x="16433" y="12795"/>
                  <a:pt x="16504" y="12810"/>
                </a:cubicBezTo>
                <a:cubicBezTo>
                  <a:pt x="16516" y="12812"/>
                  <a:pt x="16526" y="12813"/>
                  <a:pt x="16536" y="12813"/>
                </a:cubicBezTo>
                <a:cubicBezTo>
                  <a:pt x="16586" y="12813"/>
                  <a:pt x="16609" y="12782"/>
                  <a:pt x="16647" y="12712"/>
                </a:cubicBezTo>
                <a:cubicBezTo>
                  <a:pt x="16674" y="12661"/>
                  <a:pt x="16718" y="12584"/>
                  <a:pt x="16802" y="12584"/>
                </a:cubicBezTo>
                <a:cubicBezTo>
                  <a:pt x="16818" y="12584"/>
                  <a:pt x="16835" y="12587"/>
                  <a:pt x="16854" y="12593"/>
                </a:cubicBezTo>
                <a:cubicBezTo>
                  <a:pt x="16889" y="12607"/>
                  <a:pt x="16924" y="12621"/>
                  <a:pt x="16955" y="12631"/>
                </a:cubicBezTo>
                <a:cubicBezTo>
                  <a:pt x="16983" y="12645"/>
                  <a:pt x="17015" y="12656"/>
                  <a:pt x="17046" y="12666"/>
                </a:cubicBezTo>
                <a:cubicBezTo>
                  <a:pt x="17050" y="12610"/>
                  <a:pt x="17088" y="12565"/>
                  <a:pt x="17141" y="12551"/>
                </a:cubicBezTo>
                <a:cubicBezTo>
                  <a:pt x="17154" y="12547"/>
                  <a:pt x="17168" y="12545"/>
                  <a:pt x="17182" y="12545"/>
                </a:cubicBezTo>
                <a:cubicBezTo>
                  <a:pt x="17262" y="12545"/>
                  <a:pt x="17357" y="12603"/>
                  <a:pt x="17428" y="12701"/>
                </a:cubicBezTo>
                <a:cubicBezTo>
                  <a:pt x="17486" y="12765"/>
                  <a:pt x="17568" y="12800"/>
                  <a:pt x="17653" y="12800"/>
                </a:cubicBezTo>
                <a:cubicBezTo>
                  <a:pt x="17670" y="12800"/>
                  <a:pt x="17687" y="12799"/>
                  <a:pt x="17705" y="12796"/>
                </a:cubicBezTo>
                <a:cubicBezTo>
                  <a:pt x="17754" y="12782"/>
                  <a:pt x="17761" y="12754"/>
                  <a:pt x="17761" y="12743"/>
                </a:cubicBezTo>
                <a:cubicBezTo>
                  <a:pt x="17761" y="12687"/>
                  <a:pt x="17796" y="12642"/>
                  <a:pt x="17848" y="12621"/>
                </a:cubicBezTo>
                <a:cubicBezTo>
                  <a:pt x="17859" y="12618"/>
                  <a:pt x="17870" y="12616"/>
                  <a:pt x="17882" y="12616"/>
                </a:cubicBezTo>
                <a:cubicBezTo>
                  <a:pt x="17963" y="12616"/>
                  <a:pt x="18065" y="12693"/>
                  <a:pt x="18237" y="12880"/>
                </a:cubicBezTo>
                <a:cubicBezTo>
                  <a:pt x="18342" y="12988"/>
                  <a:pt x="18387" y="12988"/>
                  <a:pt x="18517" y="12988"/>
                </a:cubicBezTo>
                <a:cubicBezTo>
                  <a:pt x="18559" y="12988"/>
                  <a:pt x="18601" y="12988"/>
                  <a:pt x="18653" y="12992"/>
                </a:cubicBezTo>
                <a:cubicBezTo>
                  <a:pt x="18681" y="12993"/>
                  <a:pt x="18704" y="12994"/>
                  <a:pt x="18723" y="12994"/>
                </a:cubicBezTo>
                <a:cubicBezTo>
                  <a:pt x="18816" y="12994"/>
                  <a:pt x="18820" y="12973"/>
                  <a:pt x="18828" y="12866"/>
                </a:cubicBezTo>
                <a:lnTo>
                  <a:pt x="18828" y="12855"/>
                </a:lnTo>
                <a:cubicBezTo>
                  <a:pt x="18828" y="12820"/>
                  <a:pt x="18849" y="12785"/>
                  <a:pt x="18888" y="12771"/>
                </a:cubicBezTo>
                <a:cubicBezTo>
                  <a:pt x="18897" y="12768"/>
                  <a:pt x="18905" y="12767"/>
                  <a:pt x="18914" y="12767"/>
                </a:cubicBezTo>
                <a:cubicBezTo>
                  <a:pt x="18963" y="12767"/>
                  <a:pt x="19009" y="12817"/>
                  <a:pt x="19080" y="12897"/>
                </a:cubicBezTo>
                <a:cubicBezTo>
                  <a:pt x="19164" y="12992"/>
                  <a:pt x="19287" y="13125"/>
                  <a:pt x="19385" y="13135"/>
                </a:cubicBezTo>
                <a:lnTo>
                  <a:pt x="19399" y="13135"/>
                </a:lnTo>
                <a:cubicBezTo>
                  <a:pt x="19343" y="13076"/>
                  <a:pt x="19283" y="13020"/>
                  <a:pt x="19217" y="12974"/>
                </a:cubicBezTo>
                <a:cubicBezTo>
                  <a:pt x="19094" y="12876"/>
                  <a:pt x="19119" y="12789"/>
                  <a:pt x="19133" y="12740"/>
                </a:cubicBezTo>
                <a:cubicBezTo>
                  <a:pt x="19143" y="12701"/>
                  <a:pt x="19143" y="12694"/>
                  <a:pt x="19108" y="12670"/>
                </a:cubicBezTo>
                <a:cubicBezTo>
                  <a:pt x="19056" y="12638"/>
                  <a:pt x="19035" y="12575"/>
                  <a:pt x="19056" y="12519"/>
                </a:cubicBezTo>
                <a:cubicBezTo>
                  <a:pt x="19102" y="12390"/>
                  <a:pt x="19364" y="12308"/>
                  <a:pt x="19584" y="12308"/>
                </a:cubicBezTo>
                <a:cubicBezTo>
                  <a:pt x="19597" y="12308"/>
                  <a:pt x="19610" y="12308"/>
                  <a:pt x="19623" y="12309"/>
                </a:cubicBezTo>
                <a:cubicBezTo>
                  <a:pt x="19690" y="12313"/>
                  <a:pt x="19753" y="12320"/>
                  <a:pt x="19816" y="12330"/>
                </a:cubicBezTo>
                <a:cubicBezTo>
                  <a:pt x="19837" y="12333"/>
                  <a:pt x="19854" y="12335"/>
                  <a:pt x="19867" y="12335"/>
                </a:cubicBezTo>
                <a:cubicBezTo>
                  <a:pt x="19903" y="12335"/>
                  <a:pt x="19913" y="12319"/>
                  <a:pt x="19952" y="12257"/>
                </a:cubicBezTo>
                <a:cubicBezTo>
                  <a:pt x="20007" y="12173"/>
                  <a:pt x="20064" y="12154"/>
                  <a:pt x="20105" y="12154"/>
                </a:cubicBezTo>
                <a:cubicBezTo>
                  <a:pt x="20119" y="12154"/>
                  <a:pt x="20131" y="12156"/>
                  <a:pt x="20141" y="12158"/>
                </a:cubicBezTo>
                <a:cubicBezTo>
                  <a:pt x="20236" y="12186"/>
                  <a:pt x="20288" y="12309"/>
                  <a:pt x="20292" y="12421"/>
                </a:cubicBezTo>
                <a:cubicBezTo>
                  <a:pt x="20341" y="12421"/>
                  <a:pt x="20474" y="12386"/>
                  <a:pt x="20565" y="12362"/>
                </a:cubicBezTo>
                <a:cubicBezTo>
                  <a:pt x="20701" y="12327"/>
                  <a:pt x="20841" y="12285"/>
                  <a:pt x="20957" y="12285"/>
                </a:cubicBezTo>
                <a:cubicBezTo>
                  <a:pt x="21230" y="12285"/>
                  <a:pt x="21499" y="12516"/>
                  <a:pt x="21531" y="12705"/>
                </a:cubicBezTo>
                <a:cubicBezTo>
                  <a:pt x="21534" y="12743"/>
                  <a:pt x="21562" y="12778"/>
                  <a:pt x="21601" y="12792"/>
                </a:cubicBezTo>
                <a:cubicBezTo>
                  <a:pt x="21613" y="12797"/>
                  <a:pt x="21627" y="12800"/>
                  <a:pt x="21641" y="12800"/>
                </a:cubicBezTo>
                <a:cubicBezTo>
                  <a:pt x="21688" y="12800"/>
                  <a:pt x="21744" y="12774"/>
                  <a:pt x="21801" y="12726"/>
                </a:cubicBezTo>
                <a:lnTo>
                  <a:pt x="21860" y="12673"/>
                </a:lnTo>
                <a:cubicBezTo>
                  <a:pt x="21962" y="12582"/>
                  <a:pt x="22084" y="12474"/>
                  <a:pt x="22210" y="12474"/>
                </a:cubicBezTo>
                <a:cubicBezTo>
                  <a:pt x="22284" y="12474"/>
                  <a:pt x="22350" y="12505"/>
                  <a:pt x="22399" y="12561"/>
                </a:cubicBezTo>
                <a:cubicBezTo>
                  <a:pt x="22480" y="12642"/>
                  <a:pt x="22560" y="12736"/>
                  <a:pt x="22648" y="12838"/>
                </a:cubicBezTo>
                <a:cubicBezTo>
                  <a:pt x="22739" y="12946"/>
                  <a:pt x="22837" y="13058"/>
                  <a:pt x="22945" y="13167"/>
                </a:cubicBezTo>
                <a:cubicBezTo>
                  <a:pt x="23089" y="13310"/>
                  <a:pt x="23033" y="13482"/>
                  <a:pt x="22987" y="13604"/>
                </a:cubicBezTo>
                <a:cubicBezTo>
                  <a:pt x="22956" y="13695"/>
                  <a:pt x="22938" y="13755"/>
                  <a:pt x="22963" y="13793"/>
                </a:cubicBezTo>
                <a:cubicBezTo>
                  <a:pt x="23008" y="13863"/>
                  <a:pt x="23033" y="13944"/>
                  <a:pt x="23033" y="14028"/>
                </a:cubicBezTo>
                <a:cubicBezTo>
                  <a:pt x="23043" y="14140"/>
                  <a:pt x="23054" y="14234"/>
                  <a:pt x="23176" y="14322"/>
                </a:cubicBezTo>
                <a:cubicBezTo>
                  <a:pt x="23334" y="14431"/>
                  <a:pt x="23334" y="14602"/>
                  <a:pt x="23334" y="14725"/>
                </a:cubicBezTo>
                <a:cubicBezTo>
                  <a:pt x="23334" y="14851"/>
                  <a:pt x="23341" y="14875"/>
                  <a:pt x="23376" y="14882"/>
                </a:cubicBezTo>
                <a:cubicBezTo>
                  <a:pt x="23610" y="14942"/>
                  <a:pt x="23775" y="15281"/>
                  <a:pt x="23800" y="15407"/>
                </a:cubicBezTo>
                <a:cubicBezTo>
                  <a:pt x="23806" y="15444"/>
                  <a:pt x="23926" y="15527"/>
                  <a:pt x="24020" y="15527"/>
                </a:cubicBezTo>
                <a:cubicBezTo>
                  <a:pt x="24023" y="15527"/>
                  <a:pt x="24027" y="15527"/>
                  <a:pt x="24031" y="15526"/>
                </a:cubicBezTo>
                <a:cubicBezTo>
                  <a:pt x="24076" y="15526"/>
                  <a:pt x="24080" y="15509"/>
                  <a:pt x="24083" y="15484"/>
                </a:cubicBezTo>
                <a:cubicBezTo>
                  <a:pt x="24094" y="15369"/>
                  <a:pt x="24153" y="15246"/>
                  <a:pt x="24213" y="15131"/>
                </a:cubicBezTo>
                <a:cubicBezTo>
                  <a:pt x="24265" y="15026"/>
                  <a:pt x="24314" y="14924"/>
                  <a:pt x="24325" y="14840"/>
                </a:cubicBezTo>
                <a:cubicBezTo>
                  <a:pt x="24346" y="14669"/>
                  <a:pt x="24185" y="13993"/>
                  <a:pt x="24034" y="13783"/>
                </a:cubicBezTo>
                <a:cubicBezTo>
                  <a:pt x="23971" y="13706"/>
                  <a:pt x="23943" y="13604"/>
                  <a:pt x="23954" y="13503"/>
                </a:cubicBezTo>
                <a:cubicBezTo>
                  <a:pt x="23961" y="13436"/>
                  <a:pt x="23964" y="13377"/>
                  <a:pt x="23877" y="13265"/>
                </a:cubicBezTo>
                <a:cubicBezTo>
                  <a:pt x="23677" y="13002"/>
                  <a:pt x="23547" y="12547"/>
                  <a:pt x="23558" y="12155"/>
                </a:cubicBezTo>
                <a:cubicBezTo>
                  <a:pt x="23572" y="11770"/>
                  <a:pt x="23996" y="11168"/>
                  <a:pt x="24223" y="10968"/>
                </a:cubicBezTo>
                <a:cubicBezTo>
                  <a:pt x="24314" y="10895"/>
                  <a:pt x="24419" y="10842"/>
                  <a:pt x="24531" y="10825"/>
                </a:cubicBezTo>
                <a:cubicBezTo>
                  <a:pt x="24640" y="10797"/>
                  <a:pt x="24675" y="10783"/>
                  <a:pt x="24689" y="10720"/>
                </a:cubicBezTo>
                <a:cubicBezTo>
                  <a:pt x="24745" y="10499"/>
                  <a:pt x="25021" y="10237"/>
                  <a:pt x="25203" y="10237"/>
                </a:cubicBezTo>
                <a:lnTo>
                  <a:pt x="25273" y="10237"/>
                </a:lnTo>
                <a:cubicBezTo>
                  <a:pt x="25290" y="10237"/>
                  <a:pt x="25305" y="10237"/>
                  <a:pt x="25318" y="10237"/>
                </a:cubicBezTo>
                <a:cubicBezTo>
                  <a:pt x="25431" y="10237"/>
                  <a:pt x="25457" y="10223"/>
                  <a:pt x="25466" y="10167"/>
                </a:cubicBezTo>
                <a:cubicBezTo>
                  <a:pt x="25494" y="9967"/>
                  <a:pt x="25781" y="9760"/>
                  <a:pt x="26103" y="9711"/>
                </a:cubicBezTo>
                <a:cubicBezTo>
                  <a:pt x="26208" y="9697"/>
                  <a:pt x="26222" y="9669"/>
                  <a:pt x="26222" y="9669"/>
                </a:cubicBezTo>
                <a:cubicBezTo>
                  <a:pt x="26233" y="9645"/>
                  <a:pt x="26184" y="9568"/>
                  <a:pt x="26152" y="9522"/>
                </a:cubicBezTo>
                <a:cubicBezTo>
                  <a:pt x="26135" y="9498"/>
                  <a:pt x="26117" y="9473"/>
                  <a:pt x="26103" y="9449"/>
                </a:cubicBezTo>
                <a:cubicBezTo>
                  <a:pt x="26040" y="9347"/>
                  <a:pt x="26068" y="9211"/>
                  <a:pt x="26170" y="9144"/>
                </a:cubicBezTo>
                <a:cubicBezTo>
                  <a:pt x="26191" y="9129"/>
                  <a:pt x="26215" y="9122"/>
                  <a:pt x="26239" y="9122"/>
                </a:cubicBezTo>
                <a:cubicBezTo>
                  <a:pt x="26282" y="9122"/>
                  <a:pt x="26326" y="9146"/>
                  <a:pt x="26348" y="9186"/>
                </a:cubicBezTo>
                <a:cubicBezTo>
                  <a:pt x="26369" y="9211"/>
                  <a:pt x="26401" y="9225"/>
                  <a:pt x="26429" y="9228"/>
                </a:cubicBezTo>
                <a:cubicBezTo>
                  <a:pt x="26447" y="9232"/>
                  <a:pt x="26466" y="9234"/>
                  <a:pt x="26484" y="9234"/>
                </a:cubicBezTo>
                <a:cubicBezTo>
                  <a:pt x="26537" y="9234"/>
                  <a:pt x="26587" y="9219"/>
                  <a:pt x="26632" y="9190"/>
                </a:cubicBezTo>
                <a:cubicBezTo>
                  <a:pt x="26744" y="9113"/>
                  <a:pt x="26828" y="9025"/>
                  <a:pt x="26845" y="8987"/>
                </a:cubicBezTo>
                <a:cubicBezTo>
                  <a:pt x="26831" y="8983"/>
                  <a:pt x="26817" y="8983"/>
                  <a:pt x="26803" y="8983"/>
                </a:cubicBezTo>
                <a:cubicBezTo>
                  <a:pt x="26614" y="8973"/>
                  <a:pt x="26499" y="8920"/>
                  <a:pt x="26485" y="8829"/>
                </a:cubicBezTo>
                <a:cubicBezTo>
                  <a:pt x="26481" y="8801"/>
                  <a:pt x="26485" y="8724"/>
                  <a:pt x="26611" y="8675"/>
                </a:cubicBezTo>
                <a:cubicBezTo>
                  <a:pt x="26621" y="8672"/>
                  <a:pt x="26642" y="8661"/>
                  <a:pt x="26639" y="8616"/>
                </a:cubicBezTo>
                <a:cubicBezTo>
                  <a:pt x="26618" y="8518"/>
                  <a:pt x="26537" y="8441"/>
                  <a:pt x="26436" y="8423"/>
                </a:cubicBezTo>
                <a:cubicBezTo>
                  <a:pt x="26366" y="8416"/>
                  <a:pt x="26271" y="8399"/>
                  <a:pt x="26243" y="8318"/>
                </a:cubicBezTo>
                <a:cubicBezTo>
                  <a:pt x="26212" y="8227"/>
                  <a:pt x="26299" y="8129"/>
                  <a:pt x="26383" y="8045"/>
                </a:cubicBezTo>
                <a:cubicBezTo>
                  <a:pt x="26390" y="8038"/>
                  <a:pt x="26397" y="8027"/>
                  <a:pt x="26394" y="8017"/>
                </a:cubicBezTo>
                <a:cubicBezTo>
                  <a:pt x="26387" y="7926"/>
                  <a:pt x="26156" y="7765"/>
                  <a:pt x="26058" y="7698"/>
                </a:cubicBezTo>
                <a:lnTo>
                  <a:pt x="26040" y="7684"/>
                </a:lnTo>
                <a:cubicBezTo>
                  <a:pt x="25963" y="7632"/>
                  <a:pt x="25956" y="7579"/>
                  <a:pt x="25963" y="7544"/>
                </a:cubicBezTo>
                <a:cubicBezTo>
                  <a:pt x="25981" y="7467"/>
                  <a:pt x="26072" y="7415"/>
                  <a:pt x="26275" y="7376"/>
                </a:cubicBezTo>
                <a:cubicBezTo>
                  <a:pt x="26299" y="7331"/>
                  <a:pt x="26296" y="7152"/>
                  <a:pt x="26292" y="7044"/>
                </a:cubicBezTo>
                <a:cubicBezTo>
                  <a:pt x="26292" y="6893"/>
                  <a:pt x="26289" y="6764"/>
                  <a:pt x="26320" y="6694"/>
                </a:cubicBezTo>
                <a:cubicBezTo>
                  <a:pt x="26355" y="6613"/>
                  <a:pt x="26432" y="6561"/>
                  <a:pt x="26516" y="6554"/>
                </a:cubicBezTo>
                <a:cubicBezTo>
                  <a:pt x="26519" y="6553"/>
                  <a:pt x="26523" y="6553"/>
                  <a:pt x="26526" y="6553"/>
                </a:cubicBezTo>
                <a:cubicBezTo>
                  <a:pt x="26568" y="6553"/>
                  <a:pt x="26609" y="6574"/>
                  <a:pt x="26635" y="6610"/>
                </a:cubicBezTo>
                <a:cubicBezTo>
                  <a:pt x="26656" y="6659"/>
                  <a:pt x="26653" y="6715"/>
                  <a:pt x="26618" y="6757"/>
                </a:cubicBezTo>
                <a:cubicBezTo>
                  <a:pt x="26523" y="6904"/>
                  <a:pt x="26443" y="7072"/>
                  <a:pt x="26565" y="7212"/>
                </a:cubicBezTo>
                <a:cubicBezTo>
                  <a:pt x="26740" y="7411"/>
                  <a:pt x="26786" y="7632"/>
                  <a:pt x="26723" y="7922"/>
                </a:cubicBezTo>
                <a:lnTo>
                  <a:pt x="26719" y="7936"/>
                </a:lnTo>
                <a:cubicBezTo>
                  <a:pt x="26765" y="7870"/>
                  <a:pt x="26807" y="7796"/>
                  <a:pt x="26845" y="7723"/>
                </a:cubicBezTo>
                <a:cubicBezTo>
                  <a:pt x="26985" y="7439"/>
                  <a:pt x="27020" y="7205"/>
                  <a:pt x="26982" y="7117"/>
                </a:cubicBezTo>
                <a:cubicBezTo>
                  <a:pt x="26982" y="7110"/>
                  <a:pt x="26975" y="7100"/>
                  <a:pt x="26968" y="7100"/>
                </a:cubicBezTo>
                <a:cubicBezTo>
                  <a:pt x="26877" y="7072"/>
                  <a:pt x="26842" y="6960"/>
                  <a:pt x="26838" y="6869"/>
                </a:cubicBezTo>
                <a:cubicBezTo>
                  <a:pt x="26835" y="6781"/>
                  <a:pt x="26863" y="6718"/>
                  <a:pt x="26915" y="6701"/>
                </a:cubicBezTo>
                <a:cubicBezTo>
                  <a:pt x="26925" y="6697"/>
                  <a:pt x="26936" y="6694"/>
                  <a:pt x="26949" y="6694"/>
                </a:cubicBezTo>
                <a:cubicBezTo>
                  <a:pt x="26980" y="6694"/>
                  <a:pt x="27020" y="6711"/>
                  <a:pt x="27062" y="6764"/>
                </a:cubicBezTo>
                <a:cubicBezTo>
                  <a:pt x="27104" y="6816"/>
                  <a:pt x="27150" y="6872"/>
                  <a:pt x="27178" y="6872"/>
                </a:cubicBezTo>
                <a:cubicBezTo>
                  <a:pt x="27220" y="6872"/>
                  <a:pt x="27318" y="6771"/>
                  <a:pt x="27353" y="6736"/>
                </a:cubicBezTo>
                <a:cubicBezTo>
                  <a:pt x="27528" y="6550"/>
                  <a:pt x="27678" y="6284"/>
                  <a:pt x="27664" y="6179"/>
                </a:cubicBezTo>
                <a:cubicBezTo>
                  <a:pt x="27664" y="6162"/>
                  <a:pt x="27657" y="6158"/>
                  <a:pt x="27654" y="6158"/>
                </a:cubicBezTo>
                <a:cubicBezTo>
                  <a:pt x="27566" y="6102"/>
                  <a:pt x="27577" y="6039"/>
                  <a:pt x="27587" y="6015"/>
                </a:cubicBezTo>
                <a:cubicBezTo>
                  <a:pt x="27622" y="5905"/>
                  <a:pt x="27814" y="5877"/>
                  <a:pt x="27950" y="5877"/>
                </a:cubicBezTo>
                <a:cubicBezTo>
                  <a:pt x="27967" y="5877"/>
                  <a:pt x="27982" y="5877"/>
                  <a:pt x="27997" y="5878"/>
                </a:cubicBezTo>
                <a:cubicBezTo>
                  <a:pt x="28006" y="5878"/>
                  <a:pt x="28015" y="5879"/>
                  <a:pt x="28024" y="5879"/>
                </a:cubicBezTo>
                <a:cubicBezTo>
                  <a:pt x="28237" y="5879"/>
                  <a:pt x="28614" y="5767"/>
                  <a:pt x="28718" y="5703"/>
                </a:cubicBezTo>
                <a:cubicBezTo>
                  <a:pt x="28714" y="5703"/>
                  <a:pt x="28710" y="5703"/>
                  <a:pt x="28705" y="5703"/>
                </a:cubicBezTo>
                <a:cubicBezTo>
                  <a:pt x="28620" y="5703"/>
                  <a:pt x="28457" y="5732"/>
                  <a:pt x="28354" y="5752"/>
                </a:cubicBezTo>
                <a:cubicBezTo>
                  <a:pt x="28206" y="5777"/>
                  <a:pt x="28103" y="5796"/>
                  <a:pt x="28031" y="5796"/>
                </a:cubicBezTo>
                <a:cubicBezTo>
                  <a:pt x="27982" y="5796"/>
                  <a:pt x="27948" y="5787"/>
                  <a:pt x="27924" y="5766"/>
                </a:cubicBezTo>
                <a:cubicBezTo>
                  <a:pt x="27902" y="5752"/>
                  <a:pt x="27892" y="5724"/>
                  <a:pt x="27892" y="5699"/>
                </a:cubicBezTo>
                <a:cubicBezTo>
                  <a:pt x="27892" y="5458"/>
                  <a:pt x="28729" y="5360"/>
                  <a:pt x="28841" y="5356"/>
                </a:cubicBezTo>
                <a:cubicBezTo>
                  <a:pt x="28942" y="5349"/>
                  <a:pt x="28960" y="5286"/>
                  <a:pt x="28977" y="5195"/>
                </a:cubicBezTo>
                <a:cubicBezTo>
                  <a:pt x="28988" y="5153"/>
                  <a:pt x="28995" y="5101"/>
                  <a:pt x="29047" y="5087"/>
                </a:cubicBezTo>
                <a:cubicBezTo>
                  <a:pt x="29053" y="5086"/>
                  <a:pt x="29058" y="5085"/>
                  <a:pt x="29064" y="5085"/>
                </a:cubicBezTo>
                <a:cubicBezTo>
                  <a:pt x="29111" y="5085"/>
                  <a:pt x="29144" y="5125"/>
                  <a:pt x="29163" y="5150"/>
                </a:cubicBezTo>
                <a:cubicBezTo>
                  <a:pt x="29212" y="5215"/>
                  <a:pt x="29274" y="5238"/>
                  <a:pt x="29335" y="5238"/>
                </a:cubicBezTo>
                <a:cubicBezTo>
                  <a:pt x="29411" y="5238"/>
                  <a:pt x="29487" y="5202"/>
                  <a:pt x="29537" y="5171"/>
                </a:cubicBezTo>
                <a:cubicBezTo>
                  <a:pt x="29572" y="5146"/>
                  <a:pt x="29586" y="5104"/>
                  <a:pt x="29576" y="5066"/>
                </a:cubicBezTo>
                <a:cubicBezTo>
                  <a:pt x="29562" y="4971"/>
                  <a:pt x="29495" y="4898"/>
                  <a:pt x="29408" y="4866"/>
                </a:cubicBezTo>
                <a:cubicBezTo>
                  <a:pt x="29362" y="4856"/>
                  <a:pt x="29324" y="4824"/>
                  <a:pt x="29306" y="4782"/>
                </a:cubicBezTo>
                <a:cubicBezTo>
                  <a:pt x="29289" y="4719"/>
                  <a:pt x="29334" y="4674"/>
                  <a:pt x="29380" y="4628"/>
                </a:cubicBezTo>
                <a:cubicBezTo>
                  <a:pt x="29401" y="4607"/>
                  <a:pt x="29439" y="4569"/>
                  <a:pt x="29439" y="4551"/>
                </a:cubicBezTo>
                <a:cubicBezTo>
                  <a:pt x="29383" y="4453"/>
                  <a:pt x="29460" y="4268"/>
                  <a:pt x="29485" y="4215"/>
                </a:cubicBezTo>
                <a:cubicBezTo>
                  <a:pt x="29520" y="4142"/>
                  <a:pt x="29642" y="3904"/>
                  <a:pt x="29835" y="3865"/>
                </a:cubicBezTo>
                <a:cubicBezTo>
                  <a:pt x="29922" y="3844"/>
                  <a:pt x="29943" y="3816"/>
                  <a:pt x="29968" y="3777"/>
                </a:cubicBezTo>
                <a:cubicBezTo>
                  <a:pt x="30000" y="3706"/>
                  <a:pt x="30072" y="3665"/>
                  <a:pt x="30149" y="3665"/>
                </a:cubicBezTo>
                <a:cubicBezTo>
                  <a:pt x="30155" y="3665"/>
                  <a:pt x="30161" y="3665"/>
                  <a:pt x="30168" y="3665"/>
                </a:cubicBezTo>
                <a:cubicBezTo>
                  <a:pt x="30252" y="3665"/>
                  <a:pt x="30294" y="3606"/>
                  <a:pt x="30367" y="3490"/>
                </a:cubicBezTo>
                <a:cubicBezTo>
                  <a:pt x="30409" y="3417"/>
                  <a:pt x="30462" y="3350"/>
                  <a:pt x="30521" y="3287"/>
                </a:cubicBezTo>
                <a:cubicBezTo>
                  <a:pt x="30564" y="3243"/>
                  <a:pt x="30611" y="3227"/>
                  <a:pt x="30659" y="3227"/>
                </a:cubicBezTo>
                <a:cubicBezTo>
                  <a:pt x="30731" y="3227"/>
                  <a:pt x="30804" y="3264"/>
                  <a:pt x="30868" y="3298"/>
                </a:cubicBezTo>
                <a:cubicBezTo>
                  <a:pt x="30945" y="3338"/>
                  <a:pt x="31008" y="3366"/>
                  <a:pt x="31067" y="3366"/>
                </a:cubicBezTo>
                <a:cubicBezTo>
                  <a:pt x="31113" y="3366"/>
                  <a:pt x="31157" y="3349"/>
                  <a:pt x="31204" y="3308"/>
                </a:cubicBezTo>
                <a:cubicBezTo>
                  <a:pt x="31316" y="3207"/>
                  <a:pt x="31435" y="3116"/>
                  <a:pt x="31561" y="3035"/>
                </a:cubicBezTo>
                <a:lnTo>
                  <a:pt x="31557" y="3028"/>
                </a:lnTo>
                <a:lnTo>
                  <a:pt x="31536" y="3000"/>
                </a:lnTo>
                <a:lnTo>
                  <a:pt x="31512" y="2965"/>
                </a:lnTo>
                <a:lnTo>
                  <a:pt x="31491" y="2934"/>
                </a:lnTo>
                <a:lnTo>
                  <a:pt x="31470" y="2902"/>
                </a:lnTo>
                <a:lnTo>
                  <a:pt x="31452" y="2871"/>
                </a:lnTo>
                <a:lnTo>
                  <a:pt x="31431" y="2843"/>
                </a:lnTo>
                <a:lnTo>
                  <a:pt x="31414" y="2811"/>
                </a:lnTo>
                <a:lnTo>
                  <a:pt x="31396" y="2783"/>
                </a:lnTo>
                <a:lnTo>
                  <a:pt x="31379" y="2752"/>
                </a:lnTo>
                <a:lnTo>
                  <a:pt x="31361" y="2724"/>
                </a:lnTo>
                <a:lnTo>
                  <a:pt x="31347" y="2692"/>
                </a:lnTo>
                <a:lnTo>
                  <a:pt x="31333" y="2664"/>
                </a:lnTo>
                <a:lnTo>
                  <a:pt x="31316" y="2636"/>
                </a:lnTo>
                <a:lnTo>
                  <a:pt x="31305" y="2608"/>
                </a:lnTo>
                <a:lnTo>
                  <a:pt x="31291" y="2580"/>
                </a:lnTo>
                <a:lnTo>
                  <a:pt x="31277" y="2556"/>
                </a:lnTo>
                <a:lnTo>
                  <a:pt x="31267" y="2524"/>
                </a:lnTo>
                <a:lnTo>
                  <a:pt x="31256" y="2500"/>
                </a:lnTo>
                <a:lnTo>
                  <a:pt x="31242" y="2472"/>
                </a:lnTo>
                <a:lnTo>
                  <a:pt x="31235" y="2447"/>
                </a:lnTo>
                <a:lnTo>
                  <a:pt x="31225" y="2419"/>
                </a:lnTo>
                <a:lnTo>
                  <a:pt x="31214" y="2395"/>
                </a:lnTo>
                <a:lnTo>
                  <a:pt x="31207" y="2367"/>
                </a:lnTo>
                <a:lnTo>
                  <a:pt x="31200" y="2346"/>
                </a:lnTo>
                <a:lnTo>
                  <a:pt x="31190" y="2318"/>
                </a:lnTo>
                <a:lnTo>
                  <a:pt x="31183" y="2297"/>
                </a:lnTo>
                <a:lnTo>
                  <a:pt x="31176" y="2269"/>
                </a:lnTo>
                <a:lnTo>
                  <a:pt x="31172" y="2248"/>
                </a:lnTo>
                <a:lnTo>
                  <a:pt x="31165" y="2223"/>
                </a:lnTo>
                <a:lnTo>
                  <a:pt x="31158" y="2202"/>
                </a:lnTo>
                <a:lnTo>
                  <a:pt x="31155" y="2178"/>
                </a:lnTo>
                <a:lnTo>
                  <a:pt x="31148" y="2157"/>
                </a:lnTo>
                <a:cubicBezTo>
                  <a:pt x="31148" y="2150"/>
                  <a:pt x="31144" y="2139"/>
                  <a:pt x="31144" y="2132"/>
                </a:cubicBezTo>
                <a:lnTo>
                  <a:pt x="31141" y="2115"/>
                </a:lnTo>
                <a:lnTo>
                  <a:pt x="31137" y="2090"/>
                </a:lnTo>
                <a:lnTo>
                  <a:pt x="31134" y="2073"/>
                </a:lnTo>
                <a:cubicBezTo>
                  <a:pt x="31134" y="2062"/>
                  <a:pt x="31130" y="2055"/>
                  <a:pt x="31130" y="2048"/>
                </a:cubicBezTo>
                <a:lnTo>
                  <a:pt x="31130" y="2031"/>
                </a:lnTo>
                <a:cubicBezTo>
                  <a:pt x="31130" y="2024"/>
                  <a:pt x="31130" y="2013"/>
                  <a:pt x="31127" y="2006"/>
                </a:cubicBezTo>
                <a:cubicBezTo>
                  <a:pt x="31123" y="1999"/>
                  <a:pt x="31127" y="1996"/>
                  <a:pt x="31127" y="1989"/>
                </a:cubicBezTo>
                <a:lnTo>
                  <a:pt x="31127" y="1968"/>
                </a:lnTo>
                <a:lnTo>
                  <a:pt x="31127" y="1950"/>
                </a:lnTo>
                <a:lnTo>
                  <a:pt x="31127" y="1929"/>
                </a:lnTo>
                <a:lnTo>
                  <a:pt x="31127" y="1915"/>
                </a:lnTo>
                <a:lnTo>
                  <a:pt x="31127" y="1894"/>
                </a:lnTo>
                <a:lnTo>
                  <a:pt x="31127" y="1880"/>
                </a:lnTo>
                <a:lnTo>
                  <a:pt x="31127" y="1859"/>
                </a:lnTo>
                <a:lnTo>
                  <a:pt x="31127" y="1845"/>
                </a:lnTo>
                <a:lnTo>
                  <a:pt x="31127" y="1824"/>
                </a:lnTo>
                <a:lnTo>
                  <a:pt x="31127" y="1810"/>
                </a:lnTo>
                <a:lnTo>
                  <a:pt x="31127" y="1792"/>
                </a:lnTo>
                <a:lnTo>
                  <a:pt x="31127" y="1778"/>
                </a:lnTo>
                <a:lnTo>
                  <a:pt x="31127" y="1761"/>
                </a:lnTo>
                <a:lnTo>
                  <a:pt x="31127" y="1750"/>
                </a:lnTo>
                <a:lnTo>
                  <a:pt x="31127" y="1733"/>
                </a:lnTo>
                <a:lnTo>
                  <a:pt x="31127" y="1722"/>
                </a:lnTo>
                <a:lnTo>
                  <a:pt x="31127" y="1705"/>
                </a:lnTo>
                <a:lnTo>
                  <a:pt x="31127" y="1698"/>
                </a:lnTo>
                <a:lnTo>
                  <a:pt x="31127" y="1677"/>
                </a:lnTo>
                <a:cubicBezTo>
                  <a:pt x="31127" y="1663"/>
                  <a:pt x="31130" y="1645"/>
                  <a:pt x="31130" y="1635"/>
                </a:cubicBezTo>
                <a:cubicBezTo>
                  <a:pt x="31134" y="1603"/>
                  <a:pt x="31134" y="1572"/>
                  <a:pt x="31134" y="1540"/>
                </a:cubicBezTo>
                <a:cubicBezTo>
                  <a:pt x="31120" y="1516"/>
                  <a:pt x="31004" y="1505"/>
                  <a:pt x="30927" y="1502"/>
                </a:cubicBezTo>
                <a:lnTo>
                  <a:pt x="30913" y="1502"/>
                </a:lnTo>
                <a:cubicBezTo>
                  <a:pt x="30756" y="1491"/>
                  <a:pt x="30563" y="1477"/>
                  <a:pt x="30430" y="1376"/>
                </a:cubicBezTo>
                <a:cubicBezTo>
                  <a:pt x="30420" y="1369"/>
                  <a:pt x="30409" y="1365"/>
                  <a:pt x="30395" y="1365"/>
                </a:cubicBezTo>
                <a:cubicBezTo>
                  <a:pt x="30388" y="1365"/>
                  <a:pt x="30385" y="1369"/>
                  <a:pt x="30378" y="1369"/>
                </a:cubicBezTo>
                <a:cubicBezTo>
                  <a:pt x="30196" y="1432"/>
                  <a:pt x="29912" y="2003"/>
                  <a:pt x="29838" y="2311"/>
                </a:cubicBezTo>
                <a:cubicBezTo>
                  <a:pt x="29751" y="2671"/>
                  <a:pt x="29156" y="3046"/>
                  <a:pt x="29131" y="3063"/>
                </a:cubicBezTo>
                <a:lnTo>
                  <a:pt x="29114" y="3074"/>
                </a:lnTo>
                <a:lnTo>
                  <a:pt x="29089" y="3074"/>
                </a:lnTo>
                <a:cubicBezTo>
                  <a:pt x="29068" y="3074"/>
                  <a:pt x="27356" y="3088"/>
                  <a:pt x="27209" y="3088"/>
                </a:cubicBezTo>
                <a:lnTo>
                  <a:pt x="27192" y="3088"/>
                </a:lnTo>
                <a:lnTo>
                  <a:pt x="27185" y="3091"/>
                </a:lnTo>
                <a:lnTo>
                  <a:pt x="27178" y="3095"/>
                </a:lnTo>
                <a:lnTo>
                  <a:pt x="27171" y="3098"/>
                </a:lnTo>
                <a:lnTo>
                  <a:pt x="27164" y="3102"/>
                </a:lnTo>
                <a:lnTo>
                  <a:pt x="27153" y="3109"/>
                </a:lnTo>
                <a:lnTo>
                  <a:pt x="27143" y="3116"/>
                </a:lnTo>
                <a:lnTo>
                  <a:pt x="27132" y="3123"/>
                </a:lnTo>
                <a:lnTo>
                  <a:pt x="27129" y="3123"/>
                </a:lnTo>
                <a:lnTo>
                  <a:pt x="27115" y="3130"/>
                </a:lnTo>
                <a:lnTo>
                  <a:pt x="27111" y="3130"/>
                </a:lnTo>
                <a:lnTo>
                  <a:pt x="27101" y="3137"/>
                </a:lnTo>
                <a:lnTo>
                  <a:pt x="27097" y="3137"/>
                </a:lnTo>
                <a:lnTo>
                  <a:pt x="27083" y="3147"/>
                </a:lnTo>
                <a:lnTo>
                  <a:pt x="27080" y="3151"/>
                </a:lnTo>
                <a:lnTo>
                  <a:pt x="27062" y="3161"/>
                </a:lnTo>
                <a:lnTo>
                  <a:pt x="27059" y="3165"/>
                </a:lnTo>
                <a:lnTo>
                  <a:pt x="27041" y="3179"/>
                </a:lnTo>
                <a:lnTo>
                  <a:pt x="27038" y="3182"/>
                </a:lnTo>
                <a:lnTo>
                  <a:pt x="27020" y="3193"/>
                </a:lnTo>
                <a:lnTo>
                  <a:pt x="27013" y="3196"/>
                </a:lnTo>
                <a:lnTo>
                  <a:pt x="26996" y="3214"/>
                </a:lnTo>
                <a:lnTo>
                  <a:pt x="26989" y="3217"/>
                </a:lnTo>
                <a:lnTo>
                  <a:pt x="26968" y="3231"/>
                </a:lnTo>
                <a:lnTo>
                  <a:pt x="26961" y="3238"/>
                </a:lnTo>
                <a:lnTo>
                  <a:pt x="26940" y="3256"/>
                </a:lnTo>
                <a:lnTo>
                  <a:pt x="26933" y="3259"/>
                </a:lnTo>
                <a:lnTo>
                  <a:pt x="26912" y="3280"/>
                </a:lnTo>
                <a:lnTo>
                  <a:pt x="26901" y="3284"/>
                </a:lnTo>
                <a:lnTo>
                  <a:pt x="26877" y="3305"/>
                </a:lnTo>
                <a:lnTo>
                  <a:pt x="26870" y="3312"/>
                </a:lnTo>
                <a:lnTo>
                  <a:pt x="26845" y="3333"/>
                </a:lnTo>
                <a:lnTo>
                  <a:pt x="26835" y="3340"/>
                </a:lnTo>
                <a:lnTo>
                  <a:pt x="26807" y="3364"/>
                </a:lnTo>
                <a:lnTo>
                  <a:pt x="26796" y="3371"/>
                </a:lnTo>
                <a:lnTo>
                  <a:pt x="26768" y="3396"/>
                </a:lnTo>
                <a:lnTo>
                  <a:pt x="26758" y="3406"/>
                </a:lnTo>
                <a:lnTo>
                  <a:pt x="26726" y="3431"/>
                </a:lnTo>
                <a:lnTo>
                  <a:pt x="26716" y="3441"/>
                </a:lnTo>
                <a:lnTo>
                  <a:pt x="26681" y="3469"/>
                </a:lnTo>
                <a:lnTo>
                  <a:pt x="26674" y="3480"/>
                </a:lnTo>
                <a:lnTo>
                  <a:pt x="26635" y="3511"/>
                </a:lnTo>
                <a:lnTo>
                  <a:pt x="26628" y="3518"/>
                </a:lnTo>
                <a:lnTo>
                  <a:pt x="26586" y="3553"/>
                </a:lnTo>
                <a:lnTo>
                  <a:pt x="26579" y="3564"/>
                </a:lnTo>
                <a:lnTo>
                  <a:pt x="26569" y="3571"/>
                </a:lnTo>
                <a:cubicBezTo>
                  <a:pt x="26611" y="3644"/>
                  <a:pt x="26611" y="3739"/>
                  <a:pt x="26569" y="3812"/>
                </a:cubicBezTo>
                <a:cubicBezTo>
                  <a:pt x="26429" y="4061"/>
                  <a:pt x="25872" y="4170"/>
                  <a:pt x="25441" y="4187"/>
                </a:cubicBezTo>
                <a:cubicBezTo>
                  <a:pt x="25298" y="4194"/>
                  <a:pt x="25186" y="4205"/>
                  <a:pt x="25084" y="4219"/>
                </a:cubicBezTo>
                <a:cubicBezTo>
                  <a:pt x="25088" y="4240"/>
                  <a:pt x="25091" y="4257"/>
                  <a:pt x="25095" y="4275"/>
                </a:cubicBezTo>
                <a:lnTo>
                  <a:pt x="25095" y="4289"/>
                </a:lnTo>
                <a:cubicBezTo>
                  <a:pt x="25095" y="4303"/>
                  <a:pt x="25095" y="4317"/>
                  <a:pt x="25098" y="4327"/>
                </a:cubicBezTo>
                <a:lnTo>
                  <a:pt x="25098" y="4341"/>
                </a:lnTo>
                <a:cubicBezTo>
                  <a:pt x="25098" y="4355"/>
                  <a:pt x="25098" y="4373"/>
                  <a:pt x="25098" y="4387"/>
                </a:cubicBezTo>
                <a:cubicBezTo>
                  <a:pt x="25095" y="4394"/>
                  <a:pt x="25095" y="4401"/>
                  <a:pt x="25091" y="4408"/>
                </a:cubicBezTo>
                <a:cubicBezTo>
                  <a:pt x="25091" y="4411"/>
                  <a:pt x="25091" y="4415"/>
                  <a:pt x="25088" y="4415"/>
                </a:cubicBezTo>
                <a:cubicBezTo>
                  <a:pt x="25088" y="4422"/>
                  <a:pt x="25084" y="4425"/>
                  <a:pt x="25084" y="4429"/>
                </a:cubicBezTo>
                <a:cubicBezTo>
                  <a:pt x="25084" y="4432"/>
                  <a:pt x="25077" y="4436"/>
                  <a:pt x="25077" y="4439"/>
                </a:cubicBezTo>
                <a:cubicBezTo>
                  <a:pt x="25074" y="4443"/>
                  <a:pt x="25070" y="4450"/>
                  <a:pt x="25067" y="4453"/>
                </a:cubicBezTo>
                <a:lnTo>
                  <a:pt x="25060" y="4464"/>
                </a:lnTo>
                <a:lnTo>
                  <a:pt x="25046" y="4474"/>
                </a:lnTo>
                <a:lnTo>
                  <a:pt x="25035" y="4485"/>
                </a:lnTo>
                <a:lnTo>
                  <a:pt x="25021" y="4495"/>
                </a:lnTo>
                <a:lnTo>
                  <a:pt x="25007" y="4506"/>
                </a:lnTo>
                <a:lnTo>
                  <a:pt x="24990" y="4520"/>
                </a:lnTo>
                <a:lnTo>
                  <a:pt x="24972" y="4530"/>
                </a:lnTo>
                <a:lnTo>
                  <a:pt x="24951" y="4544"/>
                </a:lnTo>
                <a:lnTo>
                  <a:pt x="24934" y="4555"/>
                </a:lnTo>
                <a:lnTo>
                  <a:pt x="24916" y="4562"/>
                </a:lnTo>
                <a:cubicBezTo>
                  <a:pt x="24811" y="4730"/>
                  <a:pt x="24381" y="4961"/>
                  <a:pt x="23835" y="5244"/>
                </a:cubicBezTo>
                <a:lnTo>
                  <a:pt x="23649" y="5342"/>
                </a:lnTo>
                <a:cubicBezTo>
                  <a:pt x="23478" y="5431"/>
                  <a:pt x="23282" y="5476"/>
                  <a:pt x="23097" y="5476"/>
                </a:cubicBezTo>
                <a:cubicBezTo>
                  <a:pt x="22934" y="5476"/>
                  <a:pt x="22780" y="5441"/>
                  <a:pt x="22662" y="5370"/>
                </a:cubicBezTo>
                <a:cubicBezTo>
                  <a:pt x="22539" y="5304"/>
                  <a:pt x="22462" y="5178"/>
                  <a:pt x="22459" y="5041"/>
                </a:cubicBezTo>
                <a:cubicBezTo>
                  <a:pt x="22459" y="4789"/>
                  <a:pt x="22602" y="4733"/>
                  <a:pt x="22665" y="4719"/>
                </a:cubicBezTo>
                <a:cubicBezTo>
                  <a:pt x="22682" y="4717"/>
                  <a:pt x="22698" y="4715"/>
                  <a:pt x="22714" y="4715"/>
                </a:cubicBezTo>
                <a:cubicBezTo>
                  <a:pt x="22830" y="4715"/>
                  <a:pt x="22939" y="4779"/>
                  <a:pt x="22994" y="4884"/>
                </a:cubicBezTo>
                <a:cubicBezTo>
                  <a:pt x="23019" y="4873"/>
                  <a:pt x="23040" y="4859"/>
                  <a:pt x="23064" y="4845"/>
                </a:cubicBezTo>
                <a:cubicBezTo>
                  <a:pt x="23057" y="4838"/>
                  <a:pt x="23054" y="4831"/>
                  <a:pt x="23050" y="4824"/>
                </a:cubicBezTo>
                <a:cubicBezTo>
                  <a:pt x="23047" y="4817"/>
                  <a:pt x="23047" y="4814"/>
                  <a:pt x="23043" y="4810"/>
                </a:cubicBezTo>
                <a:cubicBezTo>
                  <a:pt x="23036" y="4796"/>
                  <a:pt x="23029" y="4779"/>
                  <a:pt x="23022" y="4761"/>
                </a:cubicBezTo>
                <a:cubicBezTo>
                  <a:pt x="23022" y="4758"/>
                  <a:pt x="23022" y="4754"/>
                  <a:pt x="23019" y="4751"/>
                </a:cubicBezTo>
                <a:cubicBezTo>
                  <a:pt x="23015" y="4737"/>
                  <a:pt x="23008" y="4723"/>
                  <a:pt x="23005" y="4709"/>
                </a:cubicBezTo>
                <a:cubicBezTo>
                  <a:pt x="23005" y="4702"/>
                  <a:pt x="23005" y="4698"/>
                  <a:pt x="23001" y="4691"/>
                </a:cubicBezTo>
                <a:cubicBezTo>
                  <a:pt x="23001" y="4677"/>
                  <a:pt x="22998" y="4663"/>
                  <a:pt x="22994" y="4646"/>
                </a:cubicBezTo>
                <a:lnTo>
                  <a:pt x="22994" y="4632"/>
                </a:lnTo>
                <a:cubicBezTo>
                  <a:pt x="22994" y="4611"/>
                  <a:pt x="22994" y="4590"/>
                  <a:pt x="22994" y="4569"/>
                </a:cubicBezTo>
                <a:lnTo>
                  <a:pt x="22994" y="4565"/>
                </a:lnTo>
                <a:cubicBezTo>
                  <a:pt x="22994" y="4544"/>
                  <a:pt x="22994" y="4523"/>
                  <a:pt x="22994" y="4502"/>
                </a:cubicBezTo>
                <a:lnTo>
                  <a:pt x="22994" y="4481"/>
                </a:lnTo>
                <a:cubicBezTo>
                  <a:pt x="22994" y="4474"/>
                  <a:pt x="22994" y="4464"/>
                  <a:pt x="22998" y="4457"/>
                </a:cubicBezTo>
                <a:cubicBezTo>
                  <a:pt x="22945" y="4397"/>
                  <a:pt x="22949" y="4289"/>
                  <a:pt x="22956" y="4170"/>
                </a:cubicBezTo>
                <a:cubicBezTo>
                  <a:pt x="22959" y="3977"/>
                  <a:pt x="22956" y="3830"/>
                  <a:pt x="22847" y="3791"/>
                </a:cubicBezTo>
                <a:cubicBezTo>
                  <a:pt x="22830" y="3786"/>
                  <a:pt x="22812" y="3784"/>
                  <a:pt x="22794" y="3784"/>
                </a:cubicBezTo>
                <a:cubicBezTo>
                  <a:pt x="22691" y="3784"/>
                  <a:pt x="22572" y="3858"/>
                  <a:pt x="22483" y="3918"/>
                </a:cubicBezTo>
                <a:cubicBezTo>
                  <a:pt x="22413" y="3962"/>
                  <a:pt x="22358" y="3998"/>
                  <a:pt x="22309" y="3998"/>
                </a:cubicBezTo>
                <a:cubicBezTo>
                  <a:pt x="22292" y="3998"/>
                  <a:pt x="22275" y="3994"/>
                  <a:pt x="22259" y="3984"/>
                </a:cubicBezTo>
                <a:cubicBezTo>
                  <a:pt x="22200" y="3942"/>
                  <a:pt x="22214" y="3854"/>
                  <a:pt x="22221" y="3816"/>
                </a:cubicBezTo>
                <a:cubicBezTo>
                  <a:pt x="22238" y="3693"/>
                  <a:pt x="22308" y="3585"/>
                  <a:pt x="22371" y="3476"/>
                </a:cubicBezTo>
                <a:cubicBezTo>
                  <a:pt x="22494" y="3277"/>
                  <a:pt x="22599" y="3105"/>
                  <a:pt x="22448" y="2867"/>
                </a:cubicBezTo>
                <a:cubicBezTo>
                  <a:pt x="22307" y="2650"/>
                  <a:pt x="22115" y="2577"/>
                  <a:pt x="21978" y="2577"/>
                </a:cubicBezTo>
                <a:cubicBezTo>
                  <a:pt x="21962" y="2577"/>
                  <a:pt x="21948" y="2578"/>
                  <a:pt x="21934" y="2580"/>
                </a:cubicBezTo>
                <a:cubicBezTo>
                  <a:pt x="21832" y="2587"/>
                  <a:pt x="21745" y="2657"/>
                  <a:pt x="21717" y="2755"/>
                </a:cubicBezTo>
                <a:cubicBezTo>
                  <a:pt x="21653" y="2958"/>
                  <a:pt x="21496" y="3004"/>
                  <a:pt x="21373" y="3039"/>
                </a:cubicBezTo>
                <a:cubicBezTo>
                  <a:pt x="21265" y="3070"/>
                  <a:pt x="21195" y="3095"/>
                  <a:pt x="21156" y="3175"/>
                </a:cubicBezTo>
                <a:cubicBezTo>
                  <a:pt x="21037" y="3410"/>
                  <a:pt x="20925" y="3932"/>
                  <a:pt x="21016" y="4296"/>
                </a:cubicBezTo>
                <a:cubicBezTo>
                  <a:pt x="21128" y="4747"/>
                  <a:pt x="20946" y="4957"/>
                  <a:pt x="20596" y="5167"/>
                </a:cubicBezTo>
                <a:cubicBezTo>
                  <a:pt x="20532" y="5206"/>
                  <a:pt x="20469" y="5225"/>
                  <a:pt x="20409" y="5225"/>
                </a:cubicBezTo>
                <a:cubicBezTo>
                  <a:pt x="20355" y="5225"/>
                  <a:pt x="20303" y="5209"/>
                  <a:pt x="20257" y="5178"/>
                </a:cubicBezTo>
                <a:cubicBezTo>
                  <a:pt x="20050" y="5031"/>
                  <a:pt x="19984" y="4579"/>
                  <a:pt x="20085" y="4058"/>
                </a:cubicBezTo>
                <a:cubicBezTo>
                  <a:pt x="20120" y="3900"/>
                  <a:pt x="20162" y="3746"/>
                  <a:pt x="20215" y="3592"/>
                </a:cubicBezTo>
                <a:cubicBezTo>
                  <a:pt x="20267" y="3434"/>
                  <a:pt x="20330" y="3238"/>
                  <a:pt x="20299" y="3196"/>
                </a:cubicBezTo>
                <a:cubicBezTo>
                  <a:pt x="20294" y="3191"/>
                  <a:pt x="20287" y="3188"/>
                  <a:pt x="20279" y="3188"/>
                </a:cubicBezTo>
                <a:cubicBezTo>
                  <a:pt x="20276" y="3188"/>
                  <a:pt x="20273" y="3188"/>
                  <a:pt x="20271" y="3189"/>
                </a:cubicBezTo>
                <a:cubicBezTo>
                  <a:pt x="20266" y="3190"/>
                  <a:pt x="20262" y="3190"/>
                  <a:pt x="20258" y="3190"/>
                </a:cubicBezTo>
                <a:cubicBezTo>
                  <a:pt x="20203" y="3190"/>
                  <a:pt x="20155" y="3150"/>
                  <a:pt x="20148" y="3095"/>
                </a:cubicBezTo>
                <a:cubicBezTo>
                  <a:pt x="20127" y="2906"/>
                  <a:pt x="20652" y="2458"/>
                  <a:pt x="21083" y="2356"/>
                </a:cubicBezTo>
                <a:cubicBezTo>
                  <a:pt x="21296" y="2311"/>
                  <a:pt x="21517" y="2279"/>
                  <a:pt x="21738" y="2265"/>
                </a:cubicBezTo>
                <a:cubicBezTo>
                  <a:pt x="21902" y="2251"/>
                  <a:pt x="22130" y="2230"/>
                  <a:pt x="22172" y="2195"/>
                </a:cubicBezTo>
                <a:cubicBezTo>
                  <a:pt x="22172" y="2174"/>
                  <a:pt x="22179" y="2153"/>
                  <a:pt x="22189" y="2139"/>
                </a:cubicBezTo>
                <a:lnTo>
                  <a:pt x="22182" y="2132"/>
                </a:lnTo>
                <a:lnTo>
                  <a:pt x="22151" y="2111"/>
                </a:lnTo>
                <a:lnTo>
                  <a:pt x="22137" y="2101"/>
                </a:lnTo>
                <a:lnTo>
                  <a:pt x="22098" y="2073"/>
                </a:lnTo>
                <a:lnTo>
                  <a:pt x="22095" y="2073"/>
                </a:lnTo>
                <a:lnTo>
                  <a:pt x="22053" y="2045"/>
                </a:lnTo>
                <a:lnTo>
                  <a:pt x="22046" y="2041"/>
                </a:lnTo>
                <a:lnTo>
                  <a:pt x="22011" y="2017"/>
                </a:lnTo>
                <a:lnTo>
                  <a:pt x="22007" y="2017"/>
                </a:lnTo>
                <a:cubicBezTo>
                  <a:pt x="21993" y="2034"/>
                  <a:pt x="21976" y="2052"/>
                  <a:pt x="21958" y="2062"/>
                </a:cubicBezTo>
                <a:cubicBezTo>
                  <a:pt x="21912" y="2095"/>
                  <a:pt x="21872" y="2108"/>
                  <a:pt x="21838" y="2108"/>
                </a:cubicBezTo>
                <a:cubicBezTo>
                  <a:pt x="21765" y="2108"/>
                  <a:pt x="21717" y="2048"/>
                  <a:pt x="21681" y="2003"/>
                </a:cubicBezTo>
                <a:cubicBezTo>
                  <a:pt x="21629" y="1936"/>
                  <a:pt x="21566" y="1856"/>
                  <a:pt x="21412" y="1856"/>
                </a:cubicBezTo>
                <a:cubicBezTo>
                  <a:pt x="21268" y="1856"/>
                  <a:pt x="21118" y="1915"/>
                  <a:pt x="20974" y="1975"/>
                </a:cubicBezTo>
                <a:cubicBezTo>
                  <a:pt x="20833" y="2030"/>
                  <a:pt x="20688" y="2086"/>
                  <a:pt x="20549" y="2086"/>
                </a:cubicBezTo>
                <a:cubicBezTo>
                  <a:pt x="20485" y="2086"/>
                  <a:pt x="20422" y="2074"/>
                  <a:pt x="20362" y="2045"/>
                </a:cubicBezTo>
                <a:cubicBezTo>
                  <a:pt x="20253" y="1996"/>
                  <a:pt x="20166" y="1908"/>
                  <a:pt x="20120" y="1799"/>
                </a:cubicBezTo>
                <a:cubicBezTo>
                  <a:pt x="20089" y="1733"/>
                  <a:pt x="20078" y="1712"/>
                  <a:pt x="19977" y="1712"/>
                </a:cubicBezTo>
                <a:cubicBezTo>
                  <a:pt x="19973" y="1712"/>
                  <a:pt x="19970" y="1712"/>
                  <a:pt x="19966" y="1712"/>
                </a:cubicBezTo>
                <a:cubicBezTo>
                  <a:pt x="19921" y="1712"/>
                  <a:pt x="19876" y="1692"/>
                  <a:pt x="19847" y="1656"/>
                </a:cubicBezTo>
                <a:cubicBezTo>
                  <a:pt x="19798" y="1589"/>
                  <a:pt x="19830" y="1495"/>
                  <a:pt x="19858" y="1411"/>
                </a:cubicBezTo>
                <a:lnTo>
                  <a:pt x="19868" y="1386"/>
                </a:lnTo>
                <a:lnTo>
                  <a:pt x="19868" y="1386"/>
                </a:lnTo>
                <a:cubicBezTo>
                  <a:pt x="19854" y="1393"/>
                  <a:pt x="19837" y="1400"/>
                  <a:pt x="19816" y="1414"/>
                </a:cubicBezTo>
                <a:cubicBezTo>
                  <a:pt x="19721" y="1467"/>
                  <a:pt x="19616" y="1537"/>
                  <a:pt x="19507" y="1610"/>
                </a:cubicBezTo>
                <a:cubicBezTo>
                  <a:pt x="19239" y="1793"/>
                  <a:pt x="18944" y="1993"/>
                  <a:pt x="18713" y="1993"/>
                </a:cubicBezTo>
                <a:cubicBezTo>
                  <a:pt x="18635" y="1993"/>
                  <a:pt x="18563" y="1970"/>
                  <a:pt x="18503" y="1915"/>
                </a:cubicBezTo>
                <a:cubicBezTo>
                  <a:pt x="18435" y="1853"/>
                  <a:pt x="18371" y="1834"/>
                  <a:pt x="18307" y="1834"/>
                </a:cubicBezTo>
                <a:cubicBezTo>
                  <a:pt x="18259" y="1834"/>
                  <a:pt x="18211" y="1845"/>
                  <a:pt x="18160" y="1856"/>
                </a:cubicBezTo>
                <a:cubicBezTo>
                  <a:pt x="18107" y="1866"/>
                  <a:pt x="18054" y="1877"/>
                  <a:pt x="18002" y="1877"/>
                </a:cubicBezTo>
                <a:cubicBezTo>
                  <a:pt x="17931" y="1877"/>
                  <a:pt x="17862" y="1857"/>
                  <a:pt x="17796" y="1789"/>
                </a:cubicBezTo>
                <a:cubicBezTo>
                  <a:pt x="17743" y="1736"/>
                  <a:pt x="17733" y="1656"/>
                  <a:pt x="17768" y="1589"/>
                </a:cubicBezTo>
                <a:cubicBezTo>
                  <a:pt x="17891" y="1323"/>
                  <a:pt x="18548" y="973"/>
                  <a:pt x="18911" y="973"/>
                </a:cubicBezTo>
                <a:cubicBezTo>
                  <a:pt x="18920" y="973"/>
                  <a:pt x="18928" y="973"/>
                  <a:pt x="18937" y="973"/>
                </a:cubicBezTo>
                <a:cubicBezTo>
                  <a:pt x="18943" y="974"/>
                  <a:pt x="18949" y="974"/>
                  <a:pt x="18954" y="974"/>
                </a:cubicBezTo>
                <a:cubicBezTo>
                  <a:pt x="18994" y="974"/>
                  <a:pt x="19033" y="964"/>
                  <a:pt x="19070" y="949"/>
                </a:cubicBezTo>
                <a:cubicBezTo>
                  <a:pt x="18954" y="907"/>
                  <a:pt x="18839" y="872"/>
                  <a:pt x="18720" y="847"/>
                </a:cubicBezTo>
                <a:cubicBezTo>
                  <a:pt x="18672" y="838"/>
                  <a:pt x="18626" y="832"/>
                  <a:pt x="18588" y="832"/>
                </a:cubicBezTo>
                <a:cubicBezTo>
                  <a:pt x="18540" y="832"/>
                  <a:pt x="18503" y="841"/>
                  <a:pt x="18485" y="865"/>
                </a:cubicBezTo>
                <a:cubicBezTo>
                  <a:pt x="18436" y="924"/>
                  <a:pt x="18366" y="966"/>
                  <a:pt x="18289" y="977"/>
                </a:cubicBezTo>
                <a:lnTo>
                  <a:pt x="18254" y="977"/>
                </a:lnTo>
                <a:cubicBezTo>
                  <a:pt x="18219" y="977"/>
                  <a:pt x="18184" y="970"/>
                  <a:pt x="18153" y="959"/>
                </a:cubicBezTo>
                <a:cubicBezTo>
                  <a:pt x="18058" y="921"/>
                  <a:pt x="17974" y="861"/>
                  <a:pt x="17915" y="781"/>
                </a:cubicBezTo>
                <a:cubicBezTo>
                  <a:pt x="17893" y="751"/>
                  <a:pt x="17874" y="744"/>
                  <a:pt x="17836" y="744"/>
                </a:cubicBezTo>
                <a:cubicBezTo>
                  <a:pt x="17824" y="744"/>
                  <a:pt x="17811" y="745"/>
                  <a:pt x="17796" y="746"/>
                </a:cubicBezTo>
                <a:cubicBezTo>
                  <a:pt x="17782" y="747"/>
                  <a:pt x="17769" y="748"/>
                  <a:pt x="17755" y="748"/>
                </a:cubicBezTo>
                <a:cubicBezTo>
                  <a:pt x="17643" y="748"/>
                  <a:pt x="17532" y="696"/>
                  <a:pt x="17463" y="602"/>
                </a:cubicBezTo>
                <a:cubicBezTo>
                  <a:pt x="17403" y="534"/>
                  <a:pt x="17348" y="508"/>
                  <a:pt x="17290" y="508"/>
                </a:cubicBezTo>
                <a:cubicBezTo>
                  <a:pt x="17230" y="508"/>
                  <a:pt x="17169" y="537"/>
                  <a:pt x="17099" y="574"/>
                </a:cubicBezTo>
                <a:cubicBezTo>
                  <a:pt x="17078" y="585"/>
                  <a:pt x="17057" y="595"/>
                  <a:pt x="17036" y="606"/>
                </a:cubicBezTo>
                <a:cubicBezTo>
                  <a:pt x="17010" y="616"/>
                  <a:pt x="16985" y="621"/>
                  <a:pt x="16958" y="621"/>
                </a:cubicBezTo>
                <a:cubicBezTo>
                  <a:pt x="16879" y="621"/>
                  <a:pt x="16795" y="579"/>
                  <a:pt x="16703" y="532"/>
                </a:cubicBezTo>
                <a:cubicBezTo>
                  <a:pt x="16644" y="497"/>
                  <a:pt x="16581" y="469"/>
                  <a:pt x="16518" y="445"/>
                </a:cubicBezTo>
                <a:cubicBezTo>
                  <a:pt x="16371" y="385"/>
                  <a:pt x="16360" y="270"/>
                  <a:pt x="16350" y="186"/>
                </a:cubicBezTo>
                <a:cubicBezTo>
                  <a:pt x="16343" y="105"/>
                  <a:pt x="16336" y="56"/>
                  <a:pt x="16276" y="14"/>
                </a:cubicBezTo>
                <a:cubicBezTo>
                  <a:pt x="16269" y="7"/>
                  <a:pt x="16259" y="4"/>
                  <a:pt x="16248" y="0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2438430">
              <a:buClr>
                <a:srgbClr val="000000"/>
              </a:buClr>
            </a:pPr>
            <a:endParaRPr sz="37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8" name="Google Shape;548;p47"/>
          <p:cNvSpPr/>
          <p:nvPr/>
        </p:nvSpPr>
        <p:spPr>
          <a:xfrm>
            <a:off x="5303599" y="5789783"/>
            <a:ext cx="530621" cy="688792"/>
          </a:xfrm>
          <a:custGeom>
            <a:avLst/>
            <a:gdLst/>
            <a:ahLst/>
            <a:cxnLst/>
            <a:rect l="l" t="t" r="r" b="b"/>
            <a:pathLst>
              <a:path w="2810" h="3648" extrusionOk="0">
                <a:moveTo>
                  <a:pt x="1365" y="241"/>
                </a:moveTo>
                <a:cubicBezTo>
                  <a:pt x="1630" y="241"/>
                  <a:pt x="1899" y="338"/>
                  <a:pt x="2120" y="555"/>
                </a:cubicBezTo>
                <a:cubicBezTo>
                  <a:pt x="2810" y="1245"/>
                  <a:pt x="2329" y="2416"/>
                  <a:pt x="1356" y="2416"/>
                </a:cubicBezTo>
                <a:cubicBezTo>
                  <a:pt x="764" y="2416"/>
                  <a:pt x="272" y="1935"/>
                  <a:pt x="272" y="1344"/>
                </a:cubicBezTo>
                <a:cubicBezTo>
                  <a:pt x="263" y="681"/>
                  <a:pt x="802" y="241"/>
                  <a:pt x="1365" y="241"/>
                </a:cubicBezTo>
                <a:close/>
                <a:moveTo>
                  <a:pt x="1356" y="1"/>
                </a:moveTo>
                <a:cubicBezTo>
                  <a:pt x="604" y="1"/>
                  <a:pt x="0" y="604"/>
                  <a:pt x="0" y="1356"/>
                </a:cubicBezTo>
                <a:cubicBezTo>
                  <a:pt x="0" y="2391"/>
                  <a:pt x="1183" y="3512"/>
                  <a:pt x="1331" y="3648"/>
                </a:cubicBezTo>
                <a:lnTo>
                  <a:pt x="1368" y="3648"/>
                </a:lnTo>
                <a:cubicBezTo>
                  <a:pt x="1528" y="3512"/>
                  <a:pt x="2711" y="2453"/>
                  <a:pt x="2711" y="1356"/>
                </a:cubicBezTo>
                <a:cubicBezTo>
                  <a:pt x="2711" y="604"/>
                  <a:pt x="2095" y="1"/>
                  <a:pt x="1356" y="1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2438430">
              <a:buClr>
                <a:srgbClr val="000000"/>
              </a:buClr>
            </a:pPr>
            <a:endParaRPr sz="37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9" name="Google Shape;549;p47"/>
          <p:cNvSpPr/>
          <p:nvPr/>
        </p:nvSpPr>
        <p:spPr>
          <a:xfrm>
            <a:off x="6737764" y="6840084"/>
            <a:ext cx="530621" cy="688792"/>
          </a:xfrm>
          <a:custGeom>
            <a:avLst/>
            <a:gdLst/>
            <a:ahLst/>
            <a:cxnLst/>
            <a:rect l="l" t="t" r="r" b="b"/>
            <a:pathLst>
              <a:path w="2810" h="3648" extrusionOk="0">
                <a:moveTo>
                  <a:pt x="1365" y="241"/>
                </a:moveTo>
                <a:cubicBezTo>
                  <a:pt x="1630" y="241"/>
                  <a:pt x="1899" y="338"/>
                  <a:pt x="2120" y="555"/>
                </a:cubicBezTo>
                <a:cubicBezTo>
                  <a:pt x="2810" y="1245"/>
                  <a:pt x="2329" y="2416"/>
                  <a:pt x="1356" y="2416"/>
                </a:cubicBezTo>
                <a:cubicBezTo>
                  <a:pt x="764" y="2416"/>
                  <a:pt x="272" y="1935"/>
                  <a:pt x="272" y="1344"/>
                </a:cubicBezTo>
                <a:cubicBezTo>
                  <a:pt x="263" y="681"/>
                  <a:pt x="802" y="241"/>
                  <a:pt x="1365" y="241"/>
                </a:cubicBezTo>
                <a:close/>
                <a:moveTo>
                  <a:pt x="1356" y="1"/>
                </a:moveTo>
                <a:cubicBezTo>
                  <a:pt x="604" y="1"/>
                  <a:pt x="0" y="604"/>
                  <a:pt x="0" y="1356"/>
                </a:cubicBezTo>
                <a:cubicBezTo>
                  <a:pt x="0" y="2391"/>
                  <a:pt x="1183" y="3512"/>
                  <a:pt x="1331" y="3648"/>
                </a:cubicBezTo>
                <a:lnTo>
                  <a:pt x="1368" y="3648"/>
                </a:lnTo>
                <a:cubicBezTo>
                  <a:pt x="1528" y="3512"/>
                  <a:pt x="2711" y="2453"/>
                  <a:pt x="2711" y="1356"/>
                </a:cubicBezTo>
                <a:cubicBezTo>
                  <a:pt x="2711" y="604"/>
                  <a:pt x="2095" y="1"/>
                  <a:pt x="1356" y="1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2438430">
              <a:buClr>
                <a:srgbClr val="000000"/>
              </a:buClr>
            </a:pPr>
            <a:endParaRPr sz="37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0" name="Google Shape;550;p47"/>
          <p:cNvSpPr/>
          <p:nvPr/>
        </p:nvSpPr>
        <p:spPr>
          <a:xfrm>
            <a:off x="14065375" y="7933804"/>
            <a:ext cx="530621" cy="688792"/>
          </a:xfrm>
          <a:custGeom>
            <a:avLst/>
            <a:gdLst/>
            <a:ahLst/>
            <a:cxnLst/>
            <a:rect l="l" t="t" r="r" b="b"/>
            <a:pathLst>
              <a:path w="2810" h="3648" extrusionOk="0">
                <a:moveTo>
                  <a:pt x="1365" y="241"/>
                </a:moveTo>
                <a:cubicBezTo>
                  <a:pt x="1630" y="241"/>
                  <a:pt x="1899" y="338"/>
                  <a:pt x="2120" y="555"/>
                </a:cubicBezTo>
                <a:cubicBezTo>
                  <a:pt x="2810" y="1245"/>
                  <a:pt x="2329" y="2416"/>
                  <a:pt x="1356" y="2416"/>
                </a:cubicBezTo>
                <a:cubicBezTo>
                  <a:pt x="764" y="2416"/>
                  <a:pt x="272" y="1935"/>
                  <a:pt x="272" y="1344"/>
                </a:cubicBezTo>
                <a:cubicBezTo>
                  <a:pt x="263" y="681"/>
                  <a:pt x="802" y="241"/>
                  <a:pt x="1365" y="241"/>
                </a:cubicBezTo>
                <a:close/>
                <a:moveTo>
                  <a:pt x="1356" y="1"/>
                </a:moveTo>
                <a:cubicBezTo>
                  <a:pt x="604" y="1"/>
                  <a:pt x="0" y="604"/>
                  <a:pt x="0" y="1356"/>
                </a:cubicBezTo>
                <a:cubicBezTo>
                  <a:pt x="0" y="2391"/>
                  <a:pt x="1183" y="3512"/>
                  <a:pt x="1331" y="3648"/>
                </a:cubicBezTo>
                <a:lnTo>
                  <a:pt x="1368" y="3648"/>
                </a:lnTo>
                <a:cubicBezTo>
                  <a:pt x="1528" y="3512"/>
                  <a:pt x="2711" y="2453"/>
                  <a:pt x="2711" y="1356"/>
                </a:cubicBezTo>
                <a:cubicBezTo>
                  <a:pt x="2711" y="604"/>
                  <a:pt x="2095" y="1"/>
                  <a:pt x="1356" y="1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2438430">
              <a:buClr>
                <a:srgbClr val="000000"/>
              </a:buClr>
            </a:pPr>
            <a:endParaRPr sz="37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1" name="Google Shape;551;p47"/>
          <p:cNvSpPr/>
          <p:nvPr/>
        </p:nvSpPr>
        <p:spPr>
          <a:xfrm>
            <a:off x="11672308" y="2895676"/>
            <a:ext cx="530621" cy="688792"/>
          </a:xfrm>
          <a:custGeom>
            <a:avLst/>
            <a:gdLst/>
            <a:ahLst/>
            <a:cxnLst/>
            <a:rect l="l" t="t" r="r" b="b"/>
            <a:pathLst>
              <a:path w="2810" h="3648" extrusionOk="0">
                <a:moveTo>
                  <a:pt x="1365" y="241"/>
                </a:moveTo>
                <a:cubicBezTo>
                  <a:pt x="1630" y="241"/>
                  <a:pt x="1899" y="338"/>
                  <a:pt x="2120" y="555"/>
                </a:cubicBezTo>
                <a:cubicBezTo>
                  <a:pt x="2810" y="1245"/>
                  <a:pt x="2329" y="2416"/>
                  <a:pt x="1356" y="2416"/>
                </a:cubicBezTo>
                <a:cubicBezTo>
                  <a:pt x="764" y="2416"/>
                  <a:pt x="272" y="1935"/>
                  <a:pt x="272" y="1344"/>
                </a:cubicBezTo>
                <a:cubicBezTo>
                  <a:pt x="263" y="681"/>
                  <a:pt x="802" y="241"/>
                  <a:pt x="1365" y="241"/>
                </a:cubicBezTo>
                <a:close/>
                <a:moveTo>
                  <a:pt x="1356" y="1"/>
                </a:moveTo>
                <a:cubicBezTo>
                  <a:pt x="604" y="1"/>
                  <a:pt x="0" y="604"/>
                  <a:pt x="0" y="1356"/>
                </a:cubicBezTo>
                <a:cubicBezTo>
                  <a:pt x="0" y="2391"/>
                  <a:pt x="1183" y="3512"/>
                  <a:pt x="1331" y="3648"/>
                </a:cubicBezTo>
                <a:lnTo>
                  <a:pt x="1368" y="3648"/>
                </a:lnTo>
                <a:cubicBezTo>
                  <a:pt x="1528" y="3512"/>
                  <a:pt x="2711" y="2453"/>
                  <a:pt x="2711" y="1356"/>
                </a:cubicBezTo>
                <a:cubicBezTo>
                  <a:pt x="2711" y="604"/>
                  <a:pt x="2095" y="1"/>
                  <a:pt x="1356" y="1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2438430">
              <a:buClr>
                <a:srgbClr val="000000"/>
              </a:buClr>
            </a:pPr>
            <a:endParaRPr sz="37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560" name="Google Shape;560;p47"/>
          <p:cNvCxnSpPr/>
          <p:nvPr/>
        </p:nvCxnSpPr>
        <p:spPr>
          <a:xfrm rot="5400000" flipH="1">
            <a:off x="4430800" y="7808267"/>
            <a:ext cx="2884800" cy="572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561" name="Google Shape;561;p47"/>
          <p:cNvCxnSpPr/>
          <p:nvPr/>
        </p:nvCxnSpPr>
        <p:spPr>
          <a:xfrm rot="5400000" flipH="1">
            <a:off x="6342600" y="8357667"/>
            <a:ext cx="2679200" cy="1351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562" name="Google Shape;562;p47"/>
          <p:cNvCxnSpPr/>
          <p:nvPr/>
        </p:nvCxnSpPr>
        <p:spPr>
          <a:xfrm flipH="1">
            <a:off x="11861200" y="2724867"/>
            <a:ext cx="5587200" cy="1030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563" name="Google Shape;563;p47"/>
          <p:cNvCxnSpPr/>
          <p:nvPr/>
        </p:nvCxnSpPr>
        <p:spPr>
          <a:xfrm flipH="1">
            <a:off x="14322867" y="7734600"/>
            <a:ext cx="1694400" cy="1087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0" name="Google Shape;552;p47">
            <a:extLst>
              <a:ext uri="{FF2B5EF4-FFF2-40B4-BE49-F238E27FC236}">
                <a16:creationId xmlns:a16="http://schemas.microsoft.com/office/drawing/2014/main" id="{B50325FA-BD51-46E1-BD7D-FDF4B6479519}"/>
              </a:ext>
            </a:extLst>
          </p:cNvPr>
          <p:cNvSpPr txBox="1">
            <a:spLocks/>
          </p:cNvSpPr>
          <p:nvPr/>
        </p:nvSpPr>
        <p:spPr>
          <a:xfrm>
            <a:off x="1580317" y="8973000"/>
            <a:ext cx="4638400" cy="896800"/>
          </a:xfrm>
          <a:prstGeom prst="rect">
            <a:avLst/>
          </a:prstGeom>
        </p:spPr>
        <p:txBody>
          <a:bodyPr spcFirstLastPara="1" vert="horz" wrap="square" lIns="243800" tIns="243800" rIns="243800" bIns="243800" rtlCol="0" anchor="t" anchorCtr="0">
            <a:noAutofit/>
          </a:bodyPr>
          <a:lstStyle>
            <a:lvl1pPr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733">
                <a:solidFill>
                  <a:schemeClr val="accent1"/>
                </a:solidFill>
              </a:rPr>
              <a:t>SCENE 01</a:t>
            </a:r>
            <a:endParaRPr lang="en-US" sz="3733" dirty="0">
              <a:solidFill>
                <a:schemeClr val="accent1"/>
              </a:solidFill>
            </a:endParaRPr>
          </a:p>
        </p:txBody>
      </p:sp>
      <p:sp>
        <p:nvSpPr>
          <p:cNvPr id="21" name="Google Shape;553;p47">
            <a:extLst>
              <a:ext uri="{FF2B5EF4-FFF2-40B4-BE49-F238E27FC236}">
                <a16:creationId xmlns:a16="http://schemas.microsoft.com/office/drawing/2014/main" id="{3DADF04B-BD27-4BAF-99DB-C69303983847}"/>
              </a:ext>
            </a:extLst>
          </p:cNvPr>
          <p:cNvSpPr txBox="1">
            <a:spLocks/>
          </p:cNvSpPr>
          <p:nvPr/>
        </p:nvSpPr>
        <p:spPr>
          <a:xfrm>
            <a:off x="1580003" y="9641811"/>
            <a:ext cx="4638400" cy="1450400"/>
          </a:xfrm>
          <a:prstGeom prst="rect">
            <a:avLst/>
          </a:prstGeom>
        </p:spPr>
        <p:txBody>
          <a:bodyPr spcFirstLastPara="1" vert="horz" wrap="square" lIns="243800" tIns="243800" rIns="243800" bIns="243800" rtlCol="0" anchor="t" anchorCtr="0">
            <a:noAutofit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4267"/>
              </a:spcAft>
              <a:buFont typeface="Arial" panose="020B0604020202020204" pitchFamily="34" charset="0"/>
              <a:buNone/>
            </a:pPr>
            <a:r>
              <a:rPr lang="en-US" sz="3200">
                <a:solidFill>
                  <a:schemeClr val="lt1"/>
                </a:solidFill>
              </a:rPr>
              <a:t>Despite being red, Mars is a cold place</a:t>
            </a:r>
            <a:endParaRPr lang="en-US" sz="3200" dirty="0">
              <a:solidFill>
                <a:schemeClr val="lt1"/>
              </a:solidFill>
            </a:endParaRPr>
          </a:p>
        </p:txBody>
      </p:sp>
      <p:sp>
        <p:nvSpPr>
          <p:cNvPr id="22" name="Google Shape;554;p47">
            <a:extLst>
              <a:ext uri="{FF2B5EF4-FFF2-40B4-BE49-F238E27FC236}">
                <a16:creationId xmlns:a16="http://schemas.microsoft.com/office/drawing/2014/main" id="{D035F4E0-1004-45BE-A843-CAF369E37098}"/>
              </a:ext>
            </a:extLst>
          </p:cNvPr>
          <p:cNvSpPr txBox="1">
            <a:spLocks/>
          </p:cNvSpPr>
          <p:nvPr/>
        </p:nvSpPr>
        <p:spPr>
          <a:xfrm>
            <a:off x="8266584" y="9869800"/>
            <a:ext cx="4638400" cy="896800"/>
          </a:xfrm>
          <a:prstGeom prst="rect">
            <a:avLst/>
          </a:prstGeom>
        </p:spPr>
        <p:txBody>
          <a:bodyPr spcFirstLastPara="1" vert="horz" wrap="square" lIns="243800" tIns="243800" rIns="243800" bIns="243800" rtlCol="0" anchor="t" anchorCtr="0">
            <a:noAutofit/>
          </a:bodyPr>
          <a:lstStyle>
            <a:lvl1pPr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33">
                <a:solidFill>
                  <a:schemeClr val="accent1"/>
                </a:solidFill>
              </a:rPr>
              <a:t>SCENE 02</a:t>
            </a:r>
          </a:p>
        </p:txBody>
      </p:sp>
      <p:sp>
        <p:nvSpPr>
          <p:cNvPr id="23" name="Google Shape;555;p47">
            <a:extLst>
              <a:ext uri="{FF2B5EF4-FFF2-40B4-BE49-F238E27FC236}">
                <a16:creationId xmlns:a16="http://schemas.microsoft.com/office/drawing/2014/main" id="{1A13AFD6-A40A-4DE1-9BFC-2771C6339BD3}"/>
              </a:ext>
            </a:extLst>
          </p:cNvPr>
          <p:cNvSpPr txBox="1">
            <a:spLocks/>
          </p:cNvSpPr>
          <p:nvPr/>
        </p:nvSpPr>
        <p:spPr>
          <a:xfrm>
            <a:off x="8266269" y="10538611"/>
            <a:ext cx="4638400" cy="1450400"/>
          </a:xfrm>
          <a:prstGeom prst="rect">
            <a:avLst/>
          </a:prstGeom>
        </p:spPr>
        <p:txBody>
          <a:bodyPr spcFirstLastPara="1" vert="horz" wrap="square" lIns="243800" tIns="243800" rIns="243800" bIns="243800" rtlCol="0" anchor="t" anchorCtr="0">
            <a:noAutofit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>
                <a:solidFill>
                  <a:schemeClr val="lt1"/>
                </a:solidFill>
              </a:rPr>
              <a:t>Mercury is the closest planet to the Sun</a:t>
            </a:r>
          </a:p>
          <a:p>
            <a:pPr marL="0" indent="0">
              <a:spcBef>
                <a:spcPts val="4267"/>
              </a:spcBef>
              <a:spcAft>
                <a:spcPts val="4267"/>
              </a:spcAft>
              <a:buFont typeface="Arial" panose="020B0604020202020204" pitchFamily="34" charset="0"/>
              <a:buNone/>
            </a:pPr>
            <a:endParaRPr lang="en-US" sz="3200">
              <a:solidFill>
                <a:schemeClr val="lt1"/>
              </a:solidFill>
            </a:endParaRPr>
          </a:p>
        </p:txBody>
      </p:sp>
      <p:sp>
        <p:nvSpPr>
          <p:cNvPr id="24" name="Google Shape;556;p47">
            <a:extLst>
              <a:ext uri="{FF2B5EF4-FFF2-40B4-BE49-F238E27FC236}">
                <a16:creationId xmlns:a16="http://schemas.microsoft.com/office/drawing/2014/main" id="{10C408D1-D37E-4CCD-809A-37158C418839}"/>
              </a:ext>
            </a:extLst>
          </p:cNvPr>
          <p:cNvSpPr txBox="1">
            <a:spLocks/>
          </p:cNvSpPr>
          <p:nvPr/>
        </p:nvSpPr>
        <p:spPr>
          <a:xfrm>
            <a:off x="15937451" y="7232600"/>
            <a:ext cx="4638400" cy="896800"/>
          </a:xfrm>
          <a:prstGeom prst="rect">
            <a:avLst/>
          </a:prstGeom>
        </p:spPr>
        <p:txBody>
          <a:bodyPr spcFirstLastPara="1" vert="horz" wrap="square" lIns="243800" tIns="243800" rIns="243800" bIns="243800" rtlCol="0" anchor="t" anchorCtr="0">
            <a:noAutofit/>
          </a:bodyPr>
          <a:lstStyle>
            <a:lvl1pPr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33">
                <a:solidFill>
                  <a:schemeClr val="accent1"/>
                </a:solidFill>
              </a:rPr>
              <a:t>SCENE 03</a:t>
            </a:r>
          </a:p>
        </p:txBody>
      </p:sp>
      <p:sp>
        <p:nvSpPr>
          <p:cNvPr id="25" name="Google Shape;557;p47">
            <a:extLst>
              <a:ext uri="{FF2B5EF4-FFF2-40B4-BE49-F238E27FC236}">
                <a16:creationId xmlns:a16="http://schemas.microsoft.com/office/drawing/2014/main" id="{333CE1C9-4C1C-4E58-B8AA-A4AA06AB4F8C}"/>
              </a:ext>
            </a:extLst>
          </p:cNvPr>
          <p:cNvSpPr txBox="1">
            <a:spLocks/>
          </p:cNvSpPr>
          <p:nvPr/>
        </p:nvSpPr>
        <p:spPr>
          <a:xfrm>
            <a:off x="15937136" y="7901411"/>
            <a:ext cx="4638400" cy="1450400"/>
          </a:xfrm>
          <a:prstGeom prst="rect">
            <a:avLst/>
          </a:prstGeom>
        </p:spPr>
        <p:txBody>
          <a:bodyPr spcFirstLastPara="1" vert="horz" wrap="square" lIns="243800" tIns="243800" rIns="243800" bIns="243800" rtlCol="0" anchor="t" anchorCtr="0">
            <a:noAutofit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267"/>
              </a:spcAft>
              <a:buFont typeface="Arial" panose="020B0604020202020204" pitchFamily="34" charset="0"/>
              <a:buNone/>
            </a:pPr>
            <a:r>
              <a:rPr lang="en-US" sz="3200">
                <a:solidFill>
                  <a:schemeClr val="lt1"/>
                </a:solidFill>
              </a:rPr>
              <a:t>Venus is the second planet from the Sun</a:t>
            </a:r>
          </a:p>
        </p:txBody>
      </p:sp>
      <p:sp>
        <p:nvSpPr>
          <p:cNvPr id="26" name="Google Shape;558;p47">
            <a:extLst>
              <a:ext uri="{FF2B5EF4-FFF2-40B4-BE49-F238E27FC236}">
                <a16:creationId xmlns:a16="http://schemas.microsoft.com/office/drawing/2014/main" id="{94D94CD2-82AD-4AC4-B88D-91F358D663A1}"/>
              </a:ext>
            </a:extLst>
          </p:cNvPr>
          <p:cNvSpPr txBox="1">
            <a:spLocks/>
          </p:cNvSpPr>
          <p:nvPr/>
        </p:nvSpPr>
        <p:spPr>
          <a:xfrm>
            <a:off x="17389584" y="2237600"/>
            <a:ext cx="4638400" cy="896800"/>
          </a:xfrm>
          <a:prstGeom prst="rect">
            <a:avLst/>
          </a:prstGeom>
        </p:spPr>
        <p:txBody>
          <a:bodyPr spcFirstLastPara="1" vert="horz" wrap="square" lIns="243800" tIns="243800" rIns="243800" bIns="243800" rtlCol="0" anchor="t" anchorCtr="0">
            <a:noAutofit/>
          </a:bodyPr>
          <a:lstStyle>
            <a:lvl1pPr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33">
                <a:solidFill>
                  <a:schemeClr val="accent1"/>
                </a:solidFill>
              </a:rPr>
              <a:t>SCENE 04</a:t>
            </a:r>
          </a:p>
        </p:txBody>
      </p:sp>
      <p:sp>
        <p:nvSpPr>
          <p:cNvPr id="27" name="Google Shape;559;p47">
            <a:extLst>
              <a:ext uri="{FF2B5EF4-FFF2-40B4-BE49-F238E27FC236}">
                <a16:creationId xmlns:a16="http://schemas.microsoft.com/office/drawing/2014/main" id="{963F2E9C-D418-4331-806B-29892DCC64DC}"/>
              </a:ext>
            </a:extLst>
          </p:cNvPr>
          <p:cNvSpPr txBox="1">
            <a:spLocks/>
          </p:cNvSpPr>
          <p:nvPr/>
        </p:nvSpPr>
        <p:spPr>
          <a:xfrm>
            <a:off x="17389269" y="2906411"/>
            <a:ext cx="4638400" cy="1450400"/>
          </a:xfrm>
          <a:prstGeom prst="rect">
            <a:avLst/>
          </a:prstGeom>
        </p:spPr>
        <p:txBody>
          <a:bodyPr spcFirstLastPara="1" vert="horz" wrap="square" lIns="243800" tIns="243800" rIns="243800" bIns="243800" rtlCol="0" anchor="t" anchorCtr="0">
            <a:noAutofit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>
                <a:solidFill>
                  <a:schemeClr val="lt1"/>
                </a:solidFill>
              </a:rPr>
              <a:t>Earth is the planet where we live on</a:t>
            </a:r>
          </a:p>
          <a:p>
            <a:pPr marL="0" indent="0">
              <a:spcBef>
                <a:spcPts val="4267"/>
              </a:spcBef>
              <a:spcAft>
                <a:spcPts val="4267"/>
              </a:spcAft>
              <a:buFont typeface="Arial" panose="020B0604020202020204" pitchFamily="34" charset="0"/>
              <a:buNone/>
            </a:pPr>
            <a:endParaRPr lang="en-US" sz="3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375CB1F-B8ED-4880-868C-7CC39520D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5400000">
            <a:off x="17212693" y="5448933"/>
            <a:ext cx="10230400" cy="152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Google Shape;569;p48">
            <a:extLst>
              <a:ext uri="{FF2B5EF4-FFF2-40B4-BE49-F238E27FC236}">
                <a16:creationId xmlns:a16="http://schemas.microsoft.com/office/drawing/2014/main" id="{633F9A82-E454-4CAF-A507-33467FBFA881}"/>
              </a:ext>
            </a:extLst>
          </p:cNvPr>
          <p:cNvSpPr txBox="1">
            <a:spLocks/>
          </p:cNvSpPr>
          <p:nvPr/>
        </p:nvSpPr>
        <p:spPr>
          <a:xfrm>
            <a:off x="2262584" y="3270933"/>
            <a:ext cx="5169600" cy="1560800"/>
          </a:xfrm>
          <a:prstGeom prst="rect">
            <a:avLst/>
          </a:prstGeom>
        </p:spPr>
        <p:txBody>
          <a:bodyPr spcFirstLastPara="1" wrap="square" lIns="243800" tIns="243800" rIns="243800" bIns="243800" anchor="b" anchorCtr="0">
            <a:noAutofit/>
          </a:bodyPr>
          <a:lstStyle>
            <a:lvl1pPr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>
                <a:solidFill>
                  <a:schemeClr val="bg1"/>
                </a:solidFill>
              </a:rPr>
              <a:t>MERCURY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21" name="Google Shape;570;p48">
            <a:extLst>
              <a:ext uri="{FF2B5EF4-FFF2-40B4-BE49-F238E27FC236}">
                <a16:creationId xmlns:a16="http://schemas.microsoft.com/office/drawing/2014/main" id="{A6691176-2097-4AFB-858B-44AD32CAFBD1}"/>
              </a:ext>
            </a:extLst>
          </p:cNvPr>
          <p:cNvSpPr txBox="1">
            <a:spLocks/>
          </p:cNvSpPr>
          <p:nvPr/>
        </p:nvSpPr>
        <p:spPr>
          <a:xfrm>
            <a:off x="2262235" y="4732533"/>
            <a:ext cx="5169600" cy="20560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2800" dirty="0">
                <a:solidFill>
                  <a:schemeClr val="bg1"/>
                </a:solidFill>
              </a:rPr>
              <a:t>Mercury is the closest planet to the Sun</a:t>
            </a:r>
          </a:p>
          <a:p>
            <a:pPr marL="0" indent="0"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2" name="Google Shape;571;p48">
            <a:extLst>
              <a:ext uri="{FF2B5EF4-FFF2-40B4-BE49-F238E27FC236}">
                <a16:creationId xmlns:a16="http://schemas.microsoft.com/office/drawing/2014/main" id="{0BA23206-6062-4DB1-BD17-A5EF44C513E9}"/>
              </a:ext>
            </a:extLst>
          </p:cNvPr>
          <p:cNvSpPr txBox="1">
            <a:spLocks/>
          </p:cNvSpPr>
          <p:nvPr/>
        </p:nvSpPr>
        <p:spPr>
          <a:xfrm>
            <a:off x="8534184" y="3270933"/>
            <a:ext cx="5169600" cy="1560800"/>
          </a:xfrm>
          <a:prstGeom prst="rect">
            <a:avLst/>
          </a:prstGeom>
        </p:spPr>
        <p:txBody>
          <a:bodyPr spcFirstLastPara="1" wrap="square" lIns="243800" tIns="243800" rIns="243800" bIns="243800" anchor="b" anchorCtr="0">
            <a:noAutofit/>
          </a:bodyPr>
          <a:lstStyle>
            <a:lvl1pPr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>
                <a:solidFill>
                  <a:schemeClr val="bg1"/>
                </a:solidFill>
              </a:rPr>
              <a:t>VENUS</a:t>
            </a:r>
          </a:p>
        </p:txBody>
      </p:sp>
      <p:sp>
        <p:nvSpPr>
          <p:cNvPr id="23" name="Google Shape;572;p48">
            <a:extLst>
              <a:ext uri="{FF2B5EF4-FFF2-40B4-BE49-F238E27FC236}">
                <a16:creationId xmlns:a16="http://schemas.microsoft.com/office/drawing/2014/main" id="{04654BF8-2BBB-4A98-A11E-8445BE9056AA}"/>
              </a:ext>
            </a:extLst>
          </p:cNvPr>
          <p:cNvSpPr txBox="1">
            <a:spLocks/>
          </p:cNvSpPr>
          <p:nvPr/>
        </p:nvSpPr>
        <p:spPr>
          <a:xfrm>
            <a:off x="8533835" y="4732533"/>
            <a:ext cx="5169600" cy="20560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2800">
                <a:solidFill>
                  <a:schemeClr val="bg1"/>
                </a:solidFill>
              </a:rPr>
              <a:t>Venus is the second planet from the Sun</a:t>
            </a:r>
          </a:p>
          <a:p>
            <a:pPr marL="0" indent="0">
              <a:buNone/>
            </a:pP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24" name="Google Shape;573;p48">
            <a:extLst>
              <a:ext uri="{FF2B5EF4-FFF2-40B4-BE49-F238E27FC236}">
                <a16:creationId xmlns:a16="http://schemas.microsoft.com/office/drawing/2014/main" id="{75EB2F0C-9F4A-4411-AC6D-517D120A2608}"/>
              </a:ext>
            </a:extLst>
          </p:cNvPr>
          <p:cNvSpPr txBox="1">
            <a:spLocks/>
          </p:cNvSpPr>
          <p:nvPr/>
        </p:nvSpPr>
        <p:spPr>
          <a:xfrm>
            <a:off x="14805784" y="3270933"/>
            <a:ext cx="5169600" cy="1560800"/>
          </a:xfrm>
          <a:prstGeom prst="rect">
            <a:avLst/>
          </a:prstGeom>
        </p:spPr>
        <p:txBody>
          <a:bodyPr spcFirstLastPara="1" wrap="square" lIns="243800" tIns="243800" rIns="243800" bIns="243800" anchor="b" anchorCtr="0">
            <a:noAutofit/>
          </a:bodyPr>
          <a:lstStyle>
            <a:lvl1pPr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>
                <a:solidFill>
                  <a:schemeClr val="bg1"/>
                </a:solidFill>
              </a:rPr>
              <a:t>MARS</a:t>
            </a:r>
          </a:p>
        </p:txBody>
      </p:sp>
      <p:sp>
        <p:nvSpPr>
          <p:cNvPr id="25" name="Google Shape;574;p48">
            <a:extLst>
              <a:ext uri="{FF2B5EF4-FFF2-40B4-BE49-F238E27FC236}">
                <a16:creationId xmlns:a16="http://schemas.microsoft.com/office/drawing/2014/main" id="{E99BFDBC-E6F0-47E6-AB83-3007E5443662}"/>
              </a:ext>
            </a:extLst>
          </p:cNvPr>
          <p:cNvSpPr txBox="1">
            <a:spLocks/>
          </p:cNvSpPr>
          <p:nvPr/>
        </p:nvSpPr>
        <p:spPr>
          <a:xfrm>
            <a:off x="14805435" y="4732533"/>
            <a:ext cx="5169600" cy="20560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2800">
                <a:solidFill>
                  <a:schemeClr val="bg1"/>
                </a:solidFill>
              </a:rPr>
              <a:t>Despite being red,</a:t>
            </a:r>
          </a:p>
          <a:p>
            <a:pPr marL="0" indent="0">
              <a:buNone/>
            </a:pPr>
            <a:r>
              <a:rPr lang="en-US" sz="2800">
                <a:solidFill>
                  <a:schemeClr val="bg1"/>
                </a:solidFill>
              </a:rPr>
              <a:t>Mars is a cold place</a:t>
            </a:r>
          </a:p>
        </p:txBody>
      </p:sp>
      <p:sp>
        <p:nvSpPr>
          <p:cNvPr id="26" name="Google Shape;575;p48">
            <a:extLst>
              <a:ext uri="{FF2B5EF4-FFF2-40B4-BE49-F238E27FC236}">
                <a16:creationId xmlns:a16="http://schemas.microsoft.com/office/drawing/2014/main" id="{FE3B2366-1617-48D5-99B5-0A1BCCE500C9}"/>
              </a:ext>
            </a:extLst>
          </p:cNvPr>
          <p:cNvSpPr txBox="1">
            <a:spLocks/>
          </p:cNvSpPr>
          <p:nvPr/>
        </p:nvSpPr>
        <p:spPr>
          <a:xfrm>
            <a:off x="2262584" y="8838133"/>
            <a:ext cx="5169600" cy="1560800"/>
          </a:xfrm>
          <a:prstGeom prst="rect">
            <a:avLst/>
          </a:prstGeom>
        </p:spPr>
        <p:txBody>
          <a:bodyPr spcFirstLastPara="1" wrap="square" lIns="243800" tIns="243800" rIns="243800" bIns="243800" anchor="b" anchorCtr="0">
            <a:noAutofit/>
          </a:bodyPr>
          <a:lstStyle>
            <a:lvl1pPr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>
                <a:solidFill>
                  <a:schemeClr val="bg1"/>
                </a:solidFill>
              </a:rPr>
              <a:t>JUPITER</a:t>
            </a:r>
          </a:p>
        </p:txBody>
      </p:sp>
      <p:sp>
        <p:nvSpPr>
          <p:cNvPr id="27" name="Google Shape;576;p48">
            <a:extLst>
              <a:ext uri="{FF2B5EF4-FFF2-40B4-BE49-F238E27FC236}">
                <a16:creationId xmlns:a16="http://schemas.microsoft.com/office/drawing/2014/main" id="{751B13BC-9DD0-417E-A92F-A7337DFC11D0}"/>
              </a:ext>
            </a:extLst>
          </p:cNvPr>
          <p:cNvSpPr txBox="1">
            <a:spLocks/>
          </p:cNvSpPr>
          <p:nvPr/>
        </p:nvSpPr>
        <p:spPr>
          <a:xfrm>
            <a:off x="2262235" y="10299733"/>
            <a:ext cx="5169600" cy="20560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>
                <a:solidFill>
                  <a:schemeClr val="bg1"/>
                </a:solidFill>
              </a:rPr>
              <a:t>It’s the biggest planet in the Solar System</a:t>
            </a:r>
          </a:p>
        </p:txBody>
      </p:sp>
      <p:sp>
        <p:nvSpPr>
          <p:cNvPr id="28" name="Google Shape;577;p48">
            <a:extLst>
              <a:ext uri="{FF2B5EF4-FFF2-40B4-BE49-F238E27FC236}">
                <a16:creationId xmlns:a16="http://schemas.microsoft.com/office/drawing/2014/main" id="{26951E1C-57AA-4DBC-87A4-A81B80416246}"/>
              </a:ext>
            </a:extLst>
          </p:cNvPr>
          <p:cNvSpPr txBox="1">
            <a:spLocks/>
          </p:cNvSpPr>
          <p:nvPr/>
        </p:nvSpPr>
        <p:spPr>
          <a:xfrm>
            <a:off x="8534184" y="8838133"/>
            <a:ext cx="5169600" cy="1560800"/>
          </a:xfrm>
          <a:prstGeom prst="rect">
            <a:avLst/>
          </a:prstGeom>
        </p:spPr>
        <p:txBody>
          <a:bodyPr spcFirstLastPara="1" wrap="square" lIns="243800" tIns="243800" rIns="243800" bIns="243800" anchor="b" anchorCtr="0">
            <a:noAutofit/>
          </a:bodyPr>
          <a:lstStyle>
            <a:lvl1pPr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>
                <a:solidFill>
                  <a:schemeClr val="bg1"/>
                </a:solidFill>
              </a:rPr>
              <a:t>SATURN</a:t>
            </a:r>
          </a:p>
        </p:txBody>
      </p:sp>
      <p:sp>
        <p:nvSpPr>
          <p:cNvPr id="29" name="Google Shape;578;p48">
            <a:extLst>
              <a:ext uri="{FF2B5EF4-FFF2-40B4-BE49-F238E27FC236}">
                <a16:creationId xmlns:a16="http://schemas.microsoft.com/office/drawing/2014/main" id="{1E5FEE19-E8F6-4C9A-B6F2-36CD8246408B}"/>
              </a:ext>
            </a:extLst>
          </p:cNvPr>
          <p:cNvSpPr txBox="1">
            <a:spLocks/>
          </p:cNvSpPr>
          <p:nvPr/>
        </p:nvSpPr>
        <p:spPr>
          <a:xfrm>
            <a:off x="8533835" y="10299733"/>
            <a:ext cx="5169600" cy="20560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2800">
                <a:solidFill>
                  <a:schemeClr val="bg1"/>
                </a:solidFill>
              </a:rPr>
              <a:t>It’s composed of hydrogen and helium</a:t>
            </a:r>
          </a:p>
          <a:p>
            <a:pPr marL="0" indent="0">
              <a:buNone/>
            </a:pP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30" name="Google Shape;579;p48">
            <a:extLst>
              <a:ext uri="{FF2B5EF4-FFF2-40B4-BE49-F238E27FC236}">
                <a16:creationId xmlns:a16="http://schemas.microsoft.com/office/drawing/2014/main" id="{019D0D87-46A2-4520-B31B-00E44B9D3851}"/>
              </a:ext>
            </a:extLst>
          </p:cNvPr>
          <p:cNvSpPr txBox="1">
            <a:spLocks/>
          </p:cNvSpPr>
          <p:nvPr/>
        </p:nvSpPr>
        <p:spPr>
          <a:xfrm>
            <a:off x="14805784" y="8838133"/>
            <a:ext cx="5169600" cy="1560800"/>
          </a:xfrm>
          <a:prstGeom prst="rect">
            <a:avLst/>
          </a:prstGeom>
        </p:spPr>
        <p:txBody>
          <a:bodyPr spcFirstLastPara="1" wrap="square" lIns="243800" tIns="243800" rIns="243800" bIns="243800" anchor="b" anchorCtr="0">
            <a:noAutofit/>
          </a:bodyPr>
          <a:lstStyle>
            <a:lvl1pPr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>
                <a:solidFill>
                  <a:schemeClr val="bg1"/>
                </a:solidFill>
              </a:rPr>
              <a:t>NEPTUNE</a:t>
            </a:r>
          </a:p>
        </p:txBody>
      </p:sp>
      <p:sp>
        <p:nvSpPr>
          <p:cNvPr id="31" name="Google Shape;580;p48">
            <a:extLst>
              <a:ext uri="{FF2B5EF4-FFF2-40B4-BE49-F238E27FC236}">
                <a16:creationId xmlns:a16="http://schemas.microsoft.com/office/drawing/2014/main" id="{7799510B-992D-4F38-8DAB-95180124BBC8}"/>
              </a:ext>
            </a:extLst>
          </p:cNvPr>
          <p:cNvSpPr txBox="1">
            <a:spLocks/>
          </p:cNvSpPr>
          <p:nvPr/>
        </p:nvSpPr>
        <p:spPr>
          <a:xfrm>
            <a:off x="14805435" y="10299733"/>
            <a:ext cx="5169600" cy="20560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>
                <a:solidFill>
                  <a:schemeClr val="bg1"/>
                </a:solidFill>
              </a:rPr>
              <a:t>It’s the farthest planet from the Sun</a:t>
            </a:r>
          </a:p>
        </p:txBody>
      </p:sp>
      <p:cxnSp>
        <p:nvCxnSpPr>
          <p:cNvPr id="32" name="Google Shape;581;p48">
            <a:extLst>
              <a:ext uri="{FF2B5EF4-FFF2-40B4-BE49-F238E27FC236}">
                <a16:creationId xmlns:a16="http://schemas.microsoft.com/office/drawing/2014/main" id="{3042C0C2-9A13-4F48-9532-AC726B2C6836}"/>
              </a:ext>
            </a:extLst>
          </p:cNvPr>
          <p:cNvCxnSpPr/>
          <p:nvPr/>
        </p:nvCxnSpPr>
        <p:spPr>
          <a:xfrm>
            <a:off x="2486200" y="8380733"/>
            <a:ext cx="17265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Google Shape;582;p48">
            <a:extLst>
              <a:ext uri="{FF2B5EF4-FFF2-40B4-BE49-F238E27FC236}">
                <a16:creationId xmlns:a16="http://schemas.microsoft.com/office/drawing/2014/main" id="{1D61B195-D32E-4146-B5D6-9F5F8AE65C9A}"/>
              </a:ext>
            </a:extLst>
          </p:cNvPr>
          <p:cNvCxnSpPr/>
          <p:nvPr/>
        </p:nvCxnSpPr>
        <p:spPr>
          <a:xfrm>
            <a:off x="2485867" y="2908067"/>
            <a:ext cx="17265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87344A9-AC58-40B8-9FA3-103CAEB5179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14468"/>
            <a:ext cx="12192000" cy="13730288"/>
          </a:xfrm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17A31D-9641-49D5-B984-229F9CAA9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77032" y="5596400"/>
            <a:ext cx="7471253" cy="2523200"/>
          </a:xfrm>
        </p:spPr>
        <p:txBody>
          <a:bodyPr/>
          <a:lstStyle/>
          <a:p>
            <a:r>
              <a:rPr lang="es" dirty="0"/>
              <a:t>A </a:t>
            </a:r>
            <a:r>
              <a:rPr lang="es" dirty="0">
                <a:solidFill>
                  <a:srgbClr val="EBCFB2"/>
                </a:solidFill>
              </a:rPr>
              <a:t>PICTURE </a:t>
            </a:r>
            <a:r>
              <a:rPr lang="es" dirty="0"/>
              <a:t>ALWAYS REINFORCES THE CONCEPT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22B4135-45AD-46A8-9BFC-17672B04A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82459" y="5014452"/>
            <a:ext cx="6013464" cy="3105148"/>
          </a:xfrm>
        </p:spPr>
        <p:txBody>
          <a:bodyPr/>
          <a:lstStyle/>
          <a:p>
            <a:pPr marL="0" indent="0"/>
            <a:r>
              <a:rPr lang="en-US" dirty="0"/>
              <a:t>Images reveal large amounts of data, so remember: use an image instead of long texts. Your audience will appreciate that</a:t>
            </a:r>
          </a:p>
        </p:txBody>
      </p:sp>
    </p:spTree>
    <p:extLst>
      <p:ext uri="{BB962C8B-B14F-4D97-AF65-F5344CB8AC3E}">
        <p14:creationId xmlns:p14="http://schemas.microsoft.com/office/powerpoint/2010/main" val="4040608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95F33-9817-4D52-AB0A-7A72BB3BA8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" dirty="0"/>
              <a:t>AWESOME </a:t>
            </a:r>
            <a:r>
              <a:rPr lang="en-US" dirty="0">
                <a:solidFill>
                  <a:srgbClr val="EBCFB2"/>
                </a:solidFill>
              </a:rPr>
              <a:t>TITLE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FE2C32-A384-4D48-9651-8A8258FD9C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" sz="2000" dirty="0"/>
              <a:t>use an image instead of long texts. Your audience will appreciate that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34555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7D1128D5-5BA9-4570-BEA0-19E14C99BC8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Google Shape;122;p13">
            <a:extLst>
              <a:ext uri="{FF2B5EF4-FFF2-40B4-BE49-F238E27FC236}">
                <a16:creationId xmlns:a16="http://schemas.microsoft.com/office/drawing/2014/main" id="{19309F87-FB41-4AA4-8A5D-55A4DDB122BA}"/>
              </a:ext>
            </a:extLst>
          </p:cNvPr>
          <p:cNvSpPr/>
          <p:nvPr/>
        </p:nvSpPr>
        <p:spPr>
          <a:xfrm flipH="1">
            <a:off x="3490867" y="0"/>
            <a:ext cx="17405600" cy="10993600"/>
          </a:xfrm>
          <a:prstGeom prst="rect">
            <a:avLst/>
          </a:prstGeom>
          <a:solidFill>
            <a:srgbClr val="434343">
              <a:alpha val="77690"/>
            </a:srgbClr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8C0A4D-0DD2-4B0A-ADF1-DA163E0AEA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D166F7-FE33-4E1A-AC8F-D661749A8F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E1E014A-0BE0-427E-953B-7CA944D591AF}"/>
              </a:ext>
            </a:extLst>
          </p:cNvPr>
          <p:cNvSpPr>
            <a:spLocks noGrp="1"/>
          </p:cNvSpPr>
          <p:nvPr>
            <p:ph type="ctrTitle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37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2"/>
          <p:cNvSpPr/>
          <p:nvPr/>
        </p:nvSpPr>
        <p:spPr>
          <a:xfrm>
            <a:off x="5308205" y="8007776"/>
            <a:ext cx="1336000" cy="1336000"/>
          </a:xfrm>
          <a:prstGeom prst="rect">
            <a:avLst/>
          </a:prstGeom>
          <a:noFill/>
          <a:ln w="19050" cap="flat" cmpd="sng">
            <a:solidFill>
              <a:srgbClr val="EBC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marR="0" lvl="0" indent="0" algn="l" defTabSz="24384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3733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352" name="Google Shape;352;p42"/>
          <p:cNvSpPr/>
          <p:nvPr/>
        </p:nvSpPr>
        <p:spPr>
          <a:xfrm>
            <a:off x="11524168" y="8007776"/>
            <a:ext cx="1336000" cy="1336000"/>
          </a:xfrm>
          <a:prstGeom prst="rect">
            <a:avLst/>
          </a:prstGeom>
          <a:noFill/>
          <a:ln w="19050" cap="flat" cmpd="sng">
            <a:solidFill>
              <a:srgbClr val="EBC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marR="0" lvl="0" indent="0" algn="l" defTabSz="24384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3733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353" name="Google Shape;353;p42"/>
          <p:cNvSpPr/>
          <p:nvPr/>
        </p:nvSpPr>
        <p:spPr>
          <a:xfrm>
            <a:off x="17739963" y="8007776"/>
            <a:ext cx="1336000" cy="1336000"/>
          </a:xfrm>
          <a:prstGeom prst="rect">
            <a:avLst/>
          </a:prstGeom>
          <a:noFill/>
          <a:ln w="19050" cap="flat" cmpd="sng">
            <a:solidFill>
              <a:srgbClr val="EBC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marR="0" lvl="0" indent="0" algn="l" defTabSz="24384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3733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357" name="Google Shape;357;p42"/>
          <p:cNvSpPr/>
          <p:nvPr/>
        </p:nvSpPr>
        <p:spPr>
          <a:xfrm>
            <a:off x="5308205" y="3675341"/>
            <a:ext cx="1336000" cy="1336000"/>
          </a:xfrm>
          <a:prstGeom prst="rect">
            <a:avLst/>
          </a:prstGeom>
          <a:noFill/>
          <a:ln w="19050" cap="flat" cmpd="sng">
            <a:solidFill>
              <a:srgbClr val="EBC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marR="0" lvl="0" indent="0" algn="l" defTabSz="24384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3733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358" name="Google Shape;358;p42"/>
          <p:cNvSpPr/>
          <p:nvPr/>
        </p:nvSpPr>
        <p:spPr>
          <a:xfrm>
            <a:off x="11524168" y="3675373"/>
            <a:ext cx="1336000" cy="1336000"/>
          </a:xfrm>
          <a:prstGeom prst="rect">
            <a:avLst/>
          </a:prstGeom>
          <a:noFill/>
          <a:ln w="19050" cap="flat" cmpd="sng">
            <a:solidFill>
              <a:srgbClr val="EBC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marR="0" lvl="0" indent="0" algn="l" defTabSz="24384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3733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359" name="Google Shape;359;p42"/>
          <p:cNvSpPr/>
          <p:nvPr/>
        </p:nvSpPr>
        <p:spPr>
          <a:xfrm>
            <a:off x="17739963" y="3675640"/>
            <a:ext cx="1336000" cy="1336000"/>
          </a:xfrm>
          <a:prstGeom prst="rect">
            <a:avLst/>
          </a:prstGeom>
          <a:noFill/>
          <a:ln w="19050" cap="flat" cmpd="sng">
            <a:solidFill>
              <a:srgbClr val="EBC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marR="0" lvl="0" indent="0" algn="l" defTabSz="24384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3733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360" name="Google Shape;360;p42"/>
          <p:cNvSpPr txBox="1"/>
          <p:nvPr/>
        </p:nvSpPr>
        <p:spPr>
          <a:xfrm>
            <a:off x="3780205" y="5138011"/>
            <a:ext cx="4392000" cy="2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marR="0" lvl="0" indent="0" algn="ctr" defTabSz="24384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3733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Title </a:t>
            </a:r>
            <a:br>
              <a:rPr kumimoji="0" lang="es" sz="2667" b="0" i="0" u="none" strike="noStrike" kern="0" cap="none" spc="0" normalizeH="0" baseline="0" noProof="0" dirty="0">
                <a:ln>
                  <a:noFill/>
                </a:ln>
                <a:solidFill>
                  <a:srgbClr val="EBCFB2"/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</a:b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EBCFB2"/>
              </a:solidFill>
              <a:effectLst/>
              <a:uLnTx/>
              <a:uFillTx/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lvl="0" algn="ctr" defTabSz="2438430">
              <a:spcBef>
                <a:spcPts val="533"/>
              </a:spcBef>
              <a:spcAft>
                <a:spcPts val="533"/>
              </a:spcAft>
              <a:buClr>
                <a:srgbClr val="000000"/>
              </a:buClr>
            </a:pPr>
            <a:r>
              <a:rPr lang="en-US" sz="2667" kern="0" dirty="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Lorem Ipsum, giving information on its</a:t>
            </a:r>
            <a:endParaRPr kumimoji="0" sz="26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  <p:sp>
        <p:nvSpPr>
          <p:cNvPr id="361" name="Google Shape;361;p42"/>
          <p:cNvSpPr txBox="1"/>
          <p:nvPr/>
        </p:nvSpPr>
        <p:spPr>
          <a:xfrm>
            <a:off x="9996168" y="5174200"/>
            <a:ext cx="4392000" cy="2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marR="0" lvl="0" indent="0" algn="ctr" defTabSz="24384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3733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Title </a:t>
            </a:r>
            <a:br>
              <a:rPr kumimoji="0" lang="es" sz="2667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Slab Regular"/>
                <a:ea typeface="Roboto Slab Regular"/>
                <a:cs typeface="Roboto Slab Regular"/>
                <a:sym typeface="Roboto Slab Regular"/>
              </a:rPr>
            </a:b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lvl="0" algn="ctr" defTabSz="2438430">
              <a:spcBef>
                <a:spcPts val="533"/>
              </a:spcBef>
              <a:spcAft>
                <a:spcPts val="533"/>
              </a:spcAft>
              <a:buClr>
                <a:srgbClr val="000000"/>
              </a:buClr>
            </a:pPr>
            <a:r>
              <a:rPr lang="en-US" sz="2667" kern="0" dirty="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Lorem Ipsum, giving information on its</a:t>
            </a:r>
          </a:p>
        </p:txBody>
      </p:sp>
      <p:sp>
        <p:nvSpPr>
          <p:cNvPr id="362" name="Google Shape;362;p42"/>
          <p:cNvSpPr txBox="1"/>
          <p:nvPr/>
        </p:nvSpPr>
        <p:spPr>
          <a:xfrm>
            <a:off x="16211968" y="5174200"/>
            <a:ext cx="4392000" cy="2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lvl="0" algn="ctr" defTabSz="2438430">
              <a:buClr>
                <a:srgbClr val="000000"/>
              </a:buClr>
            </a:pPr>
            <a:r>
              <a:rPr lang="en-US" sz="3733" kern="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Title</a:t>
            </a:r>
            <a:br>
              <a:rPr kumimoji="0" lang="es" sz="2667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Slab Regular"/>
                <a:ea typeface="Roboto Slab Regular"/>
                <a:cs typeface="Roboto Slab Regular"/>
                <a:sym typeface="Roboto Slab Regular"/>
              </a:rPr>
            </a:b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lvl="0" algn="ctr" defTabSz="2438430">
              <a:spcBef>
                <a:spcPts val="533"/>
              </a:spcBef>
              <a:spcAft>
                <a:spcPts val="533"/>
              </a:spcAft>
              <a:buClr>
                <a:srgbClr val="000000"/>
              </a:buClr>
            </a:pPr>
            <a:r>
              <a:rPr lang="en-US" sz="2667" kern="0" dirty="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Lorem Ipsum, giving information on its</a:t>
            </a:r>
          </a:p>
        </p:txBody>
      </p:sp>
      <p:sp>
        <p:nvSpPr>
          <p:cNvPr id="363" name="Google Shape;363;p42"/>
          <p:cNvSpPr txBox="1"/>
          <p:nvPr/>
        </p:nvSpPr>
        <p:spPr>
          <a:xfrm>
            <a:off x="3780067" y="9366000"/>
            <a:ext cx="4392000" cy="24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lvl="0" algn="ctr" defTabSz="2438430">
              <a:buClr>
                <a:srgbClr val="000000"/>
              </a:buClr>
            </a:pPr>
            <a:r>
              <a:rPr lang="en-US" sz="3733" kern="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Title</a:t>
            </a:r>
            <a:br>
              <a:rPr kumimoji="0" lang="es" sz="2667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Slab Regular"/>
                <a:ea typeface="Roboto Slab Regular"/>
                <a:cs typeface="Roboto Slab Regular"/>
                <a:sym typeface="Roboto Slab Regular"/>
              </a:rPr>
            </a:b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lvl="0" algn="ctr" defTabSz="2438430">
              <a:spcBef>
                <a:spcPts val="533"/>
              </a:spcBef>
              <a:spcAft>
                <a:spcPts val="533"/>
              </a:spcAft>
              <a:buClr>
                <a:srgbClr val="000000"/>
              </a:buClr>
            </a:pPr>
            <a:r>
              <a:rPr lang="en-US" sz="2667" kern="0" dirty="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Lorem Ipsum, giving information on its</a:t>
            </a:r>
          </a:p>
        </p:txBody>
      </p:sp>
      <p:sp>
        <p:nvSpPr>
          <p:cNvPr id="364" name="Google Shape;364;p42"/>
          <p:cNvSpPr txBox="1"/>
          <p:nvPr/>
        </p:nvSpPr>
        <p:spPr>
          <a:xfrm>
            <a:off x="9996035" y="9420267"/>
            <a:ext cx="4392000" cy="2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lvl="0" algn="ctr" defTabSz="2438430">
              <a:buClr>
                <a:srgbClr val="000000"/>
              </a:buClr>
            </a:pPr>
            <a:r>
              <a:rPr lang="en-US" sz="3733" kern="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Title</a:t>
            </a:r>
            <a:br>
              <a:rPr kumimoji="0" lang="es" sz="2667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Slab Regular"/>
                <a:ea typeface="Roboto Slab Regular"/>
                <a:cs typeface="Roboto Slab Regular"/>
                <a:sym typeface="Roboto Slab Regular"/>
              </a:rPr>
            </a:b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lvl="0" algn="ctr" defTabSz="2438430">
              <a:spcBef>
                <a:spcPts val="533"/>
              </a:spcBef>
              <a:spcAft>
                <a:spcPts val="533"/>
              </a:spcAft>
              <a:buClr>
                <a:srgbClr val="000000"/>
              </a:buClr>
            </a:pPr>
            <a:r>
              <a:rPr lang="en-US" sz="2667" kern="0" dirty="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Lorem Ipsum, giving information on its</a:t>
            </a:r>
          </a:p>
        </p:txBody>
      </p:sp>
      <p:sp>
        <p:nvSpPr>
          <p:cNvPr id="365" name="Google Shape;365;p42"/>
          <p:cNvSpPr txBox="1"/>
          <p:nvPr/>
        </p:nvSpPr>
        <p:spPr>
          <a:xfrm>
            <a:off x="16211968" y="9420267"/>
            <a:ext cx="4392000" cy="2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lvl="0" algn="ctr" defTabSz="2438430">
              <a:buClr>
                <a:srgbClr val="000000"/>
              </a:buClr>
            </a:pPr>
            <a:r>
              <a:rPr lang="en-US" sz="3733" kern="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Title</a:t>
            </a:r>
            <a:br>
              <a:rPr kumimoji="0" lang="es" sz="2667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Slab Regular"/>
                <a:ea typeface="Roboto Slab Regular"/>
                <a:cs typeface="Roboto Slab Regular"/>
                <a:sym typeface="Roboto Slab Regular"/>
              </a:rPr>
            </a:b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lvl="0" algn="ctr" defTabSz="2438430">
              <a:spcBef>
                <a:spcPts val="533"/>
              </a:spcBef>
              <a:spcAft>
                <a:spcPts val="533"/>
              </a:spcAft>
              <a:buClr>
                <a:srgbClr val="000000"/>
              </a:buClr>
            </a:pPr>
            <a:r>
              <a:rPr lang="en-US" sz="2667" kern="0" dirty="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Lorem Ipsum, giving information on its</a:t>
            </a:r>
          </a:p>
        </p:txBody>
      </p:sp>
      <p:sp>
        <p:nvSpPr>
          <p:cNvPr id="366" name="Google Shape;366;p42"/>
          <p:cNvSpPr txBox="1">
            <a:spLocks noGrp="1"/>
          </p:cNvSpPr>
          <p:nvPr>
            <p:ph type="ctrTitle"/>
          </p:nvPr>
        </p:nvSpPr>
        <p:spPr>
          <a:xfrm>
            <a:off x="2743200" y="757600"/>
            <a:ext cx="18730452" cy="25232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r>
              <a:rPr lang="en-US" dirty="0"/>
              <a:t>YOUR AWESOME </a:t>
            </a:r>
            <a:r>
              <a:rPr lang="en-US" dirty="0">
                <a:solidFill>
                  <a:srgbClr val="EBCFB2"/>
                </a:solidFill>
              </a:rPr>
              <a:t>TITLE HERE </a:t>
            </a:r>
            <a:endParaRPr dirty="0">
              <a:solidFill>
                <a:srgbClr val="EBCFB2"/>
              </a:solidFill>
            </a:endParaRPr>
          </a:p>
        </p:txBody>
      </p:sp>
      <p:sp>
        <p:nvSpPr>
          <p:cNvPr id="32" name="Freeform 104">
            <a:extLst>
              <a:ext uri="{FF2B5EF4-FFF2-40B4-BE49-F238E27FC236}">
                <a16:creationId xmlns:a16="http://schemas.microsoft.com/office/drawing/2014/main" id="{7E5B51F8-6765-4828-8A53-E1B1BEF5D1F1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5802464" y="3829641"/>
            <a:ext cx="343763" cy="1071688"/>
          </a:xfrm>
          <a:custGeom>
            <a:avLst/>
            <a:gdLst>
              <a:gd name="T0" fmla="*/ 379 w 386"/>
              <a:gd name="T1" fmla="*/ 464 h 1210"/>
              <a:gd name="T2" fmla="*/ 364 w 386"/>
              <a:gd name="T3" fmla="*/ 267 h 1210"/>
              <a:gd name="T4" fmla="*/ 269 w 386"/>
              <a:gd name="T5" fmla="*/ 191 h 1210"/>
              <a:gd name="T6" fmla="*/ 251 w 386"/>
              <a:gd name="T7" fmla="*/ 145 h 1210"/>
              <a:gd name="T8" fmla="*/ 266 w 386"/>
              <a:gd name="T9" fmla="*/ 116 h 1210"/>
              <a:gd name="T10" fmla="*/ 263 w 386"/>
              <a:gd name="T11" fmla="*/ 82 h 1210"/>
              <a:gd name="T12" fmla="*/ 205 w 386"/>
              <a:gd name="T13" fmla="*/ 0 h 1210"/>
              <a:gd name="T14" fmla="*/ 155 w 386"/>
              <a:gd name="T15" fmla="*/ 90 h 1210"/>
              <a:gd name="T16" fmla="*/ 174 w 386"/>
              <a:gd name="T17" fmla="*/ 126 h 1210"/>
              <a:gd name="T18" fmla="*/ 176 w 386"/>
              <a:gd name="T19" fmla="*/ 167 h 1210"/>
              <a:gd name="T20" fmla="*/ 177 w 386"/>
              <a:gd name="T21" fmla="*/ 167 h 1210"/>
              <a:gd name="T22" fmla="*/ 156 w 386"/>
              <a:gd name="T23" fmla="*/ 186 h 1210"/>
              <a:gd name="T24" fmla="*/ 99 w 386"/>
              <a:gd name="T25" fmla="*/ 207 h 1210"/>
              <a:gd name="T26" fmla="*/ 57 w 386"/>
              <a:gd name="T27" fmla="*/ 370 h 1210"/>
              <a:gd name="T28" fmla="*/ 38 w 386"/>
              <a:gd name="T29" fmla="*/ 604 h 1210"/>
              <a:gd name="T30" fmla="*/ 68 w 386"/>
              <a:gd name="T31" fmla="*/ 598 h 1210"/>
              <a:gd name="T32" fmla="*/ 68 w 386"/>
              <a:gd name="T33" fmla="*/ 607 h 1210"/>
              <a:gd name="T34" fmla="*/ 41 w 386"/>
              <a:gd name="T35" fmla="*/ 619 h 1210"/>
              <a:gd name="T36" fmla="*/ 47 w 386"/>
              <a:gd name="T37" fmla="*/ 662 h 1210"/>
              <a:gd name="T38" fmla="*/ 3 w 386"/>
              <a:gd name="T39" fmla="*/ 849 h 1210"/>
              <a:gd name="T40" fmla="*/ 99 w 386"/>
              <a:gd name="T41" fmla="*/ 898 h 1210"/>
              <a:gd name="T42" fmla="*/ 118 w 386"/>
              <a:gd name="T43" fmla="*/ 899 h 1210"/>
              <a:gd name="T44" fmla="*/ 127 w 386"/>
              <a:gd name="T45" fmla="*/ 1051 h 1210"/>
              <a:gd name="T46" fmla="*/ 118 w 386"/>
              <a:gd name="T47" fmla="*/ 1153 h 1210"/>
              <a:gd name="T48" fmla="*/ 181 w 386"/>
              <a:gd name="T49" fmla="*/ 1159 h 1210"/>
              <a:gd name="T50" fmla="*/ 194 w 386"/>
              <a:gd name="T51" fmla="*/ 1084 h 1210"/>
              <a:gd name="T52" fmla="*/ 192 w 386"/>
              <a:gd name="T53" fmla="*/ 968 h 1210"/>
              <a:gd name="T54" fmla="*/ 222 w 386"/>
              <a:gd name="T55" fmla="*/ 712 h 1210"/>
              <a:gd name="T56" fmla="*/ 252 w 386"/>
              <a:gd name="T57" fmla="*/ 767 h 1210"/>
              <a:gd name="T58" fmla="*/ 285 w 386"/>
              <a:gd name="T59" fmla="*/ 1024 h 1210"/>
              <a:gd name="T60" fmla="*/ 277 w 386"/>
              <a:gd name="T61" fmla="*/ 1067 h 1210"/>
              <a:gd name="T62" fmla="*/ 298 w 386"/>
              <a:gd name="T63" fmla="*/ 1146 h 1210"/>
              <a:gd name="T64" fmla="*/ 355 w 386"/>
              <a:gd name="T65" fmla="*/ 1205 h 1210"/>
              <a:gd name="T66" fmla="*/ 347 w 386"/>
              <a:gd name="T67" fmla="*/ 1105 h 1210"/>
              <a:gd name="T68" fmla="*/ 351 w 386"/>
              <a:gd name="T69" fmla="*/ 1046 h 1210"/>
              <a:gd name="T70" fmla="*/ 356 w 386"/>
              <a:gd name="T71" fmla="*/ 829 h 1210"/>
              <a:gd name="T72" fmla="*/ 354 w 386"/>
              <a:gd name="T73" fmla="*/ 603 h 1210"/>
              <a:gd name="T74" fmla="*/ 367 w 386"/>
              <a:gd name="T75" fmla="*/ 565 h 1210"/>
              <a:gd name="T76" fmla="*/ 109 w 386"/>
              <a:gd name="T77" fmla="*/ 669 h 1210"/>
              <a:gd name="T78" fmla="*/ 91 w 386"/>
              <a:gd name="T79" fmla="*/ 666 h 1210"/>
              <a:gd name="T80" fmla="*/ 90 w 386"/>
              <a:gd name="T81" fmla="*/ 617 h 1210"/>
              <a:gd name="T82" fmla="*/ 101 w 386"/>
              <a:gd name="T83" fmla="*/ 628 h 1210"/>
              <a:gd name="T84" fmla="*/ 108 w 386"/>
              <a:gd name="T85" fmla="*/ 649 h 1210"/>
              <a:gd name="T86" fmla="*/ 223 w 386"/>
              <a:gd name="T87" fmla="*/ 505 h 1210"/>
              <a:gd name="T88" fmla="*/ 221 w 386"/>
              <a:gd name="T89" fmla="*/ 232 h 1210"/>
              <a:gd name="T90" fmla="*/ 215 w 386"/>
              <a:gd name="T91" fmla="*/ 208 h 1210"/>
              <a:gd name="T92" fmla="*/ 205 w 386"/>
              <a:gd name="T93" fmla="*/ 231 h 1210"/>
              <a:gd name="T94" fmla="*/ 199 w 386"/>
              <a:gd name="T95" fmla="*/ 505 h 1210"/>
              <a:gd name="T96" fmla="*/ 190 w 386"/>
              <a:gd name="T97" fmla="*/ 325 h 1210"/>
              <a:gd name="T98" fmla="*/ 173 w 386"/>
              <a:gd name="T99" fmla="*/ 188 h 1210"/>
              <a:gd name="T100" fmla="*/ 182 w 386"/>
              <a:gd name="T101" fmla="*/ 176 h 1210"/>
              <a:gd name="T102" fmla="*/ 248 w 386"/>
              <a:gd name="T103" fmla="*/ 179 h 1210"/>
              <a:gd name="T104" fmla="*/ 259 w 386"/>
              <a:gd name="T105" fmla="*/ 196 h 1210"/>
              <a:gd name="T106" fmla="*/ 258 w 386"/>
              <a:gd name="T107" fmla="*/ 201 h 1210"/>
              <a:gd name="T108" fmla="*/ 260 w 386"/>
              <a:gd name="T109" fmla="*/ 256 h 1210"/>
              <a:gd name="T110" fmla="*/ 301 w 386"/>
              <a:gd name="T111" fmla="*/ 488 h 1210"/>
              <a:gd name="T112" fmla="*/ 360 w 386"/>
              <a:gd name="T113" fmla="*/ 585 h 1210"/>
              <a:gd name="T114" fmla="*/ 328 w 386"/>
              <a:gd name="T115" fmla="*/ 554 h 1210"/>
              <a:gd name="T116" fmla="*/ 360 w 386"/>
              <a:gd name="T117" fmla="*/ 585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86" h="1210">
                <a:moveTo>
                  <a:pt x="379" y="512"/>
                </a:moveTo>
                <a:cubicBezTo>
                  <a:pt x="385" y="497"/>
                  <a:pt x="386" y="471"/>
                  <a:pt x="379" y="464"/>
                </a:cubicBezTo>
                <a:cubicBezTo>
                  <a:pt x="372" y="456"/>
                  <a:pt x="383" y="413"/>
                  <a:pt x="376" y="380"/>
                </a:cubicBezTo>
                <a:cubicBezTo>
                  <a:pt x="370" y="347"/>
                  <a:pt x="365" y="295"/>
                  <a:pt x="364" y="267"/>
                </a:cubicBezTo>
                <a:cubicBezTo>
                  <a:pt x="364" y="239"/>
                  <a:pt x="362" y="219"/>
                  <a:pt x="326" y="210"/>
                </a:cubicBezTo>
                <a:cubicBezTo>
                  <a:pt x="302" y="204"/>
                  <a:pt x="282" y="197"/>
                  <a:pt x="269" y="191"/>
                </a:cubicBezTo>
                <a:cubicBezTo>
                  <a:pt x="269" y="191"/>
                  <a:pt x="255" y="179"/>
                  <a:pt x="252" y="168"/>
                </a:cubicBezTo>
                <a:cubicBezTo>
                  <a:pt x="251" y="159"/>
                  <a:pt x="251" y="150"/>
                  <a:pt x="251" y="145"/>
                </a:cubicBezTo>
                <a:cubicBezTo>
                  <a:pt x="253" y="136"/>
                  <a:pt x="253" y="129"/>
                  <a:pt x="253" y="124"/>
                </a:cubicBezTo>
                <a:cubicBezTo>
                  <a:pt x="253" y="118"/>
                  <a:pt x="264" y="126"/>
                  <a:pt x="266" y="116"/>
                </a:cubicBezTo>
                <a:cubicBezTo>
                  <a:pt x="269" y="107"/>
                  <a:pt x="271" y="85"/>
                  <a:pt x="269" y="84"/>
                </a:cubicBezTo>
                <a:cubicBezTo>
                  <a:pt x="267" y="82"/>
                  <a:pt x="265" y="82"/>
                  <a:pt x="263" y="82"/>
                </a:cubicBezTo>
                <a:cubicBezTo>
                  <a:pt x="263" y="79"/>
                  <a:pt x="265" y="59"/>
                  <a:pt x="263" y="38"/>
                </a:cubicBezTo>
                <a:cubicBezTo>
                  <a:pt x="262" y="18"/>
                  <a:pt x="242" y="2"/>
                  <a:pt x="205" y="0"/>
                </a:cubicBezTo>
                <a:cubicBezTo>
                  <a:pt x="184" y="0"/>
                  <a:pt x="160" y="16"/>
                  <a:pt x="157" y="38"/>
                </a:cubicBezTo>
                <a:cubicBezTo>
                  <a:pt x="154" y="60"/>
                  <a:pt x="155" y="90"/>
                  <a:pt x="155" y="90"/>
                </a:cubicBezTo>
                <a:cubicBezTo>
                  <a:pt x="155" y="90"/>
                  <a:pt x="148" y="105"/>
                  <a:pt x="154" y="117"/>
                </a:cubicBezTo>
                <a:cubicBezTo>
                  <a:pt x="160" y="129"/>
                  <a:pt x="174" y="126"/>
                  <a:pt x="174" y="126"/>
                </a:cubicBezTo>
                <a:cubicBezTo>
                  <a:pt x="174" y="126"/>
                  <a:pt x="177" y="145"/>
                  <a:pt x="177" y="155"/>
                </a:cubicBezTo>
                <a:cubicBezTo>
                  <a:pt x="177" y="160"/>
                  <a:pt x="177" y="164"/>
                  <a:pt x="176" y="167"/>
                </a:cubicBezTo>
                <a:cubicBezTo>
                  <a:pt x="176" y="167"/>
                  <a:pt x="176" y="167"/>
                  <a:pt x="176" y="167"/>
                </a:cubicBezTo>
                <a:cubicBezTo>
                  <a:pt x="176" y="167"/>
                  <a:pt x="177" y="167"/>
                  <a:pt x="177" y="167"/>
                </a:cubicBezTo>
                <a:cubicBezTo>
                  <a:pt x="176" y="167"/>
                  <a:pt x="176" y="167"/>
                  <a:pt x="176" y="167"/>
                </a:cubicBezTo>
                <a:cubicBezTo>
                  <a:pt x="176" y="167"/>
                  <a:pt x="164" y="182"/>
                  <a:pt x="156" y="186"/>
                </a:cubicBezTo>
                <a:cubicBezTo>
                  <a:pt x="143" y="192"/>
                  <a:pt x="123" y="200"/>
                  <a:pt x="107" y="205"/>
                </a:cubicBezTo>
                <a:cubicBezTo>
                  <a:pt x="104" y="206"/>
                  <a:pt x="102" y="206"/>
                  <a:pt x="99" y="207"/>
                </a:cubicBezTo>
                <a:cubicBezTo>
                  <a:pt x="80" y="213"/>
                  <a:pt x="65" y="218"/>
                  <a:pt x="65" y="244"/>
                </a:cubicBezTo>
                <a:cubicBezTo>
                  <a:pt x="64" y="274"/>
                  <a:pt x="61" y="331"/>
                  <a:pt x="57" y="370"/>
                </a:cubicBezTo>
                <a:cubicBezTo>
                  <a:pt x="53" y="408"/>
                  <a:pt x="41" y="490"/>
                  <a:pt x="41" y="516"/>
                </a:cubicBezTo>
                <a:cubicBezTo>
                  <a:pt x="40" y="542"/>
                  <a:pt x="37" y="598"/>
                  <a:pt x="38" y="604"/>
                </a:cubicBezTo>
                <a:cubicBezTo>
                  <a:pt x="38" y="609"/>
                  <a:pt x="42" y="609"/>
                  <a:pt x="42" y="615"/>
                </a:cubicBezTo>
                <a:cubicBezTo>
                  <a:pt x="43" y="612"/>
                  <a:pt x="48" y="598"/>
                  <a:pt x="68" y="598"/>
                </a:cubicBezTo>
                <a:cubicBezTo>
                  <a:pt x="90" y="598"/>
                  <a:pt x="90" y="614"/>
                  <a:pt x="90" y="614"/>
                </a:cubicBezTo>
                <a:cubicBezTo>
                  <a:pt x="83" y="607"/>
                  <a:pt x="83" y="607"/>
                  <a:pt x="68" y="607"/>
                </a:cubicBezTo>
                <a:cubicBezTo>
                  <a:pt x="54" y="606"/>
                  <a:pt x="43" y="614"/>
                  <a:pt x="42" y="615"/>
                </a:cubicBezTo>
                <a:cubicBezTo>
                  <a:pt x="42" y="616"/>
                  <a:pt x="42" y="618"/>
                  <a:pt x="41" y="619"/>
                </a:cubicBezTo>
                <a:cubicBezTo>
                  <a:pt x="39" y="630"/>
                  <a:pt x="39" y="639"/>
                  <a:pt x="45" y="646"/>
                </a:cubicBezTo>
                <a:cubicBezTo>
                  <a:pt x="50" y="653"/>
                  <a:pt x="47" y="662"/>
                  <a:pt x="47" y="662"/>
                </a:cubicBezTo>
                <a:cubicBezTo>
                  <a:pt x="0" y="660"/>
                  <a:pt x="0" y="660"/>
                  <a:pt x="0" y="660"/>
                </a:cubicBezTo>
                <a:cubicBezTo>
                  <a:pt x="3" y="849"/>
                  <a:pt x="3" y="849"/>
                  <a:pt x="3" y="849"/>
                </a:cubicBezTo>
                <a:cubicBezTo>
                  <a:pt x="78" y="907"/>
                  <a:pt x="78" y="907"/>
                  <a:pt x="78" y="907"/>
                </a:cubicBezTo>
                <a:cubicBezTo>
                  <a:pt x="78" y="907"/>
                  <a:pt x="89" y="899"/>
                  <a:pt x="99" y="898"/>
                </a:cubicBezTo>
                <a:cubicBezTo>
                  <a:pt x="100" y="898"/>
                  <a:pt x="101" y="898"/>
                  <a:pt x="101" y="898"/>
                </a:cubicBezTo>
                <a:cubicBezTo>
                  <a:pt x="112" y="898"/>
                  <a:pt x="118" y="899"/>
                  <a:pt x="118" y="899"/>
                </a:cubicBezTo>
                <a:cubicBezTo>
                  <a:pt x="118" y="899"/>
                  <a:pt x="115" y="955"/>
                  <a:pt x="115" y="977"/>
                </a:cubicBezTo>
                <a:cubicBezTo>
                  <a:pt x="115" y="1000"/>
                  <a:pt x="117" y="1035"/>
                  <a:pt x="127" y="1051"/>
                </a:cubicBezTo>
                <a:cubicBezTo>
                  <a:pt x="136" y="1067"/>
                  <a:pt x="138" y="1073"/>
                  <a:pt x="138" y="1087"/>
                </a:cubicBezTo>
                <a:cubicBezTo>
                  <a:pt x="138" y="1101"/>
                  <a:pt x="117" y="1140"/>
                  <a:pt x="118" y="1153"/>
                </a:cubicBezTo>
                <a:cubicBezTo>
                  <a:pt x="118" y="1166"/>
                  <a:pt x="121" y="1186"/>
                  <a:pt x="143" y="1186"/>
                </a:cubicBezTo>
                <a:cubicBezTo>
                  <a:pt x="165" y="1185"/>
                  <a:pt x="181" y="1176"/>
                  <a:pt x="181" y="1159"/>
                </a:cubicBezTo>
                <a:cubicBezTo>
                  <a:pt x="181" y="1141"/>
                  <a:pt x="178" y="1130"/>
                  <a:pt x="185" y="1124"/>
                </a:cubicBezTo>
                <a:cubicBezTo>
                  <a:pt x="193" y="1117"/>
                  <a:pt x="181" y="1101"/>
                  <a:pt x="194" y="1084"/>
                </a:cubicBezTo>
                <a:cubicBezTo>
                  <a:pt x="206" y="1067"/>
                  <a:pt x="193" y="1066"/>
                  <a:pt x="196" y="1050"/>
                </a:cubicBezTo>
                <a:cubicBezTo>
                  <a:pt x="199" y="1034"/>
                  <a:pt x="193" y="987"/>
                  <a:pt x="192" y="968"/>
                </a:cubicBezTo>
                <a:cubicBezTo>
                  <a:pt x="191" y="949"/>
                  <a:pt x="194" y="926"/>
                  <a:pt x="204" y="846"/>
                </a:cubicBezTo>
                <a:cubicBezTo>
                  <a:pt x="213" y="765"/>
                  <a:pt x="219" y="729"/>
                  <a:pt x="222" y="712"/>
                </a:cubicBezTo>
                <a:cubicBezTo>
                  <a:pt x="225" y="694"/>
                  <a:pt x="229" y="672"/>
                  <a:pt x="229" y="672"/>
                </a:cubicBezTo>
                <a:cubicBezTo>
                  <a:pt x="229" y="672"/>
                  <a:pt x="242" y="748"/>
                  <a:pt x="252" y="767"/>
                </a:cubicBezTo>
                <a:cubicBezTo>
                  <a:pt x="262" y="785"/>
                  <a:pt x="274" y="879"/>
                  <a:pt x="277" y="907"/>
                </a:cubicBezTo>
                <a:cubicBezTo>
                  <a:pt x="280" y="934"/>
                  <a:pt x="278" y="1015"/>
                  <a:pt x="285" y="1024"/>
                </a:cubicBezTo>
                <a:cubicBezTo>
                  <a:pt x="291" y="1032"/>
                  <a:pt x="294" y="1044"/>
                  <a:pt x="294" y="1044"/>
                </a:cubicBezTo>
                <a:cubicBezTo>
                  <a:pt x="294" y="1044"/>
                  <a:pt x="277" y="1054"/>
                  <a:pt x="277" y="1067"/>
                </a:cubicBezTo>
                <a:cubicBezTo>
                  <a:pt x="277" y="1081"/>
                  <a:pt x="290" y="1092"/>
                  <a:pt x="289" y="1110"/>
                </a:cubicBezTo>
                <a:cubicBezTo>
                  <a:pt x="289" y="1128"/>
                  <a:pt x="291" y="1143"/>
                  <a:pt x="298" y="1146"/>
                </a:cubicBezTo>
                <a:cubicBezTo>
                  <a:pt x="305" y="1150"/>
                  <a:pt x="304" y="1180"/>
                  <a:pt x="313" y="1191"/>
                </a:cubicBezTo>
                <a:cubicBezTo>
                  <a:pt x="322" y="1201"/>
                  <a:pt x="337" y="1210"/>
                  <a:pt x="355" y="1205"/>
                </a:cubicBezTo>
                <a:cubicBezTo>
                  <a:pt x="373" y="1199"/>
                  <a:pt x="373" y="1175"/>
                  <a:pt x="364" y="1152"/>
                </a:cubicBezTo>
                <a:cubicBezTo>
                  <a:pt x="355" y="1129"/>
                  <a:pt x="344" y="1114"/>
                  <a:pt x="347" y="1105"/>
                </a:cubicBezTo>
                <a:cubicBezTo>
                  <a:pt x="351" y="1096"/>
                  <a:pt x="354" y="1082"/>
                  <a:pt x="345" y="1073"/>
                </a:cubicBezTo>
                <a:cubicBezTo>
                  <a:pt x="336" y="1064"/>
                  <a:pt x="345" y="1054"/>
                  <a:pt x="351" y="1046"/>
                </a:cubicBezTo>
                <a:cubicBezTo>
                  <a:pt x="357" y="1038"/>
                  <a:pt x="356" y="1002"/>
                  <a:pt x="356" y="982"/>
                </a:cubicBezTo>
                <a:cubicBezTo>
                  <a:pt x="357" y="962"/>
                  <a:pt x="354" y="864"/>
                  <a:pt x="356" y="829"/>
                </a:cubicBezTo>
                <a:cubicBezTo>
                  <a:pt x="357" y="793"/>
                  <a:pt x="360" y="685"/>
                  <a:pt x="355" y="655"/>
                </a:cubicBezTo>
                <a:cubicBezTo>
                  <a:pt x="350" y="625"/>
                  <a:pt x="354" y="603"/>
                  <a:pt x="354" y="603"/>
                </a:cubicBezTo>
                <a:cubicBezTo>
                  <a:pt x="354" y="603"/>
                  <a:pt x="366" y="609"/>
                  <a:pt x="366" y="597"/>
                </a:cubicBezTo>
                <a:cubicBezTo>
                  <a:pt x="366" y="586"/>
                  <a:pt x="362" y="584"/>
                  <a:pt x="367" y="565"/>
                </a:cubicBezTo>
                <a:cubicBezTo>
                  <a:pt x="372" y="545"/>
                  <a:pt x="373" y="527"/>
                  <a:pt x="379" y="512"/>
                </a:cubicBezTo>
                <a:close/>
                <a:moveTo>
                  <a:pt x="109" y="669"/>
                </a:moveTo>
                <a:cubicBezTo>
                  <a:pt x="99" y="668"/>
                  <a:pt x="99" y="668"/>
                  <a:pt x="99" y="668"/>
                </a:cubicBezTo>
                <a:cubicBezTo>
                  <a:pt x="91" y="666"/>
                  <a:pt x="91" y="666"/>
                  <a:pt x="91" y="666"/>
                </a:cubicBezTo>
                <a:cubicBezTo>
                  <a:pt x="91" y="666"/>
                  <a:pt x="93" y="653"/>
                  <a:pt x="90" y="644"/>
                </a:cubicBezTo>
                <a:cubicBezTo>
                  <a:pt x="87" y="635"/>
                  <a:pt x="88" y="627"/>
                  <a:pt x="90" y="617"/>
                </a:cubicBezTo>
                <a:cubicBezTo>
                  <a:pt x="90" y="617"/>
                  <a:pt x="93" y="627"/>
                  <a:pt x="99" y="628"/>
                </a:cubicBezTo>
                <a:cubicBezTo>
                  <a:pt x="100" y="628"/>
                  <a:pt x="100" y="628"/>
                  <a:pt x="101" y="628"/>
                </a:cubicBezTo>
                <a:cubicBezTo>
                  <a:pt x="108" y="628"/>
                  <a:pt x="111" y="629"/>
                  <a:pt x="111" y="629"/>
                </a:cubicBezTo>
                <a:cubicBezTo>
                  <a:pt x="111" y="629"/>
                  <a:pt x="108" y="640"/>
                  <a:pt x="108" y="649"/>
                </a:cubicBezTo>
                <a:cubicBezTo>
                  <a:pt x="108" y="659"/>
                  <a:pt x="109" y="669"/>
                  <a:pt x="109" y="669"/>
                </a:cubicBezTo>
                <a:close/>
                <a:moveTo>
                  <a:pt x="223" y="505"/>
                </a:moveTo>
                <a:cubicBezTo>
                  <a:pt x="225" y="464"/>
                  <a:pt x="224" y="347"/>
                  <a:pt x="223" y="322"/>
                </a:cubicBezTo>
                <a:cubicBezTo>
                  <a:pt x="223" y="296"/>
                  <a:pt x="218" y="239"/>
                  <a:pt x="221" y="232"/>
                </a:cubicBezTo>
                <a:cubicBezTo>
                  <a:pt x="224" y="224"/>
                  <a:pt x="232" y="218"/>
                  <a:pt x="241" y="223"/>
                </a:cubicBezTo>
                <a:cubicBezTo>
                  <a:pt x="241" y="223"/>
                  <a:pt x="231" y="208"/>
                  <a:pt x="215" y="208"/>
                </a:cubicBezTo>
                <a:cubicBezTo>
                  <a:pt x="199" y="208"/>
                  <a:pt x="188" y="223"/>
                  <a:pt x="188" y="223"/>
                </a:cubicBezTo>
                <a:cubicBezTo>
                  <a:pt x="188" y="223"/>
                  <a:pt x="206" y="219"/>
                  <a:pt x="205" y="231"/>
                </a:cubicBezTo>
                <a:cubicBezTo>
                  <a:pt x="205" y="243"/>
                  <a:pt x="199" y="305"/>
                  <a:pt x="199" y="346"/>
                </a:cubicBezTo>
                <a:cubicBezTo>
                  <a:pt x="199" y="383"/>
                  <a:pt x="196" y="472"/>
                  <a:pt x="199" y="505"/>
                </a:cubicBezTo>
                <a:cubicBezTo>
                  <a:pt x="187" y="504"/>
                  <a:pt x="183" y="503"/>
                  <a:pt x="183" y="503"/>
                </a:cubicBezTo>
                <a:cubicBezTo>
                  <a:pt x="183" y="503"/>
                  <a:pt x="194" y="386"/>
                  <a:pt x="190" y="325"/>
                </a:cubicBezTo>
                <a:cubicBezTo>
                  <a:pt x="186" y="279"/>
                  <a:pt x="178" y="220"/>
                  <a:pt x="173" y="188"/>
                </a:cubicBezTo>
                <a:cubicBezTo>
                  <a:pt x="173" y="188"/>
                  <a:pt x="173" y="188"/>
                  <a:pt x="173" y="188"/>
                </a:cubicBezTo>
                <a:cubicBezTo>
                  <a:pt x="173" y="188"/>
                  <a:pt x="178" y="170"/>
                  <a:pt x="182" y="176"/>
                </a:cubicBezTo>
                <a:cubicBezTo>
                  <a:pt x="182" y="176"/>
                  <a:pt x="182" y="176"/>
                  <a:pt x="182" y="176"/>
                </a:cubicBezTo>
                <a:cubicBezTo>
                  <a:pt x="190" y="189"/>
                  <a:pt x="203" y="204"/>
                  <a:pt x="212" y="204"/>
                </a:cubicBezTo>
                <a:cubicBezTo>
                  <a:pt x="222" y="204"/>
                  <a:pt x="238" y="193"/>
                  <a:pt x="248" y="179"/>
                </a:cubicBezTo>
                <a:cubicBezTo>
                  <a:pt x="248" y="179"/>
                  <a:pt x="248" y="179"/>
                  <a:pt x="248" y="179"/>
                </a:cubicBezTo>
                <a:cubicBezTo>
                  <a:pt x="248" y="179"/>
                  <a:pt x="258" y="182"/>
                  <a:pt x="259" y="196"/>
                </a:cubicBezTo>
                <a:cubicBezTo>
                  <a:pt x="259" y="197"/>
                  <a:pt x="258" y="199"/>
                  <a:pt x="258" y="201"/>
                </a:cubicBezTo>
                <a:cubicBezTo>
                  <a:pt x="258" y="201"/>
                  <a:pt x="258" y="201"/>
                  <a:pt x="258" y="201"/>
                </a:cubicBezTo>
                <a:cubicBezTo>
                  <a:pt x="258" y="201"/>
                  <a:pt x="258" y="201"/>
                  <a:pt x="258" y="201"/>
                </a:cubicBezTo>
                <a:cubicBezTo>
                  <a:pt x="258" y="213"/>
                  <a:pt x="258" y="230"/>
                  <a:pt x="260" y="256"/>
                </a:cubicBezTo>
                <a:cubicBezTo>
                  <a:pt x="263" y="335"/>
                  <a:pt x="277" y="429"/>
                  <a:pt x="284" y="450"/>
                </a:cubicBezTo>
                <a:cubicBezTo>
                  <a:pt x="292" y="472"/>
                  <a:pt x="301" y="488"/>
                  <a:pt x="301" y="488"/>
                </a:cubicBezTo>
                <a:cubicBezTo>
                  <a:pt x="301" y="488"/>
                  <a:pt x="251" y="504"/>
                  <a:pt x="223" y="505"/>
                </a:cubicBezTo>
                <a:close/>
                <a:moveTo>
                  <a:pt x="360" y="585"/>
                </a:moveTo>
                <a:cubicBezTo>
                  <a:pt x="358" y="573"/>
                  <a:pt x="361" y="568"/>
                  <a:pt x="352" y="561"/>
                </a:cubicBezTo>
                <a:cubicBezTo>
                  <a:pt x="343" y="554"/>
                  <a:pt x="328" y="554"/>
                  <a:pt x="328" y="554"/>
                </a:cubicBezTo>
                <a:cubicBezTo>
                  <a:pt x="328" y="554"/>
                  <a:pt x="350" y="545"/>
                  <a:pt x="360" y="557"/>
                </a:cubicBezTo>
                <a:cubicBezTo>
                  <a:pt x="369" y="570"/>
                  <a:pt x="360" y="585"/>
                  <a:pt x="360" y="58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240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1649103-6C7A-4889-B215-378F0C635CCF}"/>
              </a:ext>
            </a:extLst>
          </p:cNvPr>
          <p:cNvGrpSpPr/>
          <p:nvPr/>
        </p:nvGrpSpPr>
        <p:grpSpPr>
          <a:xfrm>
            <a:off x="18119347" y="3949384"/>
            <a:ext cx="577232" cy="832202"/>
            <a:chOff x="8070381" y="750589"/>
            <a:chExt cx="1775895" cy="2560328"/>
          </a:xfrm>
          <a:solidFill>
            <a:schemeClr val="bg1"/>
          </a:solidFill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227610D4-9C0C-4E08-ADE6-6CA28DFC67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70381" y="1077725"/>
              <a:ext cx="1243909" cy="2233192"/>
            </a:xfrm>
            <a:custGeom>
              <a:avLst/>
              <a:gdLst>
                <a:gd name="T0" fmla="*/ 477 w 502"/>
                <a:gd name="T1" fmla="*/ 130 h 903"/>
                <a:gd name="T2" fmla="*/ 451 w 502"/>
                <a:gd name="T3" fmla="*/ 76 h 903"/>
                <a:gd name="T4" fmla="*/ 432 w 502"/>
                <a:gd name="T5" fmla="*/ 105 h 903"/>
                <a:gd name="T6" fmla="*/ 449 w 502"/>
                <a:gd name="T7" fmla="*/ 157 h 903"/>
                <a:gd name="T8" fmla="*/ 426 w 502"/>
                <a:gd name="T9" fmla="*/ 207 h 903"/>
                <a:gd name="T10" fmla="*/ 344 w 502"/>
                <a:gd name="T11" fmla="*/ 150 h 903"/>
                <a:gd name="T12" fmla="*/ 347 w 502"/>
                <a:gd name="T13" fmla="*/ 105 h 903"/>
                <a:gd name="T14" fmla="*/ 361 w 502"/>
                <a:gd name="T15" fmla="*/ 50 h 903"/>
                <a:gd name="T16" fmla="*/ 338 w 502"/>
                <a:gd name="T17" fmla="*/ 16 h 903"/>
                <a:gd name="T18" fmla="*/ 285 w 502"/>
                <a:gd name="T19" fmla="*/ 13 h 903"/>
                <a:gd name="T20" fmla="*/ 258 w 502"/>
                <a:gd name="T21" fmla="*/ 105 h 903"/>
                <a:gd name="T22" fmla="*/ 197 w 502"/>
                <a:gd name="T23" fmla="*/ 149 h 903"/>
                <a:gd name="T24" fmla="*/ 147 w 502"/>
                <a:gd name="T25" fmla="*/ 199 h 903"/>
                <a:gd name="T26" fmla="*/ 116 w 502"/>
                <a:gd name="T27" fmla="*/ 216 h 903"/>
                <a:gd name="T28" fmla="*/ 94 w 502"/>
                <a:gd name="T29" fmla="*/ 223 h 903"/>
                <a:gd name="T30" fmla="*/ 63 w 502"/>
                <a:gd name="T31" fmla="*/ 165 h 903"/>
                <a:gd name="T32" fmla="*/ 74 w 502"/>
                <a:gd name="T33" fmla="*/ 112 h 903"/>
                <a:gd name="T34" fmla="*/ 51 w 502"/>
                <a:gd name="T35" fmla="*/ 85 h 903"/>
                <a:gd name="T36" fmla="*/ 17 w 502"/>
                <a:gd name="T37" fmla="*/ 121 h 903"/>
                <a:gd name="T38" fmla="*/ 11 w 502"/>
                <a:gd name="T39" fmla="*/ 180 h 903"/>
                <a:gd name="T40" fmla="*/ 41 w 502"/>
                <a:gd name="T41" fmla="*/ 262 h 903"/>
                <a:gd name="T42" fmla="*/ 107 w 502"/>
                <a:gd name="T43" fmla="*/ 298 h 903"/>
                <a:gd name="T44" fmla="*/ 202 w 502"/>
                <a:gd name="T45" fmla="*/ 348 h 903"/>
                <a:gd name="T46" fmla="*/ 205 w 502"/>
                <a:gd name="T47" fmla="*/ 423 h 903"/>
                <a:gd name="T48" fmla="*/ 186 w 502"/>
                <a:gd name="T49" fmla="*/ 503 h 903"/>
                <a:gd name="T50" fmla="*/ 140 w 502"/>
                <a:gd name="T51" fmla="*/ 581 h 903"/>
                <a:gd name="T52" fmla="*/ 141 w 502"/>
                <a:gd name="T53" fmla="*/ 696 h 903"/>
                <a:gd name="T54" fmla="*/ 200 w 502"/>
                <a:gd name="T55" fmla="*/ 798 h 903"/>
                <a:gd name="T56" fmla="*/ 168 w 502"/>
                <a:gd name="T57" fmla="*/ 815 h 903"/>
                <a:gd name="T58" fmla="*/ 196 w 502"/>
                <a:gd name="T59" fmla="*/ 849 h 903"/>
                <a:gd name="T60" fmla="*/ 289 w 502"/>
                <a:gd name="T61" fmla="*/ 834 h 903"/>
                <a:gd name="T62" fmla="*/ 274 w 502"/>
                <a:gd name="T63" fmla="*/ 767 h 903"/>
                <a:gd name="T64" fmla="*/ 241 w 502"/>
                <a:gd name="T65" fmla="*/ 713 h 903"/>
                <a:gd name="T66" fmla="*/ 226 w 502"/>
                <a:gd name="T67" fmla="*/ 657 h 903"/>
                <a:gd name="T68" fmla="*/ 290 w 502"/>
                <a:gd name="T69" fmla="*/ 571 h 903"/>
                <a:gd name="T70" fmla="*/ 310 w 502"/>
                <a:gd name="T71" fmla="*/ 567 h 903"/>
                <a:gd name="T72" fmla="*/ 310 w 502"/>
                <a:gd name="T73" fmla="*/ 618 h 903"/>
                <a:gd name="T74" fmla="*/ 326 w 502"/>
                <a:gd name="T75" fmla="*/ 694 h 903"/>
                <a:gd name="T76" fmla="*/ 347 w 502"/>
                <a:gd name="T77" fmla="*/ 800 h 903"/>
                <a:gd name="T78" fmla="*/ 356 w 502"/>
                <a:gd name="T79" fmla="*/ 855 h 903"/>
                <a:gd name="T80" fmla="*/ 410 w 502"/>
                <a:gd name="T81" fmla="*/ 895 h 903"/>
                <a:gd name="T82" fmla="*/ 408 w 502"/>
                <a:gd name="T83" fmla="*/ 830 h 903"/>
                <a:gd name="T84" fmla="*/ 405 w 502"/>
                <a:gd name="T85" fmla="*/ 761 h 903"/>
                <a:gd name="T86" fmla="*/ 402 w 502"/>
                <a:gd name="T87" fmla="*/ 665 h 903"/>
                <a:gd name="T88" fmla="*/ 381 w 502"/>
                <a:gd name="T89" fmla="*/ 624 h 903"/>
                <a:gd name="T90" fmla="*/ 392 w 502"/>
                <a:gd name="T91" fmla="*/ 588 h 903"/>
                <a:gd name="T92" fmla="*/ 415 w 502"/>
                <a:gd name="T93" fmla="*/ 530 h 903"/>
                <a:gd name="T94" fmla="*/ 422 w 502"/>
                <a:gd name="T95" fmla="*/ 472 h 903"/>
                <a:gd name="T96" fmla="*/ 399 w 502"/>
                <a:gd name="T97" fmla="*/ 376 h 903"/>
                <a:gd name="T98" fmla="*/ 386 w 502"/>
                <a:gd name="T99" fmla="*/ 302 h 903"/>
                <a:gd name="T100" fmla="*/ 433 w 502"/>
                <a:gd name="T101" fmla="*/ 309 h 903"/>
                <a:gd name="T102" fmla="*/ 488 w 502"/>
                <a:gd name="T103" fmla="*/ 285 h 903"/>
                <a:gd name="T104" fmla="*/ 494 w 502"/>
                <a:gd name="T105" fmla="*/ 228 h 903"/>
                <a:gd name="T106" fmla="*/ 22 w 502"/>
                <a:gd name="T107" fmla="*/ 166 h 903"/>
                <a:gd name="T108" fmla="*/ 244 w 502"/>
                <a:gd name="T109" fmla="*/ 172 h 903"/>
                <a:gd name="T110" fmla="*/ 253 w 502"/>
                <a:gd name="T111" fmla="*/ 136 h 903"/>
                <a:gd name="T112" fmla="*/ 272 w 502"/>
                <a:gd name="T113" fmla="*/ 193 h 903"/>
                <a:gd name="T114" fmla="*/ 290 w 502"/>
                <a:gd name="T115" fmla="*/ 180 h 903"/>
                <a:gd name="T116" fmla="*/ 450 w 502"/>
                <a:gd name="T117" fmla="*/ 149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2" h="903">
                  <a:moveTo>
                    <a:pt x="502" y="171"/>
                  </a:moveTo>
                  <a:cubicBezTo>
                    <a:pt x="501" y="171"/>
                    <a:pt x="500" y="171"/>
                    <a:pt x="498" y="169"/>
                  </a:cubicBezTo>
                  <a:cubicBezTo>
                    <a:pt x="495" y="167"/>
                    <a:pt x="493" y="166"/>
                    <a:pt x="492" y="165"/>
                  </a:cubicBezTo>
                  <a:cubicBezTo>
                    <a:pt x="491" y="164"/>
                    <a:pt x="491" y="164"/>
                    <a:pt x="490" y="163"/>
                  </a:cubicBezTo>
                  <a:cubicBezTo>
                    <a:pt x="488" y="162"/>
                    <a:pt x="486" y="160"/>
                    <a:pt x="485" y="160"/>
                  </a:cubicBezTo>
                  <a:cubicBezTo>
                    <a:pt x="483" y="159"/>
                    <a:pt x="482" y="158"/>
                    <a:pt x="482" y="158"/>
                  </a:cubicBezTo>
                  <a:cubicBezTo>
                    <a:pt x="482" y="158"/>
                    <a:pt x="482" y="157"/>
                    <a:pt x="481" y="154"/>
                  </a:cubicBezTo>
                  <a:cubicBezTo>
                    <a:pt x="481" y="151"/>
                    <a:pt x="480" y="149"/>
                    <a:pt x="480" y="147"/>
                  </a:cubicBezTo>
                  <a:cubicBezTo>
                    <a:pt x="480" y="145"/>
                    <a:pt x="480" y="145"/>
                    <a:pt x="480" y="144"/>
                  </a:cubicBezTo>
                  <a:cubicBezTo>
                    <a:pt x="479" y="144"/>
                    <a:pt x="479" y="144"/>
                    <a:pt x="479" y="144"/>
                  </a:cubicBezTo>
                  <a:cubicBezTo>
                    <a:pt x="479" y="144"/>
                    <a:pt x="479" y="140"/>
                    <a:pt x="478" y="136"/>
                  </a:cubicBezTo>
                  <a:cubicBezTo>
                    <a:pt x="478" y="132"/>
                    <a:pt x="477" y="130"/>
                    <a:pt x="477" y="130"/>
                  </a:cubicBezTo>
                  <a:cubicBezTo>
                    <a:pt x="477" y="129"/>
                    <a:pt x="477" y="128"/>
                    <a:pt x="477" y="127"/>
                  </a:cubicBezTo>
                  <a:cubicBezTo>
                    <a:pt x="477" y="127"/>
                    <a:pt x="477" y="124"/>
                    <a:pt x="477" y="122"/>
                  </a:cubicBezTo>
                  <a:cubicBezTo>
                    <a:pt x="477" y="119"/>
                    <a:pt x="477" y="117"/>
                    <a:pt x="477" y="114"/>
                  </a:cubicBezTo>
                  <a:cubicBezTo>
                    <a:pt x="477" y="112"/>
                    <a:pt x="476" y="109"/>
                    <a:pt x="476" y="106"/>
                  </a:cubicBezTo>
                  <a:cubicBezTo>
                    <a:pt x="476" y="102"/>
                    <a:pt x="475" y="99"/>
                    <a:pt x="475" y="96"/>
                  </a:cubicBezTo>
                  <a:cubicBezTo>
                    <a:pt x="474" y="93"/>
                    <a:pt x="474" y="91"/>
                    <a:pt x="474" y="87"/>
                  </a:cubicBezTo>
                  <a:cubicBezTo>
                    <a:pt x="473" y="84"/>
                    <a:pt x="474" y="84"/>
                    <a:pt x="474" y="83"/>
                  </a:cubicBezTo>
                  <a:cubicBezTo>
                    <a:pt x="474" y="81"/>
                    <a:pt x="474" y="80"/>
                    <a:pt x="472" y="79"/>
                  </a:cubicBezTo>
                  <a:cubicBezTo>
                    <a:pt x="471" y="77"/>
                    <a:pt x="469" y="76"/>
                    <a:pt x="468" y="76"/>
                  </a:cubicBezTo>
                  <a:cubicBezTo>
                    <a:pt x="467" y="76"/>
                    <a:pt x="464" y="76"/>
                    <a:pt x="462" y="76"/>
                  </a:cubicBezTo>
                  <a:cubicBezTo>
                    <a:pt x="461" y="76"/>
                    <a:pt x="459" y="76"/>
                    <a:pt x="457" y="76"/>
                  </a:cubicBezTo>
                  <a:cubicBezTo>
                    <a:pt x="455" y="76"/>
                    <a:pt x="452" y="76"/>
                    <a:pt x="451" y="76"/>
                  </a:cubicBezTo>
                  <a:cubicBezTo>
                    <a:pt x="449" y="75"/>
                    <a:pt x="447" y="75"/>
                    <a:pt x="445" y="76"/>
                  </a:cubicBezTo>
                  <a:cubicBezTo>
                    <a:pt x="442" y="76"/>
                    <a:pt x="441" y="76"/>
                    <a:pt x="440" y="76"/>
                  </a:cubicBezTo>
                  <a:cubicBezTo>
                    <a:pt x="439" y="76"/>
                    <a:pt x="438" y="76"/>
                    <a:pt x="437" y="77"/>
                  </a:cubicBezTo>
                  <a:cubicBezTo>
                    <a:pt x="436" y="78"/>
                    <a:pt x="435" y="78"/>
                    <a:pt x="435" y="79"/>
                  </a:cubicBezTo>
                  <a:cubicBezTo>
                    <a:pt x="435" y="80"/>
                    <a:pt x="434" y="80"/>
                    <a:pt x="434" y="80"/>
                  </a:cubicBezTo>
                  <a:cubicBezTo>
                    <a:pt x="434" y="80"/>
                    <a:pt x="433" y="79"/>
                    <a:pt x="431" y="79"/>
                  </a:cubicBezTo>
                  <a:cubicBezTo>
                    <a:pt x="430" y="79"/>
                    <a:pt x="427" y="79"/>
                    <a:pt x="426" y="82"/>
                  </a:cubicBezTo>
                  <a:cubicBezTo>
                    <a:pt x="425" y="84"/>
                    <a:pt x="426" y="85"/>
                    <a:pt x="426" y="86"/>
                  </a:cubicBezTo>
                  <a:cubicBezTo>
                    <a:pt x="427" y="88"/>
                    <a:pt x="426" y="91"/>
                    <a:pt x="426" y="93"/>
                  </a:cubicBezTo>
                  <a:cubicBezTo>
                    <a:pt x="427" y="95"/>
                    <a:pt x="427" y="96"/>
                    <a:pt x="428" y="97"/>
                  </a:cubicBezTo>
                  <a:cubicBezTo>
                    <a:pt x="428" y="99"/>
                    <a:pt x="429" y="100"/>
                    <a:pt x="430" y="102"/>
                  </a:cubicBezTo>
                  <a:cubicBezTo>
                    <a:pt x="431" y="104"/>
                    <a:pt x="432" y="105"/>
                    <a:pt x="432" y="105"/>
                  </a:cubicBezTo>
                  <a:cubicBezTo>
                    <a:pt x="433" y="106"/>
                    <a:pt x="433" y="107"/>
                    <a:pt x="434" y="108"/>
                  </a:cubicBezTo>
                  <a:cubicBezTo>
                    <a:pt x="435" y="110"/>
                    <a:pt x="435" y="110"/>
                    <a:pt x="435" y="112"/>
                  </a:cubicBezTo>
                  <a:cubicBezTo>
                    <a:pt x="436" y="113"/>
                    <a:pt x="436" y="117"/>
                    <a:pt x="439" y="121"/>
                  </a:cubicBezTo>
                  <a:cubicBezTo>
                    <a:pt x="440" y="123"/>
                    <a:pt x="441" y="124"/>
                    <a:pt x="442" y="125"/>
                  </a:cubicBezTo>
                  <a:cubicBezTo>
                    <a:pt x="443" y="126"/>
                    <a:pt x="443" y="127"/>
                    <a:pt x="444" y="128"/>
                  </a:cubicBezTo>
                  <a:cubicBezTo>
                    <a:pt x="445" y="129"/>
                    <a:pt x="446" y="130"/>
                    <a:pt x="447" y="131"/>
                  </a:cubicBezTo>
                  <a:cubicBezTo>
                    <a:pt x="447" y="132"/>
                    <a:pt x="448" y="134"/>
                    <a:pt x="448" y="135"/>
                  </a:cubicBezTo>
                  <a:cubicBezTo>
                    <a:pt x="449" y="137"/>
                    <a:pt x="449" y="139"/>
                    <a:pt x="449" y="141"/>
                  </a:cubicBezTo>
                  <a:cubicBezTo>
                    <a:pt x="450" y="144"/>
                    <a:pt x="450" y="145"/>
                    <a:pt x="450" y="145"/>
                  </a:cubicBezTo>
                  <a:cubicBezTo>
                    <a:pt x="450" y="145"/>
                    <a:pt x="449" y="144"/>
                    <a:pt x="449" y="146"/>
                  </a:cubicBezTo>
                  <a:cubicBezTo>
                    <a:pt x="449" y="147"/>
                    <a:pt x="449" y="152"/>
                    <a:pt x="449" y="154"/>
                  </a:cubicBezTo>
                  <a:cubicBezTo>
                    <a:pt x="449" y="156"/>
                    <a:pt x="449" y="157"/>
                    <a:pt x="449" y="157"/>
                  </a:cubicBezTo>
                  <a:cubicBezTo>
                    <a:pt x="449" y="157"/>
                    <a:pt x="446" y="158"/>
                    <a:pt x="446" y="161"/>
                  </a:cubicBezTo>
                  <a:cubicBezTo>
                    <a:pt x="445" y="164"/>
                    <a:pt x="445" y="167"/>
                    <a:pt x="444" y="172"/>
                  </a:cubicBezTo>
                  <a:cubicBezTo>
                    <a:pt x="443" y="177"/>
                    <a:pt x="442" y="182"/>
                    <a:pt x="442" y="185"/>
                  </a:cubicBezTo>
                  <a:cubicBezTo>
                    <a:pt x="441" y="189"/>
                    <a:pt x="441" y="190"/>
                    <a:pt x="440" y="192"/>
                  </a:cubicBezTo>
                  <a:cubicBezTo>
                    <a:pt x="440" y="193"/>
                    <a:pt x="440" y="195"/>
                    <a:pt x="439" y="198"/>
                  </a:cubicBezTo>
                  <a:cubicBezTo>
                    <a:pt x="438" y="200"/>
                    <a:pt x="436" y="205"/>
                    <a:pt x="434" y="209"/>
                  </a:cubicBezTo>
                  <a:cubicBezTo>
                    <a:pt x="433" y="211"/>
                    <a:pt x="433" y="213"/>
                    <a:pt x="433" y="215"/>
                  </a:cubicBezTo>
                  <a:cubicBezTo>
                    <a:pt x="432" y="216"/>
                    <a:pt x="432" y="217"/>
                    <a:pt x="432" y="217"/>
                  </a:cubicBezTo>
                  <a:cubicBezTo>
                    <a:pt x="432" y="217"/>
                    <a:pt x="431" y="215"/>
                    <a:pt x="431" y="215"/>
                  </a:cubicBezTo>
                  <a:cubicBezTo>
                    <a:pt x="430" y="214"/>
                    <a:pt x="430" y="213"/>
                    <a:pt x="429" y="212"/>
                  </a:cubicBezTo>
                  <a:cubicBezTo>
                    <a:pt x="428" y="211"/>
                    <a:pt x="427" y="209"/>
                    <a:pt x="427" y="209"/>
                  </a:cubicBezTo>
                  <a:cubicBezTo>
                    <a:pt x="427" y="209"/>
                    <a:pt x="426" y="208"/>
                    <a:pt x="426" y="207"/>
                  </a:cubicBezTo>
                  <a:cubicBezTo>
                    <a:pt x="426" y="206"/>
                    <a:pt x="427" y="205"/>
                    <a:pt x="427" y="203"/>
                  </a:cubicBezTo>
                  <a:cubicBezTo>
                    <a:pt x="428" y="202"/>
                    <a:pt x="428" y="201"/>
                    <a:pt x="428" y="198"/>
                  </a:cubicBezTo>
                  <a:cubicBezTo>
                    <a:pt x="428" y="194"/>
                    <a:pt x="428" y="193"/>
                    <a:pt x="427" y="190"/>
                  </a:cubicBezTo>
                  <a:cubicBezTo>
                    <a:pt x="427" y="188"/>
                    <a:pt x="426" y="184"/>
                    <a:pt x="425" y="181"/>
                  </a:cubicBezTo>
                  <a:cubicBezTo>
                    <a:pt x="424" y="179"/>
                    <a:pt x="423" y="178"/>
                    <a:pt x="423" y="176"/>
                  </a:cubicBezTo>
                  <a:cubicBezTo>
                    <a:pt x="421" y="174"/>
                    <a:pt x="420" y="172"/>
                    <a:pt x="419" y="171"/>
                  </a:cubicBezTo>
                  <a:cubicBezTo>
                    <a:pt x="416" y="169"/>
                    <a:pt x="414" y="169"/>
                    <a:pt x="414" y="169"/>
                  </a:cubicBezTo>
                  <a:cubicBezTo>
                    <a:pt x="414" y="169"/>
                    <a:pt x="412" y="167"/>
                    <a:pt x="407" y="165"/>
                  </a:cubicBezTo>
                  <a:cubicBezTo>
                    <a:pt x="401" y="163"/>
                    <a:pt x="396" y="161"/>
                    <a:pt x="391" y="159"/>
                  </a:cubicBezTo>
                  <a:cubicBezTo>
                    <a:pt x="387" y="158"/>
                    <a:pt x="385" y="157"/>
                    <a:pt x="380" y="156"/>
                  </a:cubicBezTo>
                  <a:cubicBezTo>
                    <a:pt x="374" y="154"/>
                    <a:pt x="369" y="152"/>
                    <a:pt x="362" y="151"/>
                  </a:cubicBezTo>
                  <a:cubicBezTo>
                    <a:pt x="354" y="150"/>
                    <a:pt x="344" y="150"/>
                    <a:pt x="344" y="150"/>
                  </a:cubicBezTo>
                  <a:cubicBezTo>
                    <a:pt x="344" y="150"/>
                    <a:pt x="344" y="149"/>
                    <a:pt x="344" y="149"/>
                  </a:cubicBezTo>
                  <a:cubicBezTo>
                    <a:pt x="344" y="148"/>
                    <a:pt x="343" y="147"/>
                    <a:pt x="342" y="145"/>
                  </a:cubicBezTo>
                  <a:cubicBezTo>
                    <a:pt x="340" y="143"/>
                    <a:pt x="338" y="141"/>
                    <a:pt x="337" y="139"/>
                  </a:cubicBezTo>
                  <a:cubicBezTo>
                    <a:pt x="335" y="137"/>
                    <a:pt x="334" y="135"/>
                    <a:pt x="333" y="133"/>
                  </a:cubicBezTo>
                  <a:cubicBezTo>
                    <a:pt x="332" y="132"/>
                    <a:pt x="331" y="131"/>
                    <a:pt x="330" y="130"/>
                  </a:cubicBezTo>
                  <a:cubicBezTo>
                    <a:pt x="330" y="130"/>
                    <a:pt x="329" y="129"/>
                    <a:pt x="329" y="129"/>
                  </a:cubicBezTo>
                  <a:cubicBezTo>
                    <a:pt x="329" y="129"/>
                    <a:pt x="329" y="127"/>
                    <a:pt x="330" y="126"/>
                  </a:cubicBezTo>
                  <a:cubicBezTo>
                    <a:pt x="331" y="125"/>
                    <a:pt x="331" y="124"/>
                    <a:pt x="333" y="122"/>
                  </a:cubicBezTo>
                  <a:cubicBezTo>
                    <a:pt x="334" y="120"/>
                    <a:pt x="336" y="118"/>
                    <a:pt x="336" y="117"/>
                  </a:cubicBezTo>
                  <a:cubicBezTo>
                    <a:pt x="336" y="117"/>
                    <a:pt x="337" y="116"/>
                    <a:pt x="338" y="115"/>
                  </a:cubicBezTo>
                  <a:cubicBezTo>
                    <a:pt x="339" y="114"/>
                    <a:pt x="340" y="112"/>
                    <a:pt x="342" y="111"/>
                  </a:cubicBezTo>
                  <a:cubicBezTo>
                    <a:pt x="344" y="109"/>
                    <a:pt x="345" y="108"/>
                    <a:pt x="347" y="105"/>
                  </a:cubicBezTo>
                  <a:cubicBezTo>
                    <a:pt x="350" y="103"/>
                    <a:pt x="351" y="102"/>
                    <a:pt x="352" y="100"/>
                  </a:cubicBezTo>
                  <a:cubicBezTo>
                    <a:pt x="353" y="99"/>
                    <a:pt x="353" y="98"/>
                    <a:pt x="354" y="97"/>
                  </a:cubicBezTo>
                  <a:cubicBezTo>
                    <a:pt x="355" y="96"/>
                    <a:pt x="356" y="94"/>
                    <a:pt x="357" y="93"/>
                  </a:cubicBezTo>
                  <a:cubicBezTo>
                    <a:pt x="358" y="91"/>
                    <a:pt x="359" y="90"/>
                    <a:pt x="359" y="88"/>
                  </a:cubicBezTo>
                  <a:cubicBezTo>
                    <a:pt x="360" y="86"/>
                    <a:pt x="361" y="85"/>
                    <a:pt x="362" y="83"/>
                  </a:cubicBezTo>
                  <a:cubicBezTo>
                    <a:pt x="363" y="80"/>
                    <a:pt x="363" y="79"/>
                    <a:pt x="363" y="77"/>
                  </a:cubicBezTo>
                  <a:cubicBezTo>
                    <a:pt x="363" y="75"/>
                    <a:pt x="364" y="73"/>
                    <a:pt x="364" y="71"/>
                  </a:cubicBezTo>
                  <a:cubicBezTo>
                    <a:pt x="364" y="70"/>
                    <a:pt x="364" y="68"/>
                    <a:pt x="364" y="65"/>
                  </a:cubicBezTo>
                  <a:cubicBezTo>
                    <a:pt x="364" y="62"/>
                    <a:pt x="364" y="61"/>
                    <a:pt x="364" y="61"/>
                  </a:cubicBezTo>
                  <a:cubicBezTo>
                    <a:pt x="363" y="60"/>
                    <a:pt x="363" y="60"/>
                    <a:pt x="363" y="58"/>
                  </a:cubicBezTo>
                  <a:cubicBezTo>
                    <a:pt x="363" y="57"/>
                    <a:pt x="363" y="55"/>
                    <a:pt x="363" y="54"/>
                  </a:cubicBezTo>
                  <a:cubicBezTo>
                    <a:pt x="362" y="52"/>
                    <a:pt x="362" y="51"/>
                    <a:pt x="361" y="50"/>
                  </a:cubicBezTo>
                  <a:cubicBezTo>
                    <a:pt x="361" y="48"/>
                    <a:pt x="360" y="48"/>
                    <a:pt x="361" y="47"/>
                  </a:cubicBezTo>
                  <a:cubicBezTo>
                    <a:pt x="361" y="46"/>
                    <a:pt x="361" y="44"/>
                    <a:pt x="360" y="43"/>
                  </a:cubicBezTo>
                  <a:cubicBezTo>
                    <a:pt x="360" y="42"/>
                    <a:pt x="359" y="42"/>
                    <a:pt x="358" y="41"/>
                  </a:cubicBezTo>
                  <a:cubicBezTo>
                    <a:pt x="357" y="41"/>
                    <a:pt x="357" y="41"/>
                    <a:pt x="356" y="40"/>
                  </a:cubicBezTo>
                  <a:cubicBezTo>
                    <a:pt x="356" y="39"/>
                    <a:pt x="355" y="39"/>
                    <a:pt x="355" y="37"/>
                  </a:cubicBezTo>
                  <a:cubicBezTo>
                    <a:pt x="355" y="36"/>
                    <a:pt x="354" y="35"/>
                    <a:pt x="353" y="34"/>
                  </a:cubicBezTo>
                  <a:cubicBezTo>
                    <a:pt x="352" y="33"/>
                    <a:pt x="352" y="32"/>
                    <a:pt x="351" y="31"/>
                  </a:cubicBezTo>
                  <a:cubicBezTo>
                    <a:pt x="351" y="30"/>
                    <a:pt x="349" y="30"/>
                    <a:pt x="349" y="29"/>
                  </a:cubicBezTo>
                  <a:cubicBezTo>
                    <a:pt x="349" y="28"/>
                    <a:pt x="349" y="28"/>
                    <a:pt x="348" y="27"/>
                  </a:cubicBezTo>
                  <a:cubicBezTo>
                    <a:pt x="347" y="26"/>
                    <a:pt x="346" y="24"/>
                    <a:pt x="345" y="23"/>
                  </a:cubicBezTo>
                  <a:cubicBezTo>
                    <a:pt x="344" y="22"/>
                    <a:pt x="343" y="22"/>
                    <a:pt x="341" y="20"/>
                  </a:cubicBezTo>
                  <a:cubicBezTo>
                    <a:pt x="340" y="18"/>
                    <a:pt x="339" y="17"/>
                    <a:pt x="338" y="16"/>
                  </a:cubicBezTo>
                  <a:cubicBezTo>
                    <a:pt x="336" y="15"/>
                    <a:pt x="335" y="13"/>
                    <a:pt x="333" y="12"/>
                  </a:cubicBezTo>
                  <a:cubicBezTo>
                    <a:pt x="332" y="11"/>
                    <a:pt x="331" y="9"/>
                    <a:pt x="330" y="9"/>
                  </a:cubicBezTo>
                  <a:cubicBezTo>
                    <a:pt x="329" y="8"/>
                    <a:pt x="326" y="6"/>
                    <a:pt x="324" y="5"/>
                  </a:cubicBezTo>
                  <a:cubicBezTo>
                    <a:pt x="322" y="3"/>
                    <a:pt x="320" y="3"/>
                    <a:pt x="319" y="3"/>
                  </a:cubicBezTo>
                  <a:cubicBezTo>
                    <a:pt x="318" y="3"/>
                    <a:pt x="318" y="3"/>
                    <a:pt x="317" y="3"/>
                  </a:cubicBezTo>
                  <a:cubicBezTo>
                    <a:pt x="316" y="2"/>
                    <a:pt x="314" y="1"/>
                    <a:pt x="312" y="1"/>
                  </a:cubicBezTo>
                  <a:cubicBezTo>
                    <a:pt x="310" y="0"/>
                    <a:pt x="308" y="0"/>
                    <a:pt x="307" y="0"/>
                  </a:cubicBezTo>
                  <a:cubicBezTo>
                    <a:pt x="306" y="0"/>
                    <a:pt x="303" y="0"/>
                    <a:pt x="302" y="1"/>
                  </a:cubicBezTo>
                  <a:cubicBezTo>
                    <a:pt x="300" y="1"/>
                    <a:pt x="298" y="1"/>
                    <a:pt x="297" y="2"/>
                  </a:cubicBezTo>
                  <a:cubicBezTo>
                    <a:pt x="295" y="3"/>
                    <a:pt x="291" y="5"/>
                    <a:pt x="290" y="6"/>
                  </a:cubicBezTo>
                  <a:cubicBezTo>
                    <a:pt x="289" y="7"/>
                    <a:pt x="289" y="8"/>
                    <a:pt x="288" y="9"/>
                  </a:cubicBezTo>
                  <a:cubicBezTo>
                    <a:pt x="287" y="10"/>
                    <a:pt x="286" y="11"/>
                    <a:pt x="285" y="13"/>
                  </a:cubicBezTo>
                  <a:cubicBezTo>
                    <a:pt x="284" y="14"/>
                    <a:pt x="283" y="16"/>
                    <a:pt x="283" y="16"/>
                  </a:cubicBezTo>
                  <a:cubicBezTo>
                    <a:pt x="283" y="16"/>
                    <a:pt x="281" y="18"/>
                    <a:pt x="278" y="21"/>
                  </a:cubicBezTo>
                  <a:cubicBezTo>
                    <a:pt x="275" y="23"/>
                    <a:pt x="274" y="25"/>
                    <a:pt x="272" y="28"/>
                  </a:cubicBezTo>
                  <a:cubicBezTo>
                    <a:pt x="271" y="30"/>
                    <a:pt x="270" y="33"/>
                    <a:pt x="269" y="34"/>
                  </a:cubicBezTo>
                  <a:cubicBezTo>
                    <a:pt x="267" y="36"/>
                    <a:pt x="266" y="38"/>
                    <a:pt x="266" y="40"/>
                  </a:cubicBezTo>
                  <a:cubicBezTo>
                    <a:pt x="265" y="42"/>
                    <a:pt x="266" y="43"/>
                    <a:pt x="264" y="46"/>
                  </a:cubicBezTo>
                  <a:cubicBezTo>
                    <a:pt x="262" y="49"/>
                    <a:pt x="260" y="51"/>
                    <a:pt x="258" y="56"/>
                  </a:cubicBezTo>
                  <a:cubicBezTo>
                    <a:pt x="255" y="61"/>
                    <a:pt x="253" y="65"/>
                    <a:pt x="252" y="73"/>
                  </a:cubicBezTo>
                  <a:cubicBezTo>
                    <a:pt x="251" y="81"/>
                    <a:pt x="251" y="86"/>
                    <a:pt x="252" y="91"/>
                  </a:cubicBezTo>
                  <a:cubicBezTo>
                    <a:pt x="252" y="93"/>
                    <a:pt x="253" y="95"/>
                    <a:pt x="253" y="96"/>
                  </a:cubicBezTo>
                  <a:cubicBezTo>
                    <a:pt x="254" y="98"/>
                    <a:pt x="255" y="99"/>
                    <a:pt x="256" y="101"/>
                  </a:cubicBezTo>
                  <a:cubicBezTo>
                    <a:pt x="256" y="103"/>
                    <a:pt x="258" y="105"/>
                    <a:pt x="258" y="105"/>
                  </a:cubicBezTo>
                  <a:cubicBezTo>
                    <a:pt x="258" y="105"/>
                    <a:pt x="256" y="114"/>
                    <a:pt x="255" y="118"/>
                  </a:cubicBezTo>
                  <a:cubicBezTo>
                    <a:pt x="254" y="123"/>
                    <a:pt x="254" y="124"/>
                    <a:pt x="253" y="128"/>
                  </a:cubicBezTo>
                  <a:cubicBezTo>
                    <a:pt x="253" y="131"/>
                    <a:pt x="253" y="134"/>
                    <a:pt x="253" y="134"/>
                  </a:cubicBezTo>
                  <a:cubicBezTo>
                    <a:pt x="251" y="137"/>
                    <a:pt x="251" y="137"/>
                    <a:pt x="251" y="137"/>
                  </a:cubicBezTo>
                  <a:cubicBezTo>
                    <a:pt x="251" y="137"/>
                    <a:pt x="250" y="137"/>
                    <a:pt x="249" y="138"/>
                  </a:cubicBezTo>
                  <a:cubicBezTo>
                    <a:pt x="249" y="139"/>
                    <a:pt x="248" y="139"/>
                    <a:pt x="247" y="140"/>
                  </a:cubicBezTo>
                  <a:cubicBezTo>
                    <a:pt x="246" y="140"/>
                    <a:pt x="245" y="140"/>
                    <a:pt x="244" y="141"/>
                  </a:cubicBezTo>
                  <a:cubicBezTo>
                    <a:pt x="243" y="141"/>
                    <a:pt x="236" y="141"/>
                    <a:pt x="231" y="142"/>
                  </a:cubicBezTo>
                  <a:cubicBezTo>
                    <a:pt x="228" y="142"/>
                    <a:pt x="225" y="143"/>
                    <a:pt x="222" y="144"/>
                  </a:cubicBezTo>
                  <a:cubicBezTo>
                    <a:pt x="220" y="144"/>
                    <a:pt x="219" y="144"/>
                    <a:pt x="218" y="145"/>
                  </a:cubicBezTo>
                  <a:cubicBezTo>
                    <a:pt x="216" y="145"/>
                    <a:pt x="211" y="146"/>
                    <a:pt x="207" y="146"/>
                  </a:cubicBezTo>
                  <a:cubicBezTo>
                    <a:pt x="204" y="147"/>
                    <a:pt x="201" y="148"/>
                    <a:pt x="197" y="149"/>
                  </a:cubicBezTo>
                  <a:cubicBezTo>
                    <a:pt x="190" y="150"/>
                    <a:pt x="187" y="151"/>
                    <a:pt x="181" y="153"/>
                  </a:cubicBezTo>
                  <a:cubicBezTo>
                    <a:pt x="178" y="154"/>
                    <a:pt x="177" y="154"/>
                    <a:pt x="176" y="155"/>
                  </a:cubicBezTo>
                  <a:cubicBezTo>
                    <a:pt x="175" y="155"/>
                    <a:pt x="174" y="156"/>
                    <a:pt x="174" y="156"/>
                  </a:cubicBezTo>
                  <a:cubicBezTo>
                    <a:pt x="173" y="156"/>
                    <a:pt x="172" y="156"/>
                    <a:pt x="170" y="159"/>
                  </a:cubicBezTo>
                  <a:cubicBezTo>
                    <a:pt x="167" y="162"/>
                    <a:pt x="167" y="162"/>
                    <a:pt x="164" y="168"/>
                  </a:cubicBezTo>
                  <a:cubicBezTo>
                    <a:pt x="162" y="173"/>
                    <a:pt x="161" y="175"/>
                    <a:pt x="161" y="176"/>
                  </a:cubicBezTo>
                  <a:cubicBezTo>
                    <a:pt x="160" y="176"/>
                    <a:pt x="159" y="177"/>
                    <a:pt x="158" y="177"/>
                  </a:cubicBezTo>
                  <a:cubicBezTo>
                    <a:pt x="157" y="178"/>
                    <a:pt x="156" y="178"/>
                    <a:pt x="154" y="181"/>
                  </a:cubicBezTo>
                  <a:cubicBezTo>
                    <a:pt x="152" y="184"/>
                    <a:pt x="152" y="185"/>
                    <a:pt x="150" y="187"/>
                  </a:cubicBezTo>
                  <a:cubicBezTo>
                    <a:pt x="148" y="190"/>
                    <a:pt x="147" y="191"/>
                    <a:pt x="147" y="192"/>
                  </a:cubicBezTo>
                  <a:cubicBezTo>
                    <a:pt x="147" y="193"/>
                    <a:pt x="148" y="193"/>
                    <a:pt x="148" y="194"/>
                  </a:cubicBezTo>
                  <a:cubicBezTo>
                    <a:pt x="148" y="195"/>
                    <a:pt x="147" y="199"/>
                    <a:pt x="147" y="199"/>
                  </a:cubicBezTo>
                  <a:cubicBezTo>
                    <a:pt x="147" y="199"/>
                    <a:pt x="145" y="199"/>
                    <a:pt x="145" y="200"/>
                  </a:cubicBezTo>
                  <a:cubicBezTo>
                    <a:pt x="145" y="201"/>
                    <a:pt x="145" y="202"/>
                    <a:pt x="145" y="203"/>
                  </a:cubicBezTo>
                  <a:cubicBezTo>
                    <a:pt x="144" y="203"/>
                    <a:pt x="144" y="203"/>
                    <a:pt x="143" y="203"/>
                  </a:cubicBezTo>
                  <a:cubicBezTo>
                    <a:pt x="143" y="202"/>
                    <a:pt x="141" y="202"/>
                    <a:pt x="140" y="201"/>
                  </a:cubicBezTo>
                  <a:cubicBezTo>
                    <a:pt x="140" y="201"/>
                    <a:pt x="139" y="202"/>
                    <a:pt x="138" y="202"/>
                  </a:cubicBezTo>
                  <a:cubicBezTo>
                    <a:pt x="137" y="203"/>
                    <a:pt x="136" y="204"/>
                    <a:pt x="136" y="204"/>
                  </a:cubicBezTo>
                  <a:cubicBezTo>
                    <a:pt x="135" y="204"/>
                    <a:pt x="135" y="205"/>
                    <a:pt x="135" y="205"/>
                  </a:cubicBezTo>
                  <a:cubicBezTo>
                    <a:pt x="135" y="205"/>
                    <a:pt x="133" y="204"/>
                    <a:pt x="132" y="205"/>
                  </a:cubicBezTo>
                  <a:cubicBezTo>
                    <a:pt x="130" y="205"/>
                    <a:pt x="128" y="206"/>
                    <a:pt x="128" y="208"/>
                  </a:cubicBezTo>
                  <a:cubicBezTo>
                    <a:pt x="127" y="209"/>
                    <a:pt x="127" y="210"/>
                    <a:pt x="126" y="210"/>
                  </a:cubicBezTo>
                  <a:cubicBezTo>
                    <a:pt x="125" y="211"/>
                    <a:pt x="125" y="211"/>
                    <a:pt x="122" y="213"/>
                  </a:cubicBezTo>
                  <a:cubicBezTo>
                    <a:pt x="120" y="214"/>
                    <a:pt x="118" y="215"/>
                    <a:pt x="116" y="216"/>
                  </a:cubicBezTo>
                  <a:cubicBezTo>
                    <a:pt x="115" y="216"/>
                    <a:pt x="112" y="218"/>
                    <a:pt x="111" y="219"/>
                  </a:cubicBezTo>
                  <a:cubicBezTo>
                    <a:pt x="110" y="220"/>
                    <a:pt x="109" y="221"/>
                    <a:pt x="109" y="221"/>
                  </a:cubicBezTo>
                  <a:cubicBezTo>
                    <a:pt x="109" y="221"/>
                    <a:pt x="109" y="221"/>
                    <a:pt x="108" y="220"/>
                  </a:cubicBezTo>
                  <a:cubicBezTo>
                    <a:pt x="107" y="219"/>
                    <a:pt x="105" y="217"/>
                    <a:pt x="103" y="217"/>
                  </a:cubicBezTo>
                  <a:cubicBezTo>
                    <a:pt x="101" y="217"/>
                    <a:pt x="100" y="218"/>
                    <a:pt x="98" y="220"/>
                  </a:cubicBezTo>
                  <a:cubicBezTo>
                    <a:pt x="97" y="222"/>
                    <a:pt x="96" y="224"/>
                    <a:pt x="96" y="225"/>
                  </a:cubicBezTo>
                  <a:cubicBezTo>
                    <a:pt x="95" y="226"/>
                    <a:pt x="95" y="228"/>
                    <a:pt x="95" y="228"/>
                  </a:cubicBezTo>
                  <a:cubicBezTo>
                    <a:pt x="95" y="228"/>
                    <a:pt x="94" y="228"/>
                    <a:pt x="94" y="228"/>
                  </a:cubicBezTo>
                  <a:cubicBezTo>
                    <a:pt x="93" y="228"/>
                    <a:pt x="92" y="228"/>
                    <a:pt x="92" y="228"/>
                  </a:cubicBezTo>
                  <a:cubicBezTo>
                    <a:pt x="92" y="228"/>
                    <a:pt x="92" y="227"/>
                    <a:pt x="93" y="227"/>
                  </a:cubicBezTo>
                  <a:cubicBezTo>
                    <a:pt x="93" y="227"/>
                    <a:pt x="94" y="226"/>
                    <a:pt x="94" y="225"/>
                  </a:cubicBezTo>
                  <a:cubicBezTo>
                    <a:pt x="94" y="224"/>
                    <a:pt x="94" y="224"/>
                    <a:pt x="94" y="223"/>
                  </a:cubicBezTo>
                  <a:cubicBezTo>
                    <a:pt x="93" y="222"/>
                    <a:pt x="92" y="222"/>
                    <a:pt x="92" y="220"/>
                  </a:cubicBezTo>
                  <a:cubicBezTo>
                    <a:pt x="92" y="219"/>
                    <a:pt x="91" y="217"/>
                    <a:pt x="89" y="214"/>
                  </a:cubicBezTo>
                  <a:cubicBezTo>
                    <a:pt x="86" y="212"/>
                    <a:pt x="85" y="212"/>
                    <a:pt x="83" y="211"/>
                  </a:cubicBezTo>
                  <a:cubicBezTo>
                    <a:pt x="81" y="210"/>
                    <a:pt x="81" y="210"/>
                    <a:pt x="81" y="210"/>
                  </a:cubicBezTo>
                  <a:cubicBezTo>
                    <a:pt x="81" y="210"/>
                    <a:pt x="80" y="209"/>
                    <a:pt x="80" y="206"/>
                  </a:cubicBezTo>
                  <a:cubicBezTo>
                    <a:pt x="80" y="203"/>
                    <a:pt x="81" y="201"/>
                    <a:pt x="78" y="198"/>
                  </a:cubicBezTo>
                  <a:cubicBezTo>
                    <a:pt x="77" y="197"/>
                    <a:pt x="76" y="195"/>
                    <a:pt x="74" y="195"/>
                  </a:cubicBezTo>
                  <a:cubicBezTo>
                    <a:pt x="73" y="194"/>
                    <a:pt x="71" y="194"/>
                    <a:pt x="71" y="194"/>
                  </a:cubicBezTo>
                  <a:cubicBezTo>
                    <a:pt x="71" y="194"/>
                    <a:pt x="71" y="192"/>
                    <a:pt x="71" y="190"/>
                  </a:cubicBezTo>
                  <a:cubicBezTo>
                    <a:pt x="71" y="189"/>
                    <a:pt x="71" y="187"/>
                    <a:pt x="69" y="184"/>
                  </a:cubicBezTo>
                  <a:cubicBezTo>
                    <a:pt x="68" y="180"/>
                    <a:pt x="67" y="177"/>
                    <a:pt x="65" y="173"/>
                  </a:cubicBezTo>
                  <a:cubicBezTo>
                    <a:pt x="64" y="169"/>
                    <a:pt x="64" y="167"/>
                    <a:pt x="63" y="165"/>
                  </a:cubicBezTo>
                  <a:cubicBezTo>
                    <a:pt x="62" y="162"/>
                    <a:pt x="61" y="161"/>
                    <a:pt x="61" y="160"/>
                  </a:cubicBezTo>
                  <a:cubicBezTo>
                    <a:pt x="61" y="159"/>
                    <a:pt x="60" y="159"/>
                    <a:pt x="60" y="159"/>
                  </a:cubicBezTo>
                  <a:cubicBezTo>
                    <a:pt x="59" y="159"/>
                    <a:pt x="59" y="159"/>
                    <a:pt x="59" y="159"/>
                  </a:cubicBezTo>
                  <a:cubicBezTo>
                    <a:pt x="59" y="159"/>
                    <a:pt x="57" y="156"/>
                    <a:pt x="57" y="154"/>
                  </a:cubicBezTo>
                  <a:cubicBezTo>
                    <a:pt x="56" y="151"/>
                    <a:pt x="56" y="151"/>
                    <a:pt x="56" y="151"/>
                  </a:cubicBezTo>
                  <a:cubicBezTo>
                    <a:pt x="56" y="151"/>
                    <a:pt x="56" y="151"/>
                    <a:pt x="56" y="151"/>
                  </a:cubicBezTo>
                  <a:cubicBezTo>
                    <a:pt x="56" y="151"/>
                    <a:pt x="56" y="149"/>
                    <a:pt x="56" y="145"/>
                  </a:cubicBezTo>
                  <a:cubicBezTo>
                    <a:pt x="56" y="142"/>
                    <a:pt x="57" y="140"/>
                    <a:pt x="58" y="138"/>
                  </a:cubicBezTo>
                  <a:cubicBezTo>
                    <a:pt x="58" y="136"/>
                    <a:pt x="59" y="135"/>
                    <a:pt x="61" y="133"/>
                  </a:cubicBezTo>
                  <a:cubicBezTo>
                    <a:pt x="62" y="131"/>
                    <a:pt x="63" y="130"/>
                    <a:pt x="65" y="127"/>
                  </a:cubicBezTo>
                  <a:cubicBezTo>
                    <a:pt x="67" y="124"/>
                    <a:pt x="69" y="121"/>
                    <a:pt x="71" y="118"/>
                  </a:cubicBezTo>
                  <a:cubicBezTo>
                    <a:pt x="73" y="116"/>
                    <a:pt x="74" y="114"/>
                    <a:pt x="74" y="112"/>
                  </a:cubicBezTo>
                  <a:cubicBezTo>
                    <a:pt x="75" y="109"/>
                    <a:pt x="74" y="108"/>
                    <a:pt x="75" y="106"/>
                  </a:cubicBezTo>
                  <a:cubicBezTo>
                    <a:pt x="75" y="104"/>
                    <a:pt x="76" y="104"/>
                    <a:pt x="76" y="101"/>
                  </a:cubicBezTo>
                  <a:cubicBezTo>
                    <a:pt x="77" y="98"/>
                    <a:pt x="77" y="97"/>
                    <a:pt x="77" y="96"/>
                  </a:cubicBezTo>
                  <a:cubicBezTo>
                    <a:pt x="77" y="95"/>
                    <a:pt x="78" y="94"/>
                    <a:pt x="76" y="93"/>
                  </a:cubicBezTo>
                  <a:cubicBezTo>
                    <a:pt x="75" y="91"/>
                    <a:pt x="74" y="90"/>
                    <a:pt x="72" y="89"/>
                  </a:cubicBezTo>
                  <a:cubicBezTo>
                    <a:pt x="71" y="88"/>
                    <a:pt x="70" y="88"/>
                    <a:pt x="70" y="88"/>
                  </a:cubicBezTo>
                  <a:cubicBezTo>
                    <a:pt x="70" y="88"/>
                    <a:pt x="69" y="86"/>
                    <a:pt x="68" y="84"/>
                  </a:cubicBezTo>
                  <a:cubicBezTo>
                    <a:pt x="67" y="82"/>
                    <a:pt x="66" y="81"/>
                    <a:pt x="65" y="82"/>
                  </a:cubicBezTo>
                  <a:cubicBezTo>
                    <a:pt x="64" y="82"/>
                    <a:pt x="63" y="83"/>
                    <a:pt x="63" y="83"/>
                  </a:cubicBezTo>
                  <a:cubicBezTo>
                    <a:pt x="63" y="83"/>
                    <a:pt x="62" y="81"/>
                    <a:pt x="59" y="81"/>
                  </a:cubicBezTo>
                  <a:cubicBezTo>
                    <a:pt x="57" y="81"/>
                    <a:pt x="55" y="82"/>
                    <a:pt x="54" y="83"/>
                  </a:cubicBezTo>
                  <a:cubicBezTo>
                    <a:pt x="52" y="84"/>
                    <a:pt x="51" y="85"/>
                    <a:pt x="51" y="85"/>
                  </a:cubicBezTo>
                  <a:cubicBezTo>
                    <a:pt x="51" y="85"/>
                    <a:pt x="48" y="85"/>
                    <a:pt x="46" y="86"/>
                  </a:cubicBezTo>
                  <a:cubicBezTo>
                    <a:pt x="43" y="87"/>
                    <a:pt x="43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8"/>
                    <a:pt x="38" y="88"/>
                    <a:pt x="37" y="88"/>
                  </a:cubicBezTo>
                  <a:cubicBezTo>
                    <a:pt x="35" y="89"/>
                    <a:pt x="34" y="90"/>
                    <a:pt x="33" y="91"/>
                  </a:cubicBezTo>
                  <a:cubicBezTo>
                    <a:pt x="32" y="92"/>
                    <a:pt x="31" y="92"/>
                    <a:pt x="29" y="92"/>
                  </a:cubicBezTo>
                  <a:cubicBezTo>
                    <a:pt x="27" y="93"/>
                    <a:pt x="27" y="94"/>
                    <a:pt x="25" y="94"/>
                  </a:cubicBezTo>
                  <a:cubicBezTo>
                    <a:pt x="24" y="94"/>
                    <a:pt x="21" y="95"/>
                    <a:pt x="19" y="95"/>
                  </a:cubicBezTo>
                  <a:cubicBezTo>
                    <a:pt x="18" y="96"/>
                    <a:pt x="15" y="97"/>
                    <a:pt x="15" y="101"/>
                  </a:cubicBezTo>
                  <a:cubicBezTo>
                    <a:pt x="15" y="105"/>
                    <a:pt x="15" y="106"/>
                    <a:pt x="15" y="108"/>
                  </a:cubicBezTo>
                  <a:cubicBezTo>
                    <a:pt x="16" y="110"/>
                    <a:pt x="16" y="112"/>
                    <a:pt x="16" y="114"/>
                  </a:cubicBezTo>
                  <a:cubicBezTo>
                    <a:pt x="16" y="116"/>
                    <a:pt x="16" y="119"/>
                    <a:pt x="17" y="121"/>
                  </a:cubicBezTo>
                  <a:cubicBezTo>
                    <a:pt x="17" y="124"/>
                    <a:pt x="18" y="126"/>
                    <a:pt x="19" y="130"/>
                  </a:cubicBezTo>
                  <a:cubicBezTo>
                    <a:pt x="20" y="133"/>
                    <a:pt x="21" y="133"/>
                    <a:pt x="21" y="135"/>
                  </a:cubicBezTo>
                  <a:cubicBezTo>
                    <a:pt x="22" y="137"/>
                    <a:pt x="22" y="139"/>
                    <a:pt x="22" y="141"/>
                  </a:cubicBezTo>
                  <a:cubicBezTo>
                    <a:pt x="22" y="144"/>
                    <a:pt x="22" y="145"/>
                    <a:pt x="23" y="147"/>
                  </a:cubicBezTo>
                  <a:cubicBezTo>
                    <a:pt x="23" y="150"/>
                    <a:pt x="24" y="151"/>
                    <a:pt x="24" y="154"/>
                  </a:cubicBezTo>
                  <a:cubicBezTo>
                    <a:pt x="24" y="157"/>
                    <a:pt x="24" y="159"/>
                    <a:pt x="25" y="160"/>
                  </a:cubicBezTo>
                  <a:cubicBezTo>
                    <a:pt x="25" y="162"/>
                    <a:pt x="25" y="163"/>
                    <a:pt x="25" y="163"/>
                  </a:cubicBezTo>
                  <a:cubicBezTo>
                    <a:pt x="25" y="163"/>
                    <a:pt x="22" y="165"/>
                    <a:pt x="21" y="166"/>
                  </a:cubicBezTo>
                  <a:cubicBezTo>
                    <a:pt x="21" y="166"/>
                    <a:pt x="21" y="167"/>
                    <a:pt x="21" y="169"/>
                  </a:cubicBezTo>
                  <a:cubicBezTo>
                    <a:pt x="22" y="172"/>
                    <a:pt x="22" y="174"/>
                    <a:pt x="22" y="174"/>
                  </a:cubicBezTo>
                  <a:cubicBezTo>
                    <a:pt x="22" y="174"/>
                    <a:pt x="19" y="176"/>
                    <a:pt x="16" y="177"/>
                  </a:cubicBezTo>
                  <a:cubicBezTo>
                    <a:pt x="14" y="178"/>
                    <a:pt x="11" y="179"/>
                    <a:pt x="11" y="180"/>
                  </a:cubicBezTo>
                  <a:cubicBezTo>
                    <a:pt x="11" y="180"/>
                    <a:pt x="11" y="181"/>
                    <a:pt x="12" y="181"/>
                  </a:cubicBezTo>
                  <a:cubicBezTo>
                    <a:pt x="12" y="181"/>
                    <a:pt x="12" y="182"/>
                    <a:pt x="12" y="182"/>
                  </a:cubicBezTo>
                  <a:cubicBezTo>
                    <a:pt x="12" y="182"/>
                    <a:pt x="11" y="183"/>
                    <a:pt x="9" y="184"/>
                  </a:cubicBezTo>
                  <a:cubicBezTo>
                    <a:pt x="6" y="186"/>
                    <a:pt x="3" y="188"/>
                    <a:pt x="2" y="189"/>
                  </a:cubicBezTo>
                  <a:cubicBezTo>
                    <a:pt x="0" y="190"/>
                    <a:pt x="0" y="191"/>
                    <a:pt x="0" y="192"/>
                  </a:cubicBezTo>
                  <a:cubicBezTo>
                    <a:pt x="1" y="193"/>
                    <a:pt x="2" y="195"/>
                    <a:pt x="4" y="198"/>
                  </a:cubicBezTo>
                  <a:cubicBezTo>
                    <a:pt x="7" y="202"/>
                    <a:pt x="8" y="205"/>
                    <a:pt x="12" y="210"/>
                  </a:cubicBezTo>
                  <a:cubicBezTo>
                    <a:pt x="15" y="216"/>
                    <a:pt x="18" y="220"/>
                    <a:pt x="21" y="225"/>
                  </a:cubicBezTo>
                  <a:cubicBezTo>
                    <a:pt x="25" y="230"/>
                    <a:pt x="25" y="231"/>
                    <a:pt x="26" y="234"/>
                  </a:cubicBezTo>
                  <a:cubicBezTo>
                    <a:pt x="27" y="235"/>
                    <a:pt x="28" y="237"/>
                    <a:pt x="29" y="239"/>
                  </a:cubicBezTo>
                  <a:cubicBezTo>
                    <a:pt x="30" y="242"/>
                    <a:pt x="32" y="245"/>
                    <a:pt x="34" y="249"/>
                  </a:cubicBezTo>
                  <a:cubicBezTo>
                    <a:pt x="38" y="256"/>
                    <a:pt x="38" y="257"/>
                    <a:pt x="41" y="262"/>
                  </a:cubicBezTo>
                  <a:cubicBezTo>
                    <a:pt x="43" y="268"/>
                    <a:pt x="45" y="271"/>
                    <a:pt x="45" y="272"/>
                  </a:cubicBezTo>
                  <a:cubicBezTo>
                    <a:pt x="46" y="273"/>
                    <a:pt x="46" y="274"/>
                    <a:pt x="46" y="277"/>
                  </a:cubicBezTo>
                  <a:cubicBezTo>
                    <a:pt x="47" y="279"/>
                    <a:pt x="48" y="281"/>
                    <a:pt x="50" y="286"/>
                  </a:cubicBezTo>
                  <a:cubicBezTo>
                    <a:pt x="52" y="291"/>
                    <a:pt x="53" y="291"/>
                    <a:pt x="54" y="293"/>
                  </a:cubicBezTo>
                  <a:cubicBezTo>
                    <a:pt x="55" y="296"/>
                    <a:pt x="56" y="299"/>
                    <a:pt x="57" y="302"/>
                  </a:cubicBezTo>
                  <a:cubicBezTo>
                    <a:pt x="59" y="304"/>
                    <a:pt x="61" y="305"/>
                    <a:pt x="64" y="306"/>
                  </a:cubicBezTo>
                  <a:cubicBezTo>
                    <a:pt x="67" y="307"/>
                    <a:pt x="70" y="307"/>
                    <a:pt x="71" y="307"/>
                  </a:cubicBezTo>
                  <a:cubicBezTo>
                    <a:pt x="73" y="306"/>
                    <a:pt x="76" y="306"/>
                    <a:pt x="79" y="305"/>
                  </a:cubicBezTo>
                  <a:cubicBezTo>
                    <a:pt x="82" y="305"/>
                    <a:pt x="83" y="305"/>
                    <a:pt x="86" y="305"/>
                  </a:cubicBezTo>
                  <a:cubicBezTo>
                    <a:pt x="88" y="304"/>
                    <a:pt x="90" y="304"/>
                    <a:pt x="93" y="303"/>
                  </a:cubicBezTo>
                  <a:cubicBezTo>
                    <a:pt x="95" y="302"/>
                    <a:pt x="98" y="302"/>
                    <a:pt x="100" y="301"/>
                  </a:cubicBezTo>
                  <a:cubicBezTo>
                    <a:pt x="103" y="300"/>
                    <a:pt x="105" y="299"/>
                    <a:pt x="107" y="298"/>
                  </a:cubicBezTo>
                  <a:cubicBezTo>
                    <a:pt x="112" y="297"/>
                    <a:pt x="118" y="296"/>
                    <a:pt x="124" y="294"/>
                  </a:cubicBezTo>
                  <a:cubicBezTo>
                    <a:pt x="130" y="292"/>
                    <a:pt x="134" y="291"/>
                    <a:pt x="138" y="289"/>
                  </a:cubicBezTo>
                  <a:cubicBezTo>
                    <a:pt x="142" y="288"/>
                    <a:pt x="149" y="285"/>
                    <a:pt x="152" y="284"/>
                  </a:cubicBezTo>
                  <a:cubicBezTo>
                    <a:pt x="155" y="282"/>
                    <a:pt x="164" y="279"/>
                    <a:pt x="164" y="279"/>
                  </a:cubicBezTo>
                  <a:cubicBezTo>
                    <a:pt x="164" y="279"/>
                    <a:pt x="168" y="279"/>
                    <a:pt x="170" y="279"/>
                  </a:cubicBezTo>
                  <a:cubicBezTo>
                    <a:pt x="173" y="279"/>
                    <a:pt x="174" y="278"/>
                    <a:pt x="174" y="278"/>
                  </a:cubicBezTo>
                  <a:cubicBezTo>
                    <a:pt x="174" y="278"/>
                    <a:pt x="175" y="280"/>
                    <a:pt x="177" y="284"/>
                  </a:cubicBezTo>
                  <a:cubicBezTo>
                    <a:pt x="179" y="288"/>
                    <a:pt x="181" y="293"/>
                    <a:pt x="183" y="299"/>
                  </a:cubicBezTo>
                  <a:cubicBezTo>
                    <a:pt x="186" y="305"/>
                    <a:pt x="188" y="312"/>
                    <a:pt x="191" y="317"/>
                  </a:cubicBezTo>
                  <a:cubicBezTo>
                    <a:pt x="193" y="323"/>
                    <a:pt x="195" y="327"/>
                    <a:pt x="197" y="331"/>
                  </a:cubicBezTo>
                  <a:cubicBezTo>
                    <a:pt x="198" y="333"/>
                    <a:pt x="199" y="336"/>
                    <a:pt x="199" y="338"/>
                  </a:cubicBezTo>
                  <a:cubicBezTo>
                    <a:pt x="201" y="341"/>
                    <a:pt x="202" y="345"/>
                    <a:pt x="202" y="348"/>
                  </a:cubicBezTo>
                  <a:cubicBezTo>
                    <a:pt x="204" y="354"/>
                    <a:pt x="204" y="356"/>
                    <a:pt x="205" y="361"/>
                  </a:cubicBezTo>
                  <a:cubicBezTo>
                    <a:pt x="206" y="366"/>
                    <a:pt x="207" y="368"/>
                    <a:pt x="207" y="369"/>
                  </a:cubicBezTo>
                  <a:cubicBezTo>
                    <a:pt x="207" y="370"/>
                    <a:pt x="207" y="370"/>
                    <a:pt x="207" y="371"/>
                  </a:cubicBezTo>
                  <a:cubicBezTo>
                    <a:pt x="207" y="374"/>
                    <a:pt x="207" y="377"/>
                    <a:pt x="207" y="379"/>
                  </a:cubicBezTo>
                  <a:cubicBezTo>
                    <a:pt x="206" y="383"/>
                    <a:pt x="206" y="384"/>
                    <a:pt x="206" y="386"/>
                  </a:cubicBezTo>
                  <a:cubicBezTo>
                    <a:pt x="205" y="388"/>
                    <a:pt x="206" y="390"/>
                    <a:pt x="206" y="390"/>
                  </a:cubicBezTo>
                  <a:cubicBezTo>
                    <a:pt x="206" y="391"/>
                    <a:pt x="205" y="392"/>
                    <a:pt x="205" y="393"/>
                  </a:cubicBezTo>
                  <a:cubicBezTo>
                    <a:pt x="205" y="394"/>
                    <a:pt x="205" y="398"/>
                    <a:pt x="205" y="403"/>
                  </a:cubicBezTo>
                  <a:cubicBezTo>
                    <a:pt x="204" y="408"/>
                    <a:pt x="204" y="412"/>
                    <a:pt x="204" y="414"/>
                  </a:cubicBezTo>
                  <a:cubicBezTo>
                    <a:pt x="204" y="415"/>
                    <a:pt x="204" y="416"/>
                    <a:pt x="204" y="418"/>
                  </a:cubicBezTo>
                  <a:cubicBezTo>
                    <a:pt x="205" y="419"/>
                    <a:pt x="205" y="420"/>
                    <a:pt x="205" y="420"/>
                  </a:cubicBezTo>
                  <a:cubicBezTo>
                    <a:pt x="205" y="420"/>
                    <a:pt x="205" y="421"/>
                    <a:pt x="205" y="423"/>
                  </a:cubicBezTo>
                  <a:cubicBezTo>
                    <a:pt x="205" y="425"/>
                    <a:pt x="205" y="426"/>
                    <a:pt x="206" y="428"/>
                  </a:cubicBezTo>
                  <a:cubicBezTo>
                    <a:pt x="207" y="430"/>
                    <a:pt x="207" y="431"/>
                    <a:pt x="208" y="433"/>
                  </a:cubicBezTo>
                  <a:cubicBezTo>
                    <a:pt x="208" y="435"/>
                    <a:pt x="209" y="436"/>
                    <a:pt x="209" y="437"/>
                  </a:cubicBezTo>
                  <a:cubicBezTo>
                    <a:pt x="208" y="438"/>
                    <a:pt x="208" y="439"/>
                    <a:pt x="207" y="440"/>
                  </a:cubicBezTo>
                  <a:cubicBezTo>
                    <a:pt x="206" y="442"/>
                    <a:pt x="205" y="444"/>
                    <a:pt x="204" y="448"/>
                  </a:cubicBezTo>
                  <a:cubicBezTo>
                    <a:pt x="202" y="452"/>
                    <a:pt x="201" y="458"/>
                    <a:pt x="199" y="464"/>
                  </a:cubicBezTo>
                  <a:cubicBezTo>
                    <a:pt x="198" y="466"/>
                    <a:pt x="197" y="469"/>
                    <a:pt x="196" y="471"/>
                  </a:cubicBezTo>
                  <a:cubicBezTo>
                    <a:pt x="195" y="474"/>
                    <a:pt x="194" y="477"/>
                    <a:pt x="194" y="479"/>
                  </a:cubicBezTo>
                  <a:cubicBezTo>
                    <a:pt x="193" y="483"/>
                    <a:pt x="193" y="484"/>
                    <a:pt x="192" y="486"/>
                  </a:cubicBezTo>
                  <a:cubicBezTo>
                    <a:pt x="191" y="488"/>
                    <a:pt x="191" y="489"/>
                    <a:pt x="191" y="491"/>
                  </a:cubicBezTo>
                  <a:cubicBezTo>
                    <a:pt x="191" y="493"/>
                    <a:pt x="190" y="495"/>
                    <a:pt x="190" y="496"/>
                  </a:cubicBezTo>
                  <a:cubicBezTo>
                    <a:pt x="189" y="497"/>
                    <a:pt x="187" y="500"/>
                    <a:pt x="186" y="503"/>
                  </a:cubicBezTo>
                  <a:cubicBezTo>
                    <a:pt x="185" y="505"/>
                    <a:pt x="183" y="508"/>
                    <a:pt x="182" y="512"/>
                  </a:cubicBezTo>
                  <a:cubicBezTo>
                    <a:pt x="180" y="516"/>
                    <a:pt x="179" y="519"/>
                    <a:pt x="179" y="519"/>
                  </a:cubicBezTo>
                  <a:cubicBezTo>
                    <a:pt x="179" y="519"/>
                    <a:pt x="176" y="520"/>
                    <a:pt x="175" y="523"/>
                  </a:cubicBezTo>
                  <a:cubicBezTo>
                    <a:pt x="173" y="525"/>
                    <a:pt x="173" y="526"/>
                    <a:pt x="171" y="530"/>
                  </a:cubicBezTo>
                  <a:cubicBezTo>
                    <a:pt x="170" y="533"/>
                    <a:pt x="169" y="534"/>
                    <a:pt x="169" y="535"/>
                  </a:cubicBezTo>
                  <a:cubicBezTo>
                    <a:pt x="168" y="535"/>
                    <a:pt x="167" y="536"/>
                    <a:pt x="166" y="538"/>
                  </a:cubicBezTo>
                  <a:cubicBezTo>
                    <a:pt x="164" y="540"/>
                    <a:pt x="163" y="542"/>
                    <a:pt x="162" y="544"/>
                  </a:cubicBezTo>
                  <a:cubicBezTo>
                    <a:pt x="161" y="546"/>
                    <a:pt x="161" y="548"/>
                    <a:pt x="160" y="548"/>
                  </a:cubicBezTo>
                  <a:cubicBezTo>
                    <a:pt x="159" y="549"/>
                    <a:pt x="157" y="551"/>
                    <a:pt x="155" y="554"/>
                  </a:cubicBezTo>
                  <a:cubicBezTo>
                    <a:pt x="152" y="558"/>
                    <a:pt x="151" y="561"/>
                    <a:pt x="149" y="565"/>
                  </a:cubicBezTo>
                  <a:cubicBezTo>
                    <a:pt x="147" y="569"/>
                    <a:pt x="145" y="571"/>
                    <a:pt x="144" y="573"/>
                  </a:cubicBezTo>
                  <a:cubicBezTo>
                    <a:pt x="143" y="576"/>
                    <a:pt x="142" y="577"/>
                    <a:pt x="140" y="581"/>
                  </a:cubicBezTo>
                  <a:cubicBezTo>
                    <a:pt x="138" y="586"/>
                    <a:pt x="136" y="590"/>
                    <a:pt x="135" y="592"/>
                  </a:cubicBezTo>
                  <a:cubicBezTo>
                    <a:pt x="135" y="593"/>
                    <a:pt x="134" y="594"/>
                    <a:pt x="133" y="595"/>
                  </a:cubicBezTo>
                  <a:cubicBezTo>
                    <a:pt x="133" y="596"/>
                    <a:pt x="131" y="597"/>
                    <a:pt x="127" y="605"/>
                  </a:cubicBezTo>
                  <a:cubicBezTo>
                    <a:pt x="124" y="613"/>
                    <a:pt x="123" y="618"/>
                    <a:pt x="121" y="623"/>
                  </a:cubicBezTo>
                  <a:cubicBezTo>
                    <a:pt x="119" y="629"/>
                    <a:pt x="118" y="631"/>
                    <a:pt x="118" y="634"/>
                  </a:cubicBezTo>
                  <a:cubicBezTo>
                    <a:pt x="117" y="637"/>
                    <a:pt x="117" y="638"/>
                    <a:pt x="117" y="639"/>
                  </a:cubicBezTo>
                  <a:cubicBezTo>
                    <a:pt x="116" y="640"/>
                    <a:pt x="116" y="642"/>
                    <a:pt x="117" y="643"/>
                  </a:cubicBezTo>
                  <a:cubicBezTo>
                    <a:pt x="117" y="644"/>
                    <a:pt x="117" y="648"/>
                    <a:pt x="117" y="649"/>
                  </a:cubicBezTo>
                  <a:cubicBezTo>
                    <a:pt x="117" y="651"/>
                    <a:pt x="119" y="657"/>
                    <a:pt x="121" y="661"/>
                  </a:cubicBezTo>
                  <a:cubicBezTo>
                    <a:pt x="123" y="665"/>
                    <a:pt x="125" y="669"/>
                    <a:pt x="127" y="672"/>
                  </a:cubicBezTo>
                  <a:cubicBezTo>
                    <a:pt x="129" y="675"/>
                    <a:pt x="131" y="678"/>
                    <a:pt x="132" y="680"/>
                  </a:cubicBezTo>
                  <a:cubicBezTo>
                    <a:pt x="133" y="682"/>
                    <a:pt x="138" y="690"/>
                    <a:pt x="141" y="696"/>
                  </a:cubicBezTo>
                  <a:cubicBezTo>
                    <a:pt x="145" y="701"/>
                    <a:pt x="149" y="709"/>
                    <a:pt x="152" y="715"/>
                  </a:cubicBezTo>
                  <a:cubicBezTo>
                    <a:pt x="156" y="721"/>
                    <a:pt x="159" y="725"/>
                    <a:pt x="163" y="730"/>
                  </a:cubicBezTo>
                  <a:cubicBezTo>
                    <a:pt x="167" y="735"/>
                    <a:pt x="170" y="739"/>
                    <a:pt x="173" y="742"/>
                  </a:cubicBezTo>
                  <a:cubicBezTo>
                    <a:pt x="177" y="746"/>
                    <a:pt x="177" y="746"/>
                    <a:pt x="178" y="747"/>
                  </a:cubicBezTo>
                  <a:cubicBezTo>
                    <a:pt x="178" y="748"/>
                    <a:pt x="179" y="749"/>
                    <a:pt x="180" y="751"/>
                  </a:cubicBezTo>
                  <a:cubicBezTo>
                    <a:pt x="181" y="753"/>
                    <a:pt x="183" y="756"/>
                    <a:pt x="185" y="760"/>
                  </a:cubicBezTo>
                  <a:cubicBezTo>
                    <a:pt x="187" y="762"/>
                    <a:pt x="188" y="764"/>
                    <a:pt x="189" y="766"/>
                  </a:cubicBezTo>
                  <a:cubicBezTo>
                    <a:pt x="192" y="772"/>
                    <a:pt x="195" y="778"/>
                    <a:pt x="199" y="784"/>
                  </a:cubicBezTo>
                  <a:cubicBezTo>
                    <a:pt x="200" y="785"/>
                    <a:pt x="201" y="787"/>
                    <a:pt x="202" y="788"/>
                  </a:cubicBezTo>
                  <a:cubicBezTo>
                    <a:pt x="204" y="792"/>
                    <a:pt x="206" y="794"/>
                    <a:pt x="206" y="794"/>
                  </a:cubicBezTo>
                  <a:cubicBezTo>
                    <a:pt x="206" y="794"/>
                    <a:pt x="205" y="795"/>
                    <a:pt x="204" y="795"/>
                  </a:cubicBezTo>
                  <a:cubicBezTo>
                    <a:pt x="203" y="795"/>
                    <a:pt x="201" y="796"/>
                    <a:pt x="200" y="798"/>
                  </a:cubicBezTo>
                  <a:cubicBezTo>
                    <a:pt x="200" y="799"/>
                    <a:pt x="199" y="800"/>
                    <a:pt x="198" y="800"/>
                  </a:cubicBezTo>
                  <a:cubicBezTo>
                    <a:pt x="198" y="800"/>
                    <a:pt x="196" y="800"/>
                    <a:pt x="194" y="801"/>
                  </a:cubicBezTo>
                  <a:cubicBezTo>
                    <a:pt x="193" y="802"/>
                    <a:pt x="192" y="802"/>
                    <a:pt x="193" y="802"/>
                  </a:cubicBezTo>
                  <a:cubicBezTo>
                    <a:pt x="193" y="803"/>
                    <a:pt x="193" y="803"/>
                    <a:pt x="193" y="803"/>
                  </a:cubicBezTo>
                  <a:cubicBezTo>
                    <a:pt x="193" y="803"/>
                    <a:pt x="192" y="803"/>
                    <a:pt x="191" y="804"/>
                  </a:cubicBezTo>
                  <a:cubicBezTo>
                    <a:pt x="191" y="804"/>
                    <a:pt x="191" y="804"/>
                    <a:pt x="189" y="805"/>
                  </a:cubicBezTo>
                  <a:cubicBezTo>
                    <a:pt x="187" y="805"/>
                    <a:pt x="186" y="806"/>
                    <a:pt x="185" y="807"/>
                  </a:cubicBezTo>
                  <a:cubicBezTo>
                    <a:pt x="183" y="807"/>
                    <a:pt x="184" y="808"/>
                    <a:pt x="184" y="808"/>
                  </a:cubicBezTo>
                  <a:cubicBezTo>
                    <a:pt x="184" y="808"/>
                    <a:pt x="184" y="808"/>
                    <a:pt x="184" y="808"/>
                  </a:cubicBezTo>
                  <a:cubicBezTo>
                    <a:pt x="184" y="808"/>
                    <a:pt x="182" y="809"/>
                    <a:pt x="180" y="810"/>
                  </a:cubicBezTo>
                  <a:cubicBezTo>
                    <a:pt x="178" y="811"/>
                    <a:pt x="175" y="812"/>
                    <a:pt x="173" y="813"/>
                  </a:cubicBezTo>
                  <a:cubicBezTo>
                    <a:pt x="171" y="814"/>
                    <a:pt x="170" y="814"/>
                    <a:pt x="168" y="815"/>
                  </a:cubicBezTo>
                  <a:cubicBezTo>
                    <a:pt x="166" y="815"/>
                    <a:pt x="164" y="815"/>
                    <a:pt x="161" y="816"/>
                  </a:cubicBezTo>
                  <a:cubicBezTo>
                    <a:pt x="158" y="817"/>
                    <a:pt x="156" y="817"/>
                    <a:pt x="154" y="818"/>
                  </a:cubicBezTo>
                  <a:cubicBezTo>
                    <a:pt x="151" y="819"/>
                    <a:pt x="147" y="820"/>
                    <a:pt x="144" y="821"/>
                  </a:cubicBezTo>
                  <a:cubicBezTo>
                    <a:pt x="142" y="823"/>
                    <a:pt x="141" y="824"/>
                    <a:pt x="139" y="826"/>
                  </a:cubicBezTo>
                  <a:cubicBezTo>
                    <a:pt x="138" y="828"/>
                    <a:pt x="138" y="829"/>
                    <a:pt x="137" y="831"/>
                  </a:cubicBezTo>
                  <a:cubicBezTo>
                    <a:pt x="137" y="833"/>
                    <a:pt x="137" y="834"/>
                    <a:pt x="137" y="834"/>
                  </a:cubicBezTo>
                  <a:cubicBezTo>
                    <a:pt x="137" y="834"/>
                    <a:pt x="136" y="835"/>
                    <a:pt x="135" y="836"/>
                  </a:cubicBezTo>
                  <a:cubicBezTo>
                    <a:pt x="135" y="837"/>
                    <a:pt x="135" y="838"/>
                    <a:pt x="135" y="840"/>
                  </a:cubicBezTo>
                  <a:cubicBezTo>
                    <a:pt x="135" y="841"/>
                    <a:pt x="135" y="842"/>
                    <a:pt x="136" y="843"/>
                  </a:cubicBezTo>
                  <a:cubicBezTo>
                    <a:pt x="138" y="844"/>
                    <a:pt x="142" y="847"/>
                    <a:pt x="146" y="848"/>
                  </a:cubicBezTo>
                  <a:cubicBezTo>
                    <a:pt x="151" y="849"/>
                    <a:pt x="157" y="850"/>
                    <a:pt x="167" y="850"/>
                  </a:cubicBezTo>
                  <a:cubicBezTo>
                    <a:pt x="176" y="850"/>
                    <a:pt x="189" y="850"/>
                    <a:pt x="196" y="849"/>
                  </a:cubicBezTo>
                  <a:cubicBezTo>
                    <a:pt x="199" y="849"/>
                    <a:pt x="203" y="848"/>
                    <a:pt x="205" y="848"/>
                  </a:cubicBezTo>
                  <a:cubicBezTo>
                    <a:pt x="208" y="847"/>
                    <a:pt x="211" y="847"/>
                    <a:pt x="211" y="847"/>
                  </a:cubicBezTo>
                  <a:cubicBezTo>
                    <a:pt x="211" y="847"/>
                    <a:pt x="211" y="848"/>
                    <a:pt x="212" y="848"/>
                  </a:cubicBezTo>
                  <a:cubicBezTo>
                    <a:pt x="212" y="848"/>
                    <a:pt x="212" y="846"/>
                    <a:pt x="212" y="846"/>
                  </a:cubicBezTo>
                  <a:cubicBezTo>
                    <a:pt x="212" y="846"/>
                    <a:pt x="216" y="845"/>
                    <a:pt x="220" y="844"/>
                  </a:cubicBezTo>
                  <a:cubicBezTo>
                    <a:pt x="223" y="843"/>
                    <a:pt x="226" y="842"/>
                    <a:pt x="229" y="841"/>
                  </a:cubicBezTo>
                  <a:cubicBezTo>
                    <a:pt x="232" y="841"/>
                    <a:pt x="235" y="840"/>
                    <a:pt x="238" y="840"/>
                  </a:cubicBezTo>
                  <a:cubicBezTo>
                    <a:pt x="244" y="839"/>
                    <a:pt x="245" y="840"/>
                    <a:pt x="245" y="840"/>
                  </a:cubicBezTo>
                  <a:cubicBezTo>
                    <a:pt x="245" y="840"/>
                    <a:pt x="244" y="843"/>
                    <a:pt x="245" y="844"/>
                  </a:cubicBezTo>
                  <a:cubicBezTo>
                    <a:pt x="245" y="844"/>
                    <a:pt x="247" y="844"/>
                    <a:pt x="251" y="844"/>
                  </a:cubicBezTo>
                  <a:cubicBezTo>
                    <a:pt x="255" y="844"/>
                    <a:pt x="273" y="844"/>
                    <a:pt x="279" y="842"/>
                  </a:cubicBezTo>
                  <a:cubicBezTo>
                    <a:pt x="285" y="840"/>
                    <a:pt x="288" y="838"/>
                    <a:pt x="289" y="834"/>
                  </a:cubicBezTo>
                  <a:cubicBezTo>
                    <a:pt x="289" y="830"/>
                    <a:pt x="289" y="828"/>
                    <a:pt x="289" y="827"/>
                  </a:cubicBezTo>
                  <a:cubicBezTo>
                    <a:pt x="289" y="825"/>
                    <a:pt x="289" y="824"/>
                    <a:pt x="289" y="822"/>
                  </a:cubicBezTo>
                  <a:cubicBezTo>
                    <a:pt x="288" y="821"/>
                    <a:pt x="288" y="821"/>
                    <a:pt x="288" y="821"/>
                  </a:cubicBezTo>
                  <a:cubicBezTo>
                    <a:pt x="288" y="821"/>
                    <a:pt x="288" y="820"/>
                    <a:pt x="288" y="820"/>
                  </a:cubicBezTo>
                  <a:cubicBezTo>
                    <a:pt x="288" y="819"/>
                    <a:pt x="288" y="818"/>
                    <a:pt x="288" y="817"/>
                  </a:cubicBezTo>
                  <a:cubicBezTo>
                    <a:pt x="289" y="816"/>
                    <a:pt x="289" y="815"/>
                    <a:pt x="289" y="814"/>
                  </a:cubicBezTo>
                  <a:cubicBezTo>
                    <a:pt x="290" y="812"/>
                    <a:pt x="291" y="810"/>
                    <a:pt x="290" y="808"/>
                  </a:cubicBezTo>
                  <a:cubicBezTo>
                    <a:pt x="289" y="806"/>
                    <a:pt x="290" y="804"/>
                    <a:pt x="288" y="799"/>
                  </a:cubicBezTo>
                  <a:cubicBezTo>
                    <a:pt x="287" y="794"/>
                    <a:pt x="287" y="794"/>
                    <a:pt x="286" y="791"/>
                  </a:cubicBezTo>
                  <a:cubicBezTo>
                    <a:pt x="285" y="788"/>
                    <a:pt x="285" y="786"/>
                    <a:pt x="285" y="784"/>
                  </a:cubicBezTo>
                  <a:cubicBezTo>
                    <a:pt x="284" y="781"/>
                    <a:pt x="284" y="778"/>
                    <a:pt x="281" y="775"/>
                  </a:cubicBezTo>
                  <a:cubicBezTo>
                    <a:pt x="279" y="771"/>
                    <a:pt x="277" y="769"/>
                    <a:pt x="274" y="767"/>
                  </a:cubicBezTo>
                  <a:cubicBezTo>
                    <a:pt x="271" y="765"/>
                    <a:pt x="271" y="765"/>
                    <a:pt x="269" y="765"/>
                  </a:cubicBezTo>
                  <a:cubicBezTo>
                    <a:pt x="268" y="765"/>
                    <a:pt x="268" y="765"/>
                    <a:pt x="268" y="765"/>
                  </a:cubicBezTo>
                  <a:cubicBezTo>
                    <a:pt x="268" y="765"/>
                    <a:pt x="267" y="763"/>
                    <a:pt x="265" y="760"/>
                  </a:cubicBezTo>
                  <a:cubicBezTo>
                    <a:pt x="264" y="757"/>
                    <a:pt x="263" y="756"/>
                    <a:pt x="262" y="754"/>
                  </a:cubicBezTo>
                  <a:cubicBezTo>
                    <a:pt x="260" y="753"/>
                    <a:pt x="260" y="751"/>
                    <a:pt x="259" y="749"/>
                  </a:cubicBezTo>
                  <a:cubicBezTo>
                    <a:pt x="258" y="747"/>
                    <a:pt x="257" y="746"/>
                    <a:pt x="257" y="743"/>
                  </a:cubicBezTo>
                  <a:cubicBezTo>
                    <a:pt x="256" y="741"/>
                    <a:pt x="256" y="739"/>
                    <a:pt x="255" y="738"/>
                  </a:cubicBezTo>
                  <a:cubicBezTo>
                    <a:pt x="254" y="736"/>
                    <a:pt x="254" y="736"/>
                    <a:pt x="253" y="733"/>
                  </a:cubicBezTo>
                  <a:cubicBezTo>
                    <a:pt x="252" y="730"/>
                    <a:pt x="250" y="726"/>
                    <a:pt x="248" y="723"/>
                  </a:cubicBezTo>
                  <a:cubicBezTo>
                    <a:pt x="245" y="720"/>
                    <a:pt x="244" y="718"/>
                    <a:pt x="243" y="718"/>
                  </a:cubicBezTo>
                  <a:cubicBezTo>
                    <a:pt x="242" y="717"/>
                    <a:pt x="242" y="717"/>
                    <a:pt x="242" y="717"/>
                  </a:cubicBezTo>
                  <a:cubicBezTo>
                    <a:pt x="242" y="717"/>
                    <a:pt x="242" y="716"/>
                    <a:pt x="241" y="713"/>
                  </a:cubicBezTo>
                  <a:cubicBezTo>
                    <a:pt x="240" y="709"/>
                    <a:pt x="239" y="706"/>
                    <a:pt x="238" y="703"/>
                  </a:cubicBezTo>
                  <a:cubicBezTo>
                    <a:pt x="237" y="700"/>
                    <a:pt x="236" y="698"/>
                    <a:pt x="236" y="698"/>
                  </a:cubicBezTo>
                  <a:cubicBezTo>
                    <a:pt x="236" y="698"/>
                    <a:pt x="236" y="696"/>
                    <a:pt x="236" y="693"/>
                  </a:cubicBezTo>
                  <a:cubicBezTo>
                    <a:pt x="236" y="690"/>
                    <a:pt x="235" y="687"/>
                    <a:pt x="234" y="685"/>
                  </a:cubicBezTo>
                  <a:cubicBezTo>
                    <a:pt x="233" y="683"/>
                    <a:pt x="232" y="682"/>
                    <a:pt x="230" y="680"/>
                  </a:cubicBezTo>
                  <a:cubicBezTo>
                    <a:pt x="228" y="678"/>
                    <a:pt x="226" y="678"/>
                    <a:pt x="224" y="676"/>
                  </a:cubicBezTo>
                  <a:cubicBezTo>
                    <a:pt x="223" y="675"/>
                    <a:pt x="222" y="675"/>
                    <a:pt x="222" y="674"/>
                  </a:cubicBezTo>
                  <a:cubicBezTo>
                    <a:pt x="221" y="673"/>
                    <a:pt x="220" y="671"/>
                    <a:pt x="219" y="669"/>
                  </a:cubicBezTo>
                  <a:cubicBezTo>
                    <a:pt x="219" y="668"/>
                    <a:pt x="218" y="666"/>
                    <a:pt x="217" y="665"/>
                  </a:cubicBezTo>
                  <a:cubicBezTo>
                    <a:pt x="217" y="664"/>
                    <a:pt x="217" y="663"/>
                    <a:pt x="217" y="663"/>
                  </a:cubicBezTo>
                  <a:cubicBezTo>
                    <a:pt x="217" y="663"/>
                    <a:pt x="219" y="662"/>
                    <a:pt x="221" y="661"/>
                  </a:cubicBezTo>
                  <a:cubicBezTo>
                    <a:pt x="223" y="660"/>
                    <a:pt x="224" y="658"/>
                    <a:pt x="226" y="657"/>
                  </a:cubicBezTo>
                  <a:cubicBezTo>
                    <a:pt x="228" y="655"/>
                    <a:pt x="229" y="654"/>
                    <a:pt x="231" y="651"/>
                  </a:cubicBezTo>
                  <a:cubicBezTo>
                    <a:pt x="231" y="650"/>
                    <a:pt x="232" y="649"/>
                    <a:pt x="232" y="648"/>
                  </a:cubicBezTo>
                  <a:cubicBezTo>
                    <a:pt x="234" y="646"/>
                    <a:pt x="236" y="643"/>
                    <a:pt x="237" y="641"/>
                  </a:cubicBezTo>
                  <a:cubicBezTo>
                    <a:pt x="239" y="638"/>
                    <a:pt x="240" y="636"/>
                    <a:pt x="242" y="633"/>
                  </a:cubicBezTo>
                  <a:cubicBezTo>
                    <a:pt x="244" y="630"/>
                    <a:pt x="247" y="626"/>
                    <a:pt x="250" y="622"/>
                  </a:cubicBezTo>
                  <a:cubicBezTo>
                    <a:pt x="252" y="620"/>
                    <a:pt x="254" y="616"/>
                    <a:pt x="256" y="613"/>
                  </a:cubicBezTo>
                  <a:cubicBezTo>
                    <a:pt x="258" y="611"/>
                    <a:pt x="260" y="609"/>
                    <a:pt x="261" y="607"/>
                  </a:cubicBezTo>
                  <a:cubicBezTo>
                    <a:pt x="263" y="604"/>
                    <a:pt x="266" y="599"/>
                    <a:pt x="269" y="595"/>
                  </a:cubicBezTo>
                  <a:cubicBezTo>
                    <a:pt x="271" y="593"/>
                    <a:pt x="273" y="591"/>
                    <a:pt x="274" y="589"/>
                  </a:cubicBezTo>
                  <a:cubicBezTo>
                    <a:pt x="276" y="587"/>
                    <a:pt x="277" y="585"/>
                    <a:pt x="279" y="583"/>
                  </a:cubicBezTo>
                  <a:cubicBezTo>
                    <a:pt x="280" y="581"/>
                    <a:pt x="282" y="579"/>
                    <a:pt x="284" y="577"/>
                  </a:cubicBezTo>
                  <a:cubicBezTo>
                    <a:pt x="286" y="575"/>
                    <a:pt x="288" y="573"/>
                    <a:pt x="290" y="571"/>
                  </a:cubicBezTo>
                  <a:cubicBezTo>
                    <a:pt x="292" y="569"/>
                    <a:pt x="293" y="567"/>
                    <a:pt x="295" y="566"/>
                  </a:cubicBezTo>
                  <a:cubicBezTo>
                    <a:pt x="298" y="563"/>
                    <a:pt x="301" y="560"/>
                    <a:pt x="303" y="557"/>
                  </a:cubicBezTo>
                  <a:cubicBezTo>
                    <a:pt x="306" y="554"/>
                    <a:pt x="307" y="553"/>
                    <a:pt x="309" y="551"/>
                  </a:cubicBezTo>
                  <a:cubicBezTo>
                    <a:pt x="311" y="549"/>
                    <a:pt x="311" y="549"/>
                    <a:pt x="312" y="549"/>
                  </a:cubicBezTo>
                  <a:cubicBezTo>
                    <a:pt x="313" y="549"/>
                    <a:pt x="314" y="548"/>
                    <a:pt x="314" y="548"/>
                  </a:cubicBezTo>
                  <a:cubicBezTo>
                    <a:pt x="314" y="548"/>
                    <a:pt x="315" y="549"/>
                    <a:pt x="315" y="550"/>
                  </a:cubicBezTo>
                  <a:cubicBezTo>
                    <a:pt x="315" y="551"/>
                    <a:pt x="315" y="552"/>
                    <a:pt x="315" y="552"/>
                  </a:cubicBezTo>
                  <a:cubicBezTo>
                    <a:pt x="314" y="553"/>
                    <a:pt x="314" y="554"/>
                    <a:pt x="314" y="555"/>
                  </a:cubicBezTo>
                  <a:cubicBezTo>
                    <a:pt x="314" y="555"/>
                    <a:pt x="314" y="556"/>
                    <a:pt x="313" y="556"/>
                  </a:cubicBezTo>
                  <a:cubicBezTo>
                    <a:pt x="313" y="557"/>
                    <a:pt x="312" y="559"/>
                    <a:pt x="311" y="562"/>
                  </a:cubicBezTo>
                  <a:cubicBezTo>
                    <a:pt x="310" y="564"/>
                    <a:pt x="310" y="565"/>
                    <a:pt x="310" y="565"/>
                  </a:cubicBezTo>
                  <a:cubicBezTo>
                    <a:pt x="309" y="565"/>
                    <a:pt x="309" y="566"/>
                    <a:pt x="310" y="567"/>
                  </a:cubicBezTo>
                  <a:cubicBezTo>
                    <a:pt x="311" y="568"/>
                    <a:pt x="311" y="568"/>
                    <a:pt x="311" y="570"/>
                  </a:cubicBezTo>
                  <a:cubicBezTo>
                    <a:pt x="311" y="572"/>
                    <a:pt x="311" y="573"/>
                    <a:pt x="311" y="574"/>
                  </a:cubicBezTo>
                  <a:cubicBezTo>
                    <a:pt x="311" y="574"/>
                    <a:pt x="310" y="575"/>
                    <a:pt x="310" y="577"/>
                  </a:cubicBezTo>
                  <a:cubicBezTo>
                    <a:pt x="309" y="579"/>
                    <a:pt x="310" y="581"/>
                    <a:pt x="311" y="582"/>
                  </a:cubicBezTo>
                  <a:cubicBezTo>
                    <a:pt x="312" y="584"/>
                    <a:pt x="313" y="585"/>
                    <a:pt x="313" y="586"/>
                  </a:cubicBezTo>
                  <a:cubicBezTo>
                    <a:pt x="313" y="586"/>
                    <a:pt x="312" y="587"/>
                    <a:pt x="312" y="587"/>
                  </a:cubicBezTo>
                  <a:cubicBezTo>
                    <a:pt x="311" y="588"/>
                    <a:pt x="309" y="591"/>
                    <a:pt x="310" y="594"/>
                  </a:cubicBezTo>
                  <a:cubicBezTo>
                    <a:pt x="310" y="597"/>
                    <a:pt x="311" y="597"/>
                    <a:pt x="311" y="599"/>
                  </a:cubicBezTo>
                  <a:cubicBezTo>
                    <a:pt x="311" y="600"/>
                    <a:pt x="310" y="600"/>
                    <a:pt x="310" y="602"/>
                  </a:cubicBezTo>
                  <a:cubicBezTo>
                    <a:pt x="310" y="603"/>
                    <a:pt x="309" y="606"/>
                    <a:pt x="310" y="608"/>
                  </a:cubicBezTo>
                  <a:cubicBezTo>
                    <a:pt x="310" y="610"/>
                    <a:pt x="311" y="610"/>
                    <a:pt x="310" y="613"/>
                  </a:cubicBezTo>
                  <a:cubicBezTo>
                    <a:pt x="310" y="615"/>
                    <a:pt x="310" y="617"/>
                    <a:pt x="310" y="618"/>
                  </a:cubicBezTo>
                  <a:cubicBezTo>
                    <a:pt x="310" y="620"/>
                    <a:pt x="310" y="620"/>
                    <a:pt x="310" y="620"/>
                  </a:cubicBezTo>
                  <a:cubicBezTo>
                    <a:pt x="310" y="620"/>
                    <a:pt x="308" y="622"/>
                    <a:pt x="307" y="623"/>
                  </a:cubicBezTo>
                  <a:cubicBezTo>
                    <a:pt x="307" y="624"/>
                    <a:pt x="306" y="624"/>
                    <a:pt x="305" y="625"/>
                  </a:cubicBezTo>
                  <a:cubicBezTo>
                    <a:pt x="304" y="626"/>
                    <a:pt x="301" y="629"/>
                    <a:pt x="301" y="632"/>
                  </a:cubicBezTo>
                  <a:cubicBezTo>
                    <a:pt x="301" y="636"/>
                    <a:pt x="302" y="638"/>
                    <a:pt x="303" y="642"/>
                  </a:cubicBezTo>
                  <a:cubicBezTo>
                    <a:pt x="305" y="645"/>
                    <a:pt x="307" y="648"/>
                    <a:pt x="309" y="650"/>
                  </a:cubicBezTo>
                  <a:cubicBezTo>
                    <a:pt x="311" y="652"/>
                    <a:pt x="313" y="654"/>
                    <a:pt x="314" y="655"/>
                  </a:cubicBezTo>
                  <a:cubicBezTo>
                    <a:pt x="315" y="656"/>
                    <a:pt x="315" y="656"/>
                    <a:pt x="315" y="656"/>
                  </a:cubicBezTo>
                  <a:cubicBezTo>
                    <a:pt x="315" y="656"/>
                    <a:pt x="315" y="660"/>
                    <a:pt x="317" y="666"/>
                  </a:cubicBezTo>
                  <a:cubicBezTo>
                    <a:pt x="319" y="672"/>
                    <a:pt x="320" y="677"/>
                    <a:pt x="322" y="682"/>
                  </a:cubicBezTo>
                  <a:cubicBezTo>
                    <a:pt x="323" y="687"/>
                    <a:pt x="323" y="687"/>
                    <a:pt x="324" y="690"/>
                  </a:cubicBezTo>
                  <a:cubicBezTo>
                    <a:pt x="325" y="693"/>
                    <a:pt x="326" y="694"/>
                    <a:pt x="326" y="694"/>
                  </a:cubicBezTo>
                  <a:cubicBezTo>
                    <a:pt x="326" y="694"/>
                    <a:pt x="326" y="700"/>
                    <a:pt x="327" y="706"/>
                  </a:cubicBezTo>
                  <a:cubicBezTo>
                    <a:pt x="327" y="709"/>
                    <a:pt x="327" y="712"/>
                    <a:pt x="328" y="714"/>
                  </a:cubicBezTo>
                  <a:cubicBezTo>
                    <a:pt x="328" y="717"/>
                    <a:pt x="328" y="719"/>
                    <a:pt x="329" y="721"/>
                  </a:cubicBezTo>
                  <a:cubicBezTo>
                    <a:pt x="329" y="723"/>
                    <a:pt x="329" y="724"/>
                    <a:pt x="329" y="726"/>
                  </a:cubicBezTo>
                  <a:cubicBezTo>
                    <a:pt x="330" y="727"/>
                    <a:pt x="330" y="728"/>
                    <a:pt x="330" y="729"/>
                  </a:cubicBezTo>
                  <a:cubicBezTo>
                    <a:pt x="331" y="732"/>
                    <a:pt x="332" y="734"/>
                    <a:pt x="333" y="737"/>
                  </a:cubicBezTo>
                  <a:cubicBezTo>
                    <a:pt x="334" y="740"/>
                    <a:pt x="334" y="742"/>
                    <a:pt x="335" y="744"/>
                  </a:cubicBezTo>
                  <a:cubicBezTo>
                    <a:pt x="336" y="747"/>
                    <a:pt x="337" y="749"/>
                    <a:pt x="339" y="752"/>
                  </a:cubicBezTo>
                  <a:cubicBezTo>
                    <a:pt x="342" y="755"/>
                    <a:pt x="343" y="757"/>
                    <a:pt x="343" y="757"/>
                  </a:cubicBezTo>
                  <a:cubicBezTo>
                    <a:pt x="343" y="757"/>
                    <a:pt x="343" y="763"/>
                    <a:pt x="343" y="769"/>
                  </a:cubicBezTo>
                  <a:cubicBezTo>
                    <a:pt x="344" y="774"/>
                    <a:pt x="344" y="782"/>
                    <a:pt x="345" y="789"/>
                  </a:cubicBezTo>
                  <a:cubicBezTo>
                    <a:pt x="346" y="796"/>
                    <a:pt x="346" y="796"/>
                    <a:pt x="347" y="800"/>
                  </a:cubicBezTo>
                  <a:cubicBezTo>
                    <a:pt x="348" y="803"/>
                    <a:pt x="348" y="804"/>
                    <a:pt x="348" y="806"/>
                  </a:cubicBezTo>
                  <a:cubicBezTo>
                    <a:pt x="348" y="808"/>
                    <a:pt x="349" y="809"/>
                    <a:pt x="349" y="810"/>
                  </a:cubicBezTo>
                  <a:cubicBezTo>
                    <a:pt x="349" y="811"/>
                    <a:pt x="349" y="812"/>
                    <a:pt x="349" y="813"/>
                  </a:cubicBezTo>
                  <a:cubicBezTo>
                    <a:pt x="349" y="814"/>
                    <a:pt x="350" y="816"/>
                    <a:pt x="350" y="819"/>
                  </a:cubicBezTo>
                  <a:cubicBezTo>
                    <a:pt x="351" y="822"/>
                    <a:pt x="352" y="826"/>
                    <a:pt x="352" y="829"/>
                  </a:cubicBezTo>
                  <a:cubicBezTo>
                    <a:pt x="353" y="832"/>
                    <a:pt x="353" y="834"/>
                    <a:pt x="354" y="836"/>
                  </a:cubicBezTo>
                  <a:cubicBezTo>
                    <a:pt x="354" y="838"/>
                    <a:pt x="355" y="839"/>
                    <a:pt x="355" y="841"/>
                  </a:cubicBezTo>
                  <a:cubicBezTo>
                    <a:pt x="355" y="843"/>
                    <a:pt x="355" y="844"/>
                    <a:pt x="356" y="845"/>
                  </a:cubicBezTo>
                  <a:cubicBezTo>
                    <a:pt x="356" y="845"/>
                    <a:pt x="356" y="846"/>
                    <a:pt x="356" y="847"/>
                  </a:cubicBezTo>
                  <a:cubicBezTo>
                    <a:pt x="356" y="848"/>
                    <a:pt x="356" y="849"/>
                    <a:pt x="356" y="850"/>
                  </a:cubicBezTo>
                  <a:cubicBezTo>
                    <a:pt x="357" y="851"/>
                    <a:pt x="357" y="851"/>
                    <a:pt x="357" y="851"/>
                  </a:cubicBezTo>
                  <a:cubicBezTo>
                    <a:pt x="357" y="851"/>
                    <a:pt x="356" y="854"/>
                    <a:pt x="356" y="855"/>
                  </a:cubicBezTo>
                  <a:cubicBezTo>
                    <a:pt x="355" y="856"/>
                    <a:pt x="355" y="858"/>
                    <a:pt x="354" y="860"/>
                  </a:cubicBezTo>
                  <a:cubicBezTo>
                    <a:pt x="354" y="861"/>
                    <a:pt x="353" y="861"/>
                    <a:pt x="352" y="863"/>
                  </a:cubicBezTo>
                  <a:cubicBezTo>
                    <a:pt x="352" y="865"/>
                    <a:pt x="352" y="865"/>
                    <a:pt x="351" y="867"/>
                  </a:cubicBezTo>
                  <a:cubicBezTo>
                    <a:pt x="350" y="868"/>
                    <a:pt x="347" y="871"/>
                    <a:pt x="345" y="875"/>
                  </a:cubicBezTo>
                  <a:cubicBezTo>
                    <a:pt x="343" y="879"/>
                    <a:pt x="343" y="881"/>
                    <a:pt x="343" y="884"/>
                  </a:cubicBezTo>
                  <a:cubicBezTo>
                    <a:pt x="343" y="887"/>
                    <a:pt x="345" y="889"/>
                    <a:pt x="345" y="889"/>
                  </a:cubicBezTo>
                  <a:cubicBezTo>
                    <a:pt x="345" y="889"/>
                    <a:pt x="344" y="891"/>
                    <a:pt x="344" y="893"/>
                  </a:cubicBezTo>
                  <a:cubicBezTo>
                    <a:pt x="344" y="895"/>
                    <a:pt x="344" y="896"/>
                    <a:pt x="344" y="897"/>
                  </a:cubicBezTo>
                  <a:cubicBezTo>
                    <a:pt x="344" y="898"/>
                    <a:pt x="345" y="901"/>
                    <a:pt x="348" y="901"/>
                  </a:cubicBezTo>
                  <a:cubicBezTo>
                    <a:pt x="352" y="902"/>
                    <a:pt x="367" y="902"/>
                    <a:pt x="376" y="903"/>
                  </a:cubicBezTo>
                  <a:cubicBezTo>
                    <a:pt x="385" y="903"/>
                    <a:pt x="390" y="903"/>
                    <a:pt x="397" y="901"/>
                  </a:cubicBezTo>
                  <a:cubicBezTo>
                    <a:pt x="404" y="899"/>
                    <a:pt x="409" y="897"/>
                    <a:pt x="410" y="895"/>
                  </a:cubicBezTo>
                  <a:cubicBezTo>
                    <a:pt x="412" y="894"/>
                    <a:pt x="412" y="893"/>
                    <a:pt x="412" y="891"/>
                  </a:cubicBezTo>
                  <a:cubicBezTo>
                    <a:pt x="412" y="889"/>
                    <a:pt x="413" y="888"/>
                    <a:pt x="413" y="886"/>
                  </a:cubicBezTo>
                  <a:cubicBezTo>
                    <a:pt x="413" y="885"/>
                    <a:pt x="413" y="883"/>
                    <a:pt x="413" y="882"/>
                  </a:cubicBezTo>
                  <a:cubicBezTo>
                    <a:pt x="412" y="881"/>
                    <a:pt x="412" y="881"/>
                    <a:pt x="412" y="881"/>
                  </a:cubicBezTo>
                  <a:cubicBezTo>
                    <a:pt x="412" y="881"/>
                    <a:pt x="413" y="880"/>
                    <a:pt x="413" y="877"/>
                  </a:cubicBezTo>
                  <a:cubicBezTo>
                    <a:pt x="414" y="874"/>
                    <a:pt x="414" y="870"/>
                    <a:pt x="414" y="867"/>
                  </a:cubicBezTo>
                  <a:cubicBezTo>
                    <a:pt x="414" y="864"/>
                    <a:pt x="414" y="863"/>
                    <a:pt x="414" y="862"/>
                  </a:cubicBezTo>
                  <a:cubicBezTo>
                    <a:pt x="413" y="861"/>
                    <a:pt x="413" y="860"/>
                    <a:pt x="413" y="860"/>
                  </a:cubicBezTo>
                  <a:cubicBezTo>
                    <a:pt x="413" y="860"/>
                    <a:pt x="414" y="858"/>
                    <a:pt x="413" y="853"/>
                  </a:cubicBezTo>
                  <a:cubicBezTo>
                    <a:pt x="413" y="849"/>
                    <a:pt x="413" y="847"/>
                    <a:pt x="412" y="843"/>
                  </a:cubicBezTo>
                  <a:cubicBezTo>
                    <a:pt x="410" y="840"/>
                    <a:pt x="410" y="839"/>
                    <a:pt x="410" y="836"/>
                  </a:cubicBezTo>
                  <a:cubicBezTo>
                    <a:pt x="410" y="833"/>
                    <a:pt x="410" y="832"/>
                    <a:pt x="408" y="830"/>
                  </a:cubicBezTo>
                  <a:cubicBezTo>
                    <a:pt x="407" y="827"/>
                    <a:pt x="404" y="825"/>
                    <a:pt x="404" y="825"/>
                  </a:cubicBezTo>
                  <a:cubicBezTo>
                    <a:pt x="404" y="825"/>
                    <a:pt x="404" y="823"/>
                    <a:pt x="404" y="821"/>
                  </a:cubicBezTo>
                  <a:cubicBezTo>
                    <a:pt x="405" y="818"/>
                    <a:pt x="405" y="816"/>
                    <a:pt x="406" y="813"/>
                  </a:cubicBezTo>
                  <a:cubicBezTo>
                    <a:pt x="406" y="809"/>
                    <a:pt x="407" y="808"/>
                    <a:pt x="406" y="804"/>
                  </a:cubicBezTo>
                  <a:cubicBezTo>
                    <a:pt x="406" y="801"/>
                    <a:pt x="406" y="799"/>
                    <a:pt x="405" y="797"/>
                  </a:cubicBezTo>
                  <a:cubicBezTo>
                    <a:pt x="404" y="795"/>
                    <a:pt x="402" y="794"/>
                    <a:pt x="402" y="793"/>
                  </a:cubicBezTo>
                  <a:cubicBezTo>
                    <a:pt x="401" y="792"/>
                    <a:pt x="400" y="792"/>
                    <a:pt x="400" y="792"/>
                  </a:cubicBezTo>
                  <a:cubicBezTo>
                    <a:pt x="400" y="792"/>
                    <a:pt x="400" y="791"/>
                    <a:pt x="401" y="789"/>
                  </a:cubicBezTo>
                  <a:cubicBezTo>
                    <a:pt x="401" y="787"/>
                    <a:pt x="401" y="784"/>
                    <a:pt x="402" y="781"/>
                  </a:cubicBezTo>
                  <a:cubicBezTo>
                    <a:pt x="402" y="779"/>
                    <a:pt x="403" y="777"/>
                    <a:pt x="402" y="772"/>
                  </a:cubicBezTo>
                  <a:cubicBezTo>
                    <a:pt x="402" y="768"/>
                    <a:pt x="402" y="765"/>
                    <a:pt x="402" y="764"/>
                  </a:cubicBezTo>
                  <a:cubicBezTo>
                    <a:pt x="403" y="763"/>
                    <a:pt x="403" y="763"/>
                    <a:pt x="405" y="761"/>
                  </a:cubicBezTo>
                  <a:cubicBezTo>
                    <a:pt x="407" y="760"/>
                    <a:pt x="408" y="759"/>
                    <a:pt x="408" y="757"/>
                  </a:cubicBezTo>
                  <a:cubicBezTo>
                    <a:pt x="407" y="756"/>
                    <a:pt x="407" y="754"/>
                    <a:pt x="406" y="752"/>
                  </a:cubicBezTo>
                  <a:cubicBezTo>
                    <a:pt x="405" y="749"/>
                    <a:pt x="403" y="747"/>
                    <a:pt x="403" y="747"/>
                  </a:cubicBezTo>
                  <a:cubicBezTo>
                    <a:pt x="403" y="747"/>
                    <a:pt x="404" y="745"/>
                    <a:pt x="404" y="743"/>
                  </a:cubicBezTo>
                  <a:cubicBezTo>
                    <a:pt x="405" y="741"/>
                    <a:pt x="405" y="738"/>
                    <a:pt x="405" y="734"/>
                  </a:cubicBezTo>
                  <a:cubicBezTo>
                    <a:pt x="405" y="731"/>
                    <a:pt x="405" y="729"/>
                    <a:pt x="405" y="725"/>
                  </a:cubicBezTo>
                  <a:cubicBezTo>
                    <a:pt x="405" y="722"/>
                    <a:pt x="405" y="718"/>
                    <a:pt x="405" y="712"/>
                  </a:cubicBezTo>
                  <a:cubicBezTo>
                    <a:pt x="404" y="706"/>
                    <a:pt x="404" y="704"/>
                    <a:pt x="404" y="700"/>
                  </a:cubicBezTo>
                  <a:cubicBezTo>
                    <a:pt x="404" y="696"/>
                    <a:pt x="404" y="692"/>
                    <a:pt x="403" y="688"/>
                  </a:cubicBezTo>
                  <a:cubicBezTo>
                    <a:pt x="402" y="684"/>
                    <a:pt x="401" y="682"/>
                    <a:pt x="401" y="682"/>
                  </a:cubicBezTo>
                  <a:cubicBezTo>
                    <a:pt x="401" y="682"/>
                    <a:pt x="401" y="679"/>
                    <a:pt x="401" y="676"/>
                  </a:cubicBezTo>
                  <a:cubicBezTo>
                    <a:pt x="402" y="673"/>
                    <a:pt x="402" y="670"/>
                    <a:pt x="402" y="665"/>
                  </a:cubicBezTo>
                  <a:cubicBezTo>
                    <a:pt x="402" y="661"/>
                    <a:pt x="402" y="660"/>
                    <a:pt x="402" y="657"/>
                  </a:cubicBezTo>
                  <a:cubicBezTo>
                    <a:pt x="401" y="655"/>
                    <a:pt x="401" y="653"/>
                    <a:pt x="401" y="651"/>
                  </a:cubicBezTo>
                  <a:cubicBezTo>
                    <a:pt x="401" y="649"/>
                    <a:pt x="401" y="649"/>
                    <a:pt x="401" y="647"/>
                  </a:cubicBezTo>
                  <a:cubicBezTo>
                    <a:pt x="401" y="646"/>
                    <a:pt x="402" y="644"/>
                    <a:pt x="401" y="643"/>
                  </a:cubicBezTo>
                  <a:cubicBezTo>
                    <a:pt x="400" y="641"/>
                    <a:pt x="398" y="639"/>
                    <a:pt x="397" y="638"/>
                  </a:cubicBezTo>
                  <a:cubicBezTo>
                    <a:pt x="396" y="636"/>
                    <a:pt x="396" y="636"/>
                    <a:pt x="394" y="635"/>
                  </a:cubicBezTo>
                  <a:cubicBezTo>
                    <a:pt x="392" y="633"/>
                    <a:pt x="391" y="634"/>
                    <a:pt x="390" y="634"/>
                  </a:cubicBezTo>
                  <a:cubicBezTo>
                    <a:pt x="388" y="634"/>
                    <a:pt x="387" y="634"/>
                    <a:pt x="386" y="634"/>
                  </a:cubicBezTo>
                  <a:cubicBezTo>
                    <a:pt x="385" y="635"/>
                    <a:pt x="385" y="635"/>
                    <a:pt x="385" y="635"/>
                  </a:cubicBezTo>
                  <a:cubicBezTo>
                    <a:pt x="385" y="635"/>
                    <a:pt x="384" y="633"/>
                    <a:pt x="383" y="631"/>
                  </a:cubicBezTo>
                  <a:cubicBezTo>
                    <a:pt x="382" y="629"/>
                    <a:pt x="381" y="628"/>
                    <a:pt x="381" y="627"/>
                  </a:cubicBezTo>
                  <a:cubicBezTo>
                    <a:pt x="381" y="626"/>
                    <a:pt x="382" y="625"/>
                    <a:pt x="381" y="624"/>
                  </a:cubicBezTo>
                  <a:cubicBezTo>
                    <a:pt x="380" y="623"/>
                    <a:pt x="380" y="622"/>
                    <a:pt x="380" y="621"/>
                  </a:cubicBezTo>
                  <a:cubicBezTo>
                    <a:pt x="380" y="620"/>
                    <a:pt x="381" y="618"/>
                    <a:pt x="381" y="618"/>
                  </a:cubicBezTo>
                  <a:cubicBezTo>
                    <a:pt x="382" y="617"/>
                    <a:pt x="382" y="617"/>
                    <a:pt x="383" y="615"/>
                  </a:cubicBezTo>
                  <a:cubicBezTo>
                    <a:pt x="383" y="614"/>
                    <a:pt x="382" y="613"/>
                    <a:pt x="382" y="612"/>
                  </a:cubicBezTo>
                  <a:cubicBezTo>
                    <a:pt x="383" y="611"/>
                    <a:pt x="383" y="611"/>
                    <a:pt x="383" y="610"/>
                  </a:cubicBezTo>
                  <a:cubicBezTo>
                    <a:pt x="383" y="609"/>
                    <a:pt x="383" y="608"/>
                    <a:pt x="384" y="608"/>
                  </a:cubicBezTo>
                  <a:cubicBezTo>
                    <a:pt x="384" y="607"/>
                    <a:pt x="384" y="605"/>
                    <a:pt x="385" y="604"/>
                  </a:cubicBezTo>
                  <a:cubicBezTo>
                    <a:pt x="385" y="603"/>
                    <a:pt x="386" y="602"/>
                    <a:pt x="386" y="602"/>
                  </a:cubicBezTo>
                  <a:cubicBezTo>
                    <a:pt x="386" y="602"/>
                    <a:pt x="387" y="601"/>
                    <a:pt x="387" y="600"/>
                  </a:cubicBezTo>
                  <a:cubicBezTo>
                    <a:pt x="387" y="598"/>
                    <a:pt x="387" y="598"/>
                    <a:pt x="388" y="597"/>
                  </a:cubicBezTo>
                  <a:cubicBezTo>
                    <a:pt x="388" y="595"/>
                    <a:pt x="389" y="593"/>
                    <a:pt x="390" y="592"/>
                  </a:cubicBezTo>
                  <a:cubicBezTo>
                    <a:pt x="390" y="591"/>
                    <a:pt x="391" y="589"/>
                    <a:pt x="392" y="588"/>
                  </a:cubicBezTo>
                  <a:cubicBezTo>
                    <a:pt x="392" y="587"/>
                    <a:pt x="393" y="585"/>
                    <a:pt x="395" y="583"/>
                  </a:cubicBezTo>
                  <a:cubicBezTo>
                    <a:pt x="397" y="581"/>
                    <a:pt x="397" y="580"/>
                    <a:pt x="397" y="578"/>
                  </a:cubicBezTo>
                  <a:cubicBezTo>
                    <a:pt x="397" y="577"/>
                    <a:pt x="397" y="576"/>
                    <a:pt x="397" y="576"/>
                  </a:cubicBezTo>
                  <a:cubicBezTo>
                    <a:pt x="397" y="575"/>
                    <a:pt x="398" y="574"/>
                    <a:pt x="398" y="573"/>
                  </a:cubicBezTo>
                  <a:cubicBezTo>
                    <a:pt x="399" y="571"/>
                    <a:pt x="400" y="567"/>
                    <a:pt x="402" y="563"/>
                  </a:cubicBezTo>
                  <a:cubicBezTo>
                    <a:pt x="403" y="559"/>
                    <a:pt x="403" y="557"/>
                    <a:pt x="404" y="555"/>
                  </a:cubicBezTo>
                  <a:cubicBezTo>
                    <a:pt x="405" y="553"/>
                    <a:pt x="406" y="551"/>
                    <a:pt x="406" y="550"/>
                  </a:cubicBezTo>
                  <a:cubicBezTo>
                    <a:pt x="406" y="548"/>
                    <a:pt x="407" y="548"/>
                    <a:pt x="407" y="547"/>
                  </a:cubicBezTo>
                  <a:cubicBezTo>
                    <a:pt x="407" y="546"/>
                    <a:pt x="408" y="545"/>
                    <a:pt x="409" y="543"/>
                  </a:cubicBezTo>
                  <a:cubicBezTo>
                    <a:pt x="409" y="541"/>
                    <a:pt x="409" y="540"/>
                    <a:pt x="410" y="538"/>
                  </a:cubicBezTo>
                  <a:cubicBezTo>
                    <a:pt x="411" y="537"/>
                    <a:pt x="412" y="535"/>
                    <a:pt x="413" y="534"/>
                  </a:cubicBezTo>
                  <a:cubicBezTo>
                    <a:pt x="414" y="533"/>
                    <a:pt x="415" y="532"/>
                    <a:pt x="415" y="530"/>
                  </a:cubicBezTo>
                  <a:cubicBezTo>
                    <a:pt x="415" y="529"/>
                    <a:pt x="415" y="528"/>
                    <a:pt x="414" y="527"/>
                  </a:cubicBezTo>
                  <a:cubicBezTo>
                    <a:pt x="414" y="526"/>
                    <a:pt x="413" y="525"/>
                    <a:pt x="413" y="524"/>
                  </a:cubicBezTo>
                  <a:cubicBezTo>
                    <a:pt x="414" y="523"/>
                    <a:pt x="414" y="522"/>
                    <a:pt x="415" y="521"/>
                  </a:cubicBezTo>
                  <a:cubicBezTo>
                    <a:pt x="415" y="520"/>
                    <a:pt x="416" y="520"/>
                    <a:pt x="416" y="520"/>
                  </a:cubicBezTo>
                  <a:cubicBezTo>
                    <a:pt x="417" y="520"/>
                    <a:pt x="418" y="520"/>
                    <a:pt x="419" y="518"/>
                  </a:cubicBezTo>
                  <a:cubicBezTo>
                    <a:pt x="421" y="516"/>
                    <a:pt x="421" y="515"/>
                    <a:pt x="421" y="512"/>
                  </a:cubicBezTo>
                  <a:cubicBezTo>
                    <a:pt x="422" y="509"/>
                    <a:pt x="422" y="507"/>
                    <a:pt x="423" y="505"/>
                  </a:cubicBezTo>
                  <a:cubicBezTo>
                    <a:pt x="423" y="503"/>
                    <a:pt x="423" y="501"/>
                    <a:pt x="423" y="499"/>
                  </a:cubicBezTo>
                  <a:cubicBezTo>
                    <a:pt x="423" y="496"/>
                    <a:pt x="423" y="496"/>
                    <a:pt x="423" y="493"/>
                  </a:cubicBezTo>
                  <a:cubicBezTo>
                    <a:pt x="423" y="490"/>
                    <a:pt x="423" y="487"/>
                    <a:pt x="422" y="485"/>
                  </a:cubicBezTo>
                  <a:cubicBezTo>
                    <a:pt x="422" y="483"/>
                    <a:pt x="422" y="481"/>
                    <a:pt x="422" y="478"/>
                  </a:cubicBezTo>
                  <a:cubicBezTo>
                    <a:pt x="422" y="476"/>
                    <a:pt x="422" y="474"/>
                    <a:pt x="422" y="472"/>
                  </a:cubicBezTo>
                  <a:cubicBezTo>
                    <a:pt x="421" y="470"/>
                    <a:pt x="420" y="469"/>
                    <a:pt x="420" y="467"/>
                  </a:cubicBezTo>
                  <a:cubicBezTo>
                    <a:pt x="420" y="466"/>
                    <a:pt x="420" y="464"/>
                    <a:pt x="420" y="463"/>
                  </a:cubicBezTo>
                  <a:cubicBezTo>
                    <a:pt x="420" y="461"/>
                    <a:pt x="420" y="460"/>
                    <a:pt x="420" y="458"/>
                  </a:cubicBezTo>
                  <a:cubicBezTo>
                    <a:pt x="421" y="455"/>
                    <a:pt x="421" y="453"/>
                    <a:pt x="422" y="449"/>
                  </a:cubicBezTo>
                  <a:cubicBezTo>
                    <a:pt x="423" y="446"/>
                    <a:pt x="423" y="444"/>
                    <a:pt x="423" y="442"/>
                  </a:cubicBezTo>
                  <a:cubicBezTo>
                    <a:pt x="424" y="441"/>
                    <a:pt x="425" y="438"/>
                    <a:pt x="425" y="433"/>
                  </a:cubicBezTo>
                  <a:cubicBezTo>
                    <a:pt x="424" y="429"/>
                    <a:pt x="423" y="425"/>
                    <a:pt x="422" y="422"/>
                  </a:cubicBezTo>
                  <a:cubicBezTo>
                    <a:pt x="420" y="418"/>
                    <a:pt x="419" y="414"/>
                    <a:pt x="417" y="411"/>
                  </a:cubicBezTo>
                  <a:cubicBezTo>
                    <a:pt x="415" y="407"/>
                    <a:pt x="413" y="404"/>
                    <a:pt x="412" y="401"/>
                  </a:cubicBezTo>
                  <a:cubicBezTo>
                    <a:pt x="410" y="397"/>
                    <a:pt x="409" y="394"/>
                    <a:pt x="407" y="391"/>
                  </a:cubicBezTo>
                  <a:cubicBezTo>
                    <a:pt x="405" y="388"/>
                    <a:pt x="404" y="386"/>
                    <a:pt x="403" y="384"/>
                  </a:cubicBezTo>
                  <a:cubicBezTo>
                    <a:pt x="402" y="382"/>
                    <a:pt x="400" y="378"/>
                    <a:pt x="399" y="376"/>
                  </a:cubicBezTo>
                  <a:cubicBezTo>
                    <a:pt x="398" y="375"/>
                    <a:pt x="396" y="372"/>
                    <a:pt x="395" y="371"/>
                  </a:cubicBezTo>
                  <a:cubicBezTo>
                    <a:pt x="393" y="369"/>
                    <a:pt x="391" y="365"/>
                    <a:pt x="390" y="362"/>
                  </a:cubicBezTo>
                  <a:cubicBezTo>
                    <a:pt x="389" y="359"/>
                    <a:pt x="387" y="355"/>
                    <a:pt x="386" y="352"/>
                  </a:cubicBezTo>
                  <a:cubicBezTo>
                    <a:pt x="386" y="350"/>
                    <a:pt x="386" y="349"/>
                    <a:pt x="385" y="346"/>
                  </a:cubicBezTo>
                  <a:cubicBezTo>
                    <a:pt x="385" y="343"/>
                    <a:pt x="385" y="341"/>
                    <a:pt x="384" y="337"/>
                  </a:cubicBezTo>
                  <a:cubicBezTo>
                    <a:pt x="384" y="333"/>
                    <a:pt x="384" y="332"/>
                    <a:pt x="382" y="328"/>
                  </a:cubicBezTo>
                  <a:cubicBezTo>
                    <a:pt x="382" y="326"/>
                    <a:pt x="381" y="325"/>
                    <a:pt x="381" y="324"/>
                  </a:cubicBezTo>
                  <a:cubicBezTo>
                    <a:pt x="380" y="321"/>
                    <a:pt x="379" y="319"/>
                    <a:pt x="379" y="318"/>
                  </a:cubicBezTo>
                  <a:cubicBezTo>
                    <a:pt x="379" y="317"/>
                    <a:pt x="379" y="317"/>
                    <a:pt x="379" y="317"/>
                  </a:cubicBezTo>
                  <a:cubicBezTo>
                    <a:pt x="379" y="317"/>
                    <a:pt x="379" y="316"/>
                    <a:pt x="380" y="315"/>
                  </a:cubicBezTo>
                  <a:cubicBezTo>
                    <a:pt x="381" y="313"/>
                    <a:pt x="381" y="312"/>
                    <a:pt x="383" y="310"/>
                  </a:cubicBezTo>
                  <a:cubicBezTo>
                    <a:pt x="384" y="308"/>
                    <a:pt x="385" y="306"/>
                    <a:pt x="386" y="302"/>
                  </a:cubicBezTo>
                  <a:cubicBezTo>
                    <a:pt x="387" y="299"/>
                    <a:pt x="387" y="299"/>
                    <a:pt x="387" y="298"/>
                  </a:cubicBezTo>
                  <a:cubicBezTo>
                    <a:pt x="387" y="296"/>
                    <a:pt x="387" y="295"/>
                    <a:pt x="387" y="295"/>
                  </a:cubicBezTo>
                  <a:cubicBezTo>
                    <a:pt x="387" y="295"/>
                    <a:pt x="388" y="295"/>
                    <a:pt x="389" y="294"/>
                  </a:cubicBezTo>
                  <a:cubicBezTo>
                    <a:pt x="390" y="293"/>
                    <a:pt x="390" y="292"/>
                    <a:pt x="391" y="291"/>
                  </a:cubicBezTo>
                  <a:cubicBezTo>
                    <a:pt x="393" y="290"/>
                    <a:pt x="394" y="289"/>
                    <a:pt x="394" y="289"/>
                  </a:cubicBezTo>
                  <a:cubicBezTo>
                    <a:pt x="394" y="289"/>
                    <a:pt x="395" y="290"/>
                    <a:pt x="398" y="291"/>
                  </a:cubicBezTo>
                  <a:cubicBezTo>
                    <a:pt x="400" y="292"/>
                    <a:pt x="401" y="293"/>
                    <a:pt x="402" y="294"/>
                  </a:cubicBezTo>
                  <a:cubicBezTo>
                    <a:pt x="403" y="294"/>
                    <a:pt x="405" y="296"/>
                    <a:pt x="407" y="297"/>
                  </a:cubicBezTo>
                  <a:cubicBezTo>
                    <a:pt x="409" y="298"/>
                    <a:pt x="412" y="299"/>
                    <a:pt x="414" y="299"/>
                  </a:cubicBezTo>
                  <a:cubicBezTo>
                    <a:pt x="417" y="300"/>
                    <a:pt x="418" y="301"/>
                    <a:pt x="421" y="303"/>
                  </a:cubicBezTo>
                  <a:cubicBezTo>
                    <a:pt x="423" y="304"/>
                    <a:pt x="426" y="305"/>
                    <a:pt x="427" y="305"/>
                  </a:cubicBezTo>
                  <a:cubicBezTo>
                    <a:pt x="428" y="306"/>
                    <a:pt x="430" y="308"/>
                    <a:pt x="433" y="309"/>
                  </a:cubicBezTo>
                  <a:cubicBezTo>
                    <a:pt x="435" y="310"/>
                    <a:pt x="438" y="311"/>
                    <a:pt x="442" y="311"/>
                  </a:cubicBezTo>
                  <a:cubicBezTo>
                    <a:pt x="446" y="312"/>
                    <a:pt x="448" y="312"/>
                    <a:pt x="451" y="313"/>
                  </a:cubicBezTo>
                  <a:cubicBezTo>
                    <a:pt x="453" y="313"/>
                    <a:pt x="455" y="313"/>
                    <a:pt x="457" y="313"/>
                  </a:cubicBezTo>
                  <a:cubicBezTo>
                    <a:pt x="460" y="313"/>
                    <a:pt x="461" y="314"/>
                    <a:pt x="462" y="314"/>
                  </a:cubicBezTo>
                  <a:cubicBezTo>
                    <a:pt x="464" y="314"/>
                    <a:pt x="467" y="314"/>
                    <a:pt x="469" y="313"/>
                  </a:cubicBezTo>
                  <a:cubicBezTo>
                    <a:pt x="471" y="312"/>
                    <a:pt x="472" y="310"/>
                    <a:pt x="472" y="309"/>
                  </a:cubicBezTo>
                  <a:cubicBezTo>
                    <a:pt x="473" y="308"/>
                    <a:pt x="473" y="307"/>
                    <a:pt x="473" y="307"/>
                  </a:cubicBezTo>
                  <a:cubicBezTo>
                    <a:pt x="473" y="307"/>
                    <a:pt x="475" y="305"/>
                    <a:pt x="476" y="304"/>
                  </a:cubicBezTo>
                  <a:cubicBezTo>
                    <a:pt x="477" y="303"/>
                    <a:pt x="478" y="302"/>
                    <a:pt x="479" y="301"/>
                  </a:cubicBezTo>
                  <a:cubicBezTo>
                    <a:pt x="479" y="301"/>
                    <a:pt x="481" y="299"/>
                    <a:pt x="483" y="297"/>
                  </a:cubicBezTo>
                  <a:cubicBezTo>
                    <a:pt x="484" y="295"/>
                    <a:pt x="484" y="294"/>
                    <a:pt x="485" y="292"/>
                  </a:cubicBezTo>
                  <a:cubicBezTo>
                    <a:pt x="486" y="290"/>
                    <a:pt x="488" y="289"/>
                    <a:pt x="488" y="285"/>
                  </a:cubicBezTo>
                  <a:cubicBezTo>
                    <a:pt x="488" y="282"/>
                    <a:pt x="487" y="278"/>
                    <a:pt x="486" y="276"/>
                  </a:cubicBezTo>
                  <a:cubicBezTo>
                    <a:pt x="486" y="274"/>
                    <a:pt x="486" y="272"/>
                    <a:pt x="486" y="272"/>
                  </a:cubicBezTo>
                  <a:cubicBezTo>
                    <a:pt x="486" y="272"/>
                    <a:pt x="486" y="271"/>
                    <a:pt x="487" y="270"/>
                  </a:cubicBezTo>
                  <a:cubicBezTo>
                    <a:pt x="488" y="269"/>
                    <a:pt x="489" y="268"/>
                    <a:pt x="489" y="266"/>
                  </a:cubicBezTo>
                  <a:cubicBezTo>
                    <a:pt x="490" y="265"/>
                    <a:pt x="490" y="264"/>
                    <a:pt x="490" y="263"/>
                  </a:cubicBezTo>
                  <a:cubicBezTo>
                    <a:pt x="491" y="262"/>
                    <a:pt x="491" y="261"/>
                    <a:pt x="491" y="259"/>
                  </a:cubicBezTo>
                  <a:cubicBezTo>
                    <a:pt x="492" y="258"/>
                    <a:pt x="492" y="256"/>
                    <a:pt x="492" y="254"/>
                  </a:cubicBezTo>
                  <a:cubicBezTo>
                    <a:pt x="492" y="252"/>
                    <a:pt x="492" y="250"/>
                    <a:pt x="493" y="248"/>
                  </a:cubicBezTo>
                  <a:cubicBezTo>
                    <a:pt x="493" y="243"/>
                    <a:pt x="493" y="241"/>
                    <a:pt x="492" y="240"/>
                  </a:cubicBezTo>
                  <a:cubicBezTo>
                    <a:pt x="492" y="238"/>
                    <a:pt x="492" y="237"/>
                    <a:pt x="492" y="237"/>
                  </a:cubicBezTo>
                  <a:cubicBezTo>
                    <a:pt x="492" y="237"/>
                    <a:pt x="493" y="236"/>
                    <a:pt x="493" y="234"/>
                  </a:cubicBezTo>
                  <a:cubicBezTo>
                    <a:pt x="493" y="232"/>
                    <a:pt x="494" y="230"/>
                    <a:pt x="494" y="228"/>
                  </a:cubicBezTo>
                  <a:cubicBezTo>
                    <a:pt x="495" y="225"/>
                    <a:pt x="495" y="222"/>
                    <a:pt x="496" y="219"/>
                  </a:cubicBezTo>
                  <a:cubicBezTo>
                    <a:pt x="496" y="216"/>
                    <a:pt x="497" y="212"/>
                    <a:pt x="497" y="207"/>
                  </a:cubicBezTo>
                  <a:cubicBezTo>
                    <a:pt x="497" y="201"/>
                    <a:pt x="497" y="201"/>
                    <a:pt x="497" y="198"/>
                  </a:cubicBezTo>
                  <a:cubicBezTo>
                    <a:pt x="497" y="195"/>
                    <a:pt x="498" y="194"/>
                    <a:pt x="498" y="191"/>
                  </a:cubicBezTo>
                  <a:cubicBezTo>
                    <a:pt x="499" y="189"/>
                    <a:pt x="499" y="186"/>
                    <a:pt x="500" y="182"/>
                  </a:cubicBezTo>
                  <a:cubicBezTo>
                    <a:pt x="501" y="179"/>
                    <a:pt x="501" y="176"/>
                    <a:pt x="502" y="174"/>
                  </a:cubicBezTo>
                  <a:cubicBezTo>
                    <a:pt x="502" y="173"/>
                    <a:pt x="502" y="172"/>
                    <a:pt x="502" y="171"/>
                  </a:cubicBezTo>
                  <a:close/>
                  <a:moveTo>
                    <a:pt x="43" y="171"/>
                  </a:moveTo>
                  <a:cubicBezTo>
                    <a:pt x="33" y="176"/>
                    <a:pt x="24" y="180"/>
                    <a:pt x="24" y="180"/>
                  </a:cubicBezTo>
                  <a:cubicBezTo>
                    <a:pt x="22" y="175"/>
                    <a:pt x="22" y="175"/>
                    <a:pt x="22" y="175"/>
                  </a:cubicBezTo>
                  <a:cubicBezTo>
                    <a:pt x="23" y="174"/>
                    <a:pt x="23" y="174"/>
                    <a:pt x="23" y="174"/>
                  </a:cubicBezTo>
                  <a:cubicBezTo>
                    <a:pt x="22" y="166"/>
                    <a:pt x="22" y="166"/>
                    <a:pt x="22" y="166"/>
                  </a:cubicBezTo>
                  <a:cubicBezTo>
                    <a:pt x="22" y="166"/>
                    <a:pt x="29" y="164"/>
                    <a:pt x="39" y="160"/>
                  </a:cubicBezTo>
                  <a:cubicBezTo>
                    <a:pt x="49" y="156"/>
                    <a:pt x="56" y="152"/>
                    <a:pt x="56" y="152"/>
                  </a:cubicBezTo>
                  <a:cubicBezTo>
                    <a:pt x="56" y="152"/>
                    <a:pt x="57" y="157"/>
                    <a:pt x="57" y="158"/>
                  </a:cubicBezTo>
                  <a:cubicBezTo>
                    <a:pt x="58" y="159"/>
                    <a:pt x="59" y="160"/>
                    <a:pt x="59" y="160"/>
                  </a:cubicBezTo>
                  <a:cubicBezTo>
                    <a:pt x="59" y="160"/>
                    <a:pt x="54" y="166"/>
                    <a:pt x="43" y="171"/>
                  </a:cubicBezTo>
                  <a:close/>
                  <a:moveTo>
                    <a:pt x="257" y="166"/>
                  </a:moveTo>
                  <a:cubicBezTo>
                    <a:pt x="256" y="168"/>
                    <a:pt x="256" y="169"/>
                    <a:pt x="256" y="169"/>
                  </a:cubicBezTo>
                  <a:cubicBezTo>
                    <a:pt x="256" y="169"/>
                    <a:pt x="252" y="172"/>
                    <a:pt x="251" y="175"/>
                  </a:cubicBezTo>
                  <a:cubicBezTo>
                    <a:pt x="249" y="178"/>
                    <a:pt x="245" y="185"/>
                    <a:pt x="244" y="192"/>
                  </a:cubicBezTo>
                  <a:cubicBezTo>
                    <a:pt x="242" y="199"/>
                    <a:pt x="241" y="214"/>
                    <a:pt x="240" y="223"/>
                  </a:cubicBezTo>
                  <a:cubicBezTo>
                    <a:pt x="239" y="209"/>
                    <a:pt x="238" y="206"/>
                    <a:pt x="239" y="197"/>
                  </a:cubicBezTo>
                  <a:cubicBezTo>
                    <a:pt x="240" y="187"/>
                    <a:pt x="242" y="176"/>
                    <a:pt x="244" y="172"/>
                  </a:cubicBezTo>
                  <a:cubicBezTo>
                    <a:pt x="244" y="172"/>
                    <a:pt x="244" y="177"/>
                    <a:pt x="246" y="179"/>
                  </a:cubicBezTo>
                  <a:cubicBezTo>
                    <a:pt x="247" y="178"/>
                    <a:pt x="246" y="179"/>
                    <a:pt x="247" y="177"/>
                  </a:cubicBezTo>
                  <a:cubicBezTo>
                    <a:pt x="248" y="175"/>
                    <a:pt x="249" y="171"/>
                    <a:pt x="251" y="168"/>
                  </a:cubicBezTo>
                  <a:cubicBezTo>
                    <a:pt x="253" y="166"/>
                    <a:pt x="255" y="162"/>
                    <a:pt x="255" y="161"/>
                  </a:cubicBezTo>
                  <a:cubicBezTo>
                    <a:pt x="256" y="162"/>
                    <a:pt x="258" y="164"/>
                    <a:pt x="257" y="166"/>
                  </a:cubicBezTo>
                  <a:close/>
                  <a:moveTo>
                    <a:pt x="252" y="165"/>
                  </a:moveTo>
                  <a:cubicBezTo>
                    <a:pt x="250" y="168"/>
                    <a:pt x="248" y="170"/>
                    <a:pt x="248" y="173"/>
                  </a:cubicBezTo>
                  <a:cubicBezTo>
                    <a:pt x="247" y="175"/>
                    <a:pt x="246" y="178"/>
                    <a:pt x="246" y="178"/>
                  </a:cubicBezTo>
                  <a:cubicBezTo>
                    <a:pt x="246" y="178"/>
                    <a:pt x="244" y="174"/>
                    <a:pt x="245" y="170"/>
                  </a:cubicBezTo>
                  <a:cubicBezTo>
                    <a:pt x="246" y="166"/>
                    <a:pt x="248" y="162"/>
                    <a:pt x="248" y="159"/>
                  </a:cubicBezTo>
                  <a:cubicBezTo>
                    <a:pt x="248" y="156"/>
                    <a:pt x="247" y="149"/>
                    <a:pt x="249" y="143"/>
                  </a:cubicBezTo>
                  <a:cubicBezTo>
                    <a:pt x="250" y="138"/>
                    <a:pt x="253" y="136"/>
                    <a:pt x="253" y="136"/>
                  </a:cubicBezTo>
                  <a:cubicBezTo>
                    <a:pt x="253" y="136"/>
                    <a:pt x="254" y="140"/>
                    <a:pt x="259" y="144"/>
                  </a:cubicBezTo>
                  <a:cubicBezTo>
                    <a:pt x="263" y="149"/>
                    <a:pt x="265" y="152"/>
                    <a:pt x="265" y="152"/>
                  </a:cubicBezTo>
                  <a:cubicBezTo>
                    <a:pt x="265" y="152"/>
                    <a:pt x="261" y="152"/>
                    <a:pt x="258" y="155"/>
                  </a:cubicBezTo>
                  <a:cubicBezTo>
                    <a:pt x="256" y="158"/>
                    <a:pt x="255" y="162"/>
                    <a:pt x="252" y="165"/>
                  </a:cubicBezTo>
                  <a:close/>
                  <a:moveTo>
                    <a:pt x="266" y="440"/>
                  </a:moveTo>
                  <a:cubicBezTo>
                    <a:pt x="260" y="438"/>
                    <a:pt x="258" y="438"/>
                    <a:pt x="258" y="438"/>
                  </a:cubicBezTo>
                  <a:cubicBezTo>
                    <a:pt x="258" y="438"/>
                    <a:pt x="263" y="423"/>
                    <a:pt x="265" y="413"/>
                  </a:cubicBezTo>
                  <a:cubicBezTo>
                    <a:pt x="268" y="421"/>
                    <a:pt x="275" y="439"/>
                    <a:pt x="275" y="439"/>
                  </a:cubicBezTo>
                  <a:cubicBezTo>
                    <a:pt x="275" y="439"/>
                    <a:pt x="272" y="441"/>
                    <a:pt x="266" y="440"/>
                  </a:cubicBezTo>
                  <a:close/>
                  <a:moveTo>
                    <a:pt x="282" y="196"/>
                  </a:moveTo>
                  <a:cubicBezTo>
                    <a:pt x="280" y="201"/>
                    <a:pt x="275" y="212"/>
                    <a:pt x="275" y="212"/>
                  </a:cubicBezTo>
                  <a:cubicBezTo>
                    <a:pt x="275" y="212"/>
                    <a:pt x="276" y="201"/>
                    <a:pt x="272" y="193"/>
                  </a:cubicBezTo>
                  <a:cubicBezTo>
                    <a:pt x="269" y="184"/>
                    <a:pt x="266" y="180"/>
                    <a:pt x="266" y="179"/>
                  </a:cubicBezTo>
                  <a:cubicBezTo>
                    <a:pt x="266" y="178"/>
                    <a:pt x="266" y="177"/>
                    <a:pt x="266" y="176"/>
                  </a:cubicBezTo>
                  <a:cubicBezTo>
                    <a:pt x="266" y="175"/>
                    <a:pt x="265" y="174"/>
                    <a:pt x="265" y="174"/>
                  </a:cubicBezTo>
                  <a:cubicBezTo>
                    <a:pt x="265" y="174"/>
                    <a:pt x="268" y="173"/>
                    <a:pt x="271" y="171"/>
                  </a:cubicBezTo>
                  <a:cubicBezTo>
                    <a:pt x="274" y="170"/>
                    <a:pt x="276" y="169"/>
                    <a:pt x="276" y="169"/>
                  </a:cubicBezTo>
                  <a:cubicBezTo>
                    <a:pt x="276" y="169"/>
                    <a:pt x="280" y="181"/>
                    <a:pt x="284" y="184"/>
                  </a:cubicBezTo>
                  <a:cubicBezTo>
                    <a:pt x="287" y="182"/>
                    <a:pt x="288" y="181"/>
                    <a:pt x="290" y="180"/>
                  </a:cubicBezTo>
                  <a:cubicBezTo>
                    <a:pt x="287" y="184"/>
                    <a:pt x="285" y="190"/>
                    <a:pt x="282" y="196"/>
                  </a:cubicBezTo>
                  <a:close/>
                  <a:moveTo>
                    <a:pt x="321" y="141"/>
                  </a:moveTo>
                  <a:cubicBezTo>
                    <a:pt x="319" y="143"/>
                    <a:pt x="311" y="152"/>
                    <a:pt x="305" y="157"/>
                  </a:cubicBezTo>
                  <a:cubicBezTo>
                    <a:pt x="300" y="162"/>
                    <a:pt x="299" y="165"/>
                    <a:pt x="294" y="172"/>
                  </a:cubicBezTo>
                  <a:cubicBezTo>
                    <a:pt x="290" y="179"/>
                    <a:pt x="290" y="180"/>
                    <a:pt x="290" y="180"/>
                  </a:cubicBezTo>
                  <a:cubicBezTo>
                    <a:pt x="290" y="180"/>
                    <a:pt x="286" y="182"/>
                    <a:pt x="284" y="183"/>
                  </a:cubicBezTo>
                  <a:cubicBezTo>
                    <a:pt x="282" y="180"/>
                    <a:pt x="279" y="176"/>
                    <a:pt x="277" y="169"/>
                  </a:cubicBezTo>
                  <a:cubicBezTo>
                    <a:pt x="275" y="162"/>
                    <a:pt x="274" y="160"/>
                    <a:pt x="273" y="158"/>
                  </a:cubicBezTo>
                  <a:cubicBezTo>
                    <a:pt x="272" y="157"/>
                    <a:pt x="272" y="155"/>
                    <a:pt x="272" y="155"/>
                  </a:cubicBezTo>
                  <a:cubicBezTo>
                    <a:pt x="272" y="155"/>
                    <a:pt x="282" y="151"/>
                    <a:pt x="295" y="147"/>
                  </a:cubicBezTo>
                  <a:cubicBezTo>
                    <a:pt x="307" y="144"/>
                    <a:pt x="310" y="142"/>
                    <a:pt x="315" y="140"/>
                  </a:cubicBezTo>
                  <a:cubicBezTo>
                    <a:pt x="319" y="139"/>
                    <a:pt x="322" y="136"/>
                    <a:pt x="322" y="136"/>
                  </a:cubicBezTo>
                  <a:cubicBezTo>
                    <a:pt x="322" y="136"/>
                    <a:pt x="323" y="139"/>
                    <a:pt x="321" y="141"/>
                  </a:cubicBezTo>
                  <a:close/>
                  <a:moveTo>
                    <a:pt x="461" y="169"/>
                  </a:moveTo>
                  <a:cubicBezTo>
                    <a:pt x="451" y="166"/>
                    <a:pt x="448" y="166"/>
                    <a:pt x="448" y="163"/>
                  </a:cubicBezTo>
                  <a:cubicBezTo>
                    <a:pt x="449" y="160"/>
                    <a:pt x="449" y="159"/>
                    <a:pt x="450" y="157"/>
                  </a:cubicBezTo>
                  <a:cubicBezTo>
                    <a:pt x="450" y="154"/>
                    <a:pt x="450" y="149"/>
                    <a:pt x="450" y="149"/>
                  </a:cubicBezTo>
                  <a:cubicBezTo>
                    <a:pt x="450" y="149"/>
                    <a:pt x="450" y="150"/>
                    <a:pt x="455" y="150"/>
                  </a:cubicBezTo>
                  <a:cubicBezTo>
                    <a:pt x="460" y="150"/>
                    <a:pt x="476" y="148"/>
                    <a:pt x="476" y="148"/>
                  </a:cubicBezTo>
                  <a:cubicBezTo>
                    <a:pt x="479" y="151"/>
                    <a:pt x="479" y="151"/>
                    <a:pt x="479" y="151"/>
                  </a:cubicBezTo>
                  <a:cubicBezTo>
                    <a:pt x="479" y="147"/>
                    <a:pt x="479" y="147"/>
                    <a:pt x="479" y="147"/>
                  </a:cubicBezTo>
                  <a:cubicBezTo>
                    <a:pt x="479" y="147"/>
                    <a:pt x="481" y="156"/>
                    <a:pt x="481" y="158"/>
                  </a:cubicBezTo>
                  <a:cubicBezTo>
                    <a:pt x="482" y="160"/>
                    <a:pt x="483" y="160"/>
                    <a:pt x="483" y="160"/>
                  </a:cubicBezTo>
                  <a:cubicBezTo>
                    <a:pt x="483" y="160"/>
                    <a:pt x="483" y="166"/>
                    <a:pt x="484" y="169"/>
                  </a:cubicBezTo>
                  <a:cubicBezTo>
                    <a:pt x="485" y="172"/>
                    <a:pt x="486" y="175"/>
                    <a:pt x="486" y="175"/>
                  </a:cubicBezTo>
                  <a:cubicBezTo>
                    <a:pt x="486" y="175"/>
                    <a:pt x="471" y="173"/>
                    <a:pt x="461" y="1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4B27D347-D53C-45D8-8738-549FED6349CA}"/>
                </a:ext>
              </a:extLst>
            </p:cNvPr>
            <p:cNvSpPr>
              <a:spLocks noEditPoints="1"/>
            </p:cNvSpPr>
            <p:nvPr/>
          </p:nvSpPr>
          <p:spPr bwMode="auto">
            <a:xfrm rot="17387590">
              <a:off x="9063543" y="715381"/>
              <a:ext cx="747526" cy="817941"/>
            </a:xfrm>
            <a:custGeom>
              <a:avLst/>
              <a:gdLst>
                <a:gd name="T0" fmla="*/ 1047 w 1062"/>
                <a:gd name="T1" fmla="*/ 345 h 1162"/>
                <a:gd name="T2" fmla="*/ 1029 w 1062"/>
                <a:gd name="T3" fmla="*/ 337 h 1162"/>
                <a:gd name="T4" fmla="*/ 816 w 1062"/>
                <a:gd name="T5" fmla="*/ 215 h 1162"/>
                <a:gd name="T6" fmla="*/ 485 w 1062"/>
                <a:gd name="T7" fmla="*/ 21 h 1162"/>
                <a:gd name="T8" fmla="*/ 468 w 1062"/>
                <a:gd name="T9" fmla="*/ 7 h 1162"/>
                <a:gd name="T10" fmla="*/ 447 w 1062"/>
                <a:gd name="T11" fmla="*/ 6 h 1162"/>
                <a:gd name="T12" fmla="*/ 426 w 1062"/>
                <a:gd name="T13" fmla="*/ 25 h 1162"/>
                <a:gd name="T14" fmla="*/ 408 w 1062"/>
                <a:gd name="T15" fmla="*/ 27 h 1162"/>
                <a:gd name="T16" fmla="*/ 391 w 1062"/>
                <a:gd name="T17" fmla="*/ 57 h 1162"/>
                <a:gd name="T18" fmla="*/ 360 w 1062"/>
                <a:gd name="T19" fmla="*/ 118 h 1162"/>
                <a:gd name="T20" fmla="*/ 342 w 1062"/>
                <a:gd name="T21" fmla="*/ 135 h 1162"/>
                <a:gd name="T22" fmla="*/ 330 w 1062"/>
                <a:gd name="T23" fmla="*/ 161 h 1162"/>
                <a:gd name="T24" fmla="*/ 304 w 1062"/>
                <a:gd name="T25" fmla="*/ 225 h 1162"/>
                <a:gd name="T26" fmla="*/ 265 w 1062"/>
                <a:gd name="T27" fmla="*/ 284 h 1162"/>
                <a:gd name="T28" fmla="*/ 251 w 1062"/>
                <a:gd name="T29" fmla="*/ 274 h 1162"/>
                <a:gd name="T30" fmla="*/ 81 w 1062"/>
                <a:gd name="T31" fmla="*/ 310 h 1162"/>
                <a:gd name="T32" fmla="*/ 98 w 1062"/>
                <a:gd name="T33" fmla="*/ 470 h 1162"/>
                <a:gd name="T34" fmla="*/ 139 w 1062"/>
                <a:gd name="T35" fmla="*/ 490 h 1162"/>
                <a:gd name="T36" fmla="*/ 151 w 1062"/>
                <a:gd name="T37" fmla="*/ 492 h 1162"/>
                <a:gd name="T38" fmla="*/ 162 w 1062"/>
                <a:gd name="T39" fmla="*/ 501 h 1162"/>
                <a:gd name="T40" fmla="*/ 85 w 1062"/>
                <a:gd name="T41" fmla="*/ 651 h 1162"/>
                <a:gd name="T42" fmla="*/ 70 w 1062"/>
                <a:gd name="T43" fmla="*/ 663 h 1162"/>
                <a:gd name="T44" fmla="*/ 58 w 1062"/>
                <a:gd name="T45" fmla="*/ 689 h 1162"/>
                <a:gd name="T46" fmla="*/ 61 w 1062"/>
                <a:gd name="T47" fmla="*/ 699 h 1162"/>
                <a:gd name="T48" fmla="*/ 21 w 1062"/>
                <a:gd name="T49" fmla="*/ 778 h 1162"/>
                <a:gd name="T50" fmla="*/ 9 w 1062"/>
                <a:gd name="T51" fmla="*/ 799 h 1162"/>
                <a:gd name="T52" fmla="*/ 12 w 1062"/>
                <a:gd name="T53" fmla="*/ 826 h 1162"/>
                <a:gd name="T54" fmla="*/ 34 w 1062"/>
                <a:gd name="T55" fmla="*/ 833 h 1162"/>
                <a:gd name="T56" fmla="*/ 163 w 1062"/>
                <a:gd name="T57" fmla="*/ 905 h 1162"/>
                <a:gd name="T58" fmla="*/ 479 w 1062"/>
                <a:gd name="T59" fmla="*/ 1084 h 1162"/>
                <a:gd name="T60" fmla="*/ 586 w 1062"/>
                <a:gd name="T61" fmla="*/ 1147 h 1162"/>
                <a:gd name="T62" fmla="*/ 609 w 1062"/>
                <a:gd name="T63" fmla="*/ 1161 h 1162"/>
                <a:gd name="T64" fmla="*/ 628 w 1062"/>
                <a:gd name="T65" fmla="*/ 1156 h 1162"/>
                <a:gd name="T66" fmla="*/ 639 w 1062"/>
                <a:gd name="T67" fmla="*/ 1149 h 1162"/>
                <a:gd name="T68" fmla="*/ 650 w 1062"/>
                <a:gd name="T69" fmla="*/ 1151 h 1162"/>
                <a:gd name="T70" fmla="*/ 667 w 1062"/>
                <a:gd name="T71" fmla="*/ 1151 h 1162"/>
                <a:gd name="T72" fmla="*/ 677 w 1062"/>
                <a:gd name="T73" fmla="*/ 1128 h 1162"/>
                <a:gd name="T74" fmla="*/ 683 w 1062"/>
                <a:gd name="T75" fmla="*/ 1112 h 1162"/>
                <a:gd name="T76" fmla="*/ 701 w 1062"/>
                <a:gd name="T77" fmla="*/ 1094 h 1162"/>
                <a:gd name="T78" fmla="*/ 696 w 1062"/>
                <a:gd name="T79" fmla="*/ 1082 h 1162"/>
                <a:gd name="T80" fmla="*/ 753 w 1062"/>
                <a:gd name="T81" fmla="*/ 969 h 1162"/>
                <a:gd name="T82" fmla="*/ 910 w 1062"/>
                <a:gd name="T83" fmla="*/ 651 h 1162"/>
                <a:gd name="T84" fmla="*/ 1034 w 1062"/>
                <a:gd name="T85" fmla="*/ 424 h 1162"/>
                <a:gd name="T86" fmla="*/ 1035 w 1062"/>
                <a:gd name="T87" fmla="*/ 398 h 1162"/>
                <a:gd name="T88" fmla="*/ 1052 w 1062"/>
                <a:gd name="T89" fmla="*/ 373 h 1162"/>
                <a:gd name="T90" fmla="*/ 198 w 1062"/>
                <a:gd name="T91" fmla="*/ 430 h 1162"/>
                <a:gd name="T92" fmla="*/ 174 w 1062"/>
                <a:gd name="T93" fmla="*/ 467 h 1162"/>
                <a:gd name="T94" fmla="*/ 163 w 1062"/>
                <a:gd name="T95" fmla="*/ 468 h 1162"/>
                <a:gd name="T96" fmla="*/ 113 w 1062"/>
                <a:gd name="T97" fmla="*/ 338 h 1162"/>
                <a:gd name="T98" fmla="*/ 226 w 1062"/>
                <a:gd name="T99" fmla="*/ 300 h 1162"/>
                <a:gd name="T100" fmla="*/ 247 w 1062"/>
                <a:gd name="T101" fmla="*/ 314 h 1162"/>
                <a:gd name="T102" fmla="*/ 233 w 1062"/>
                <a:gd name="T103" fmla="*/ 362 h 1162"/>
                <a:gd name="T104" fmla="*/ 198 w 1062"/>
                <a:gd name="T105" fmla="*/ 430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62" h="1162">
                  <a:moveTo>
                    <a:pt x="1060" y="355"/>
                  </a:moveTo>
                  <a:cubicBezTo>
                    <a:pt x="1057" y="347"/>
                    <a:pt x="1051" y="346"/>
                    <a:pt x="1047" y="345"/>
                  </a:cubicBezTo>
                  <a:cubicBezTo>
                    <a:pt x="1043" y="344"/>
                    <a:pt x="1041" y="344"/>
                    <a:pt x="1038" y="342"/>
                  </a:cubicBezTo>
                  <a:cubicBezTo>
                    <a:pt x="1036" y="341"/>
                    <a:pt x="1032" y="337"/>
                    <a:pt x="1029" y="337"/>
                  </a:cubicBezTo>
                  <a:cubicBezTo>
                    <a:pt x="1027" y="337"/>
                    <a:pt x="1025" y="337"/>
                    <a:pt x="1025" y="337"/>
                  </a:cubicBezTo>
                  <a:cubicBezTo>
                    <a:pt x="1025" y="337"/>
                    <a:pt x="928" y="280"/>
                    <a:pt x="816" y="215"/>
                  </a:cubicBezTo>
                  <a:cubicBezTo>
                    <a:pt x="763" y="184"/>
                    <a:pt x="707" y="150"/>
                    <a:pt x="656" y="121"/>
                  </a:cubicBezTo>
                  <a:cubicBezTo>
                    <a:pt x="561" y="65"/>
                    <a:pt x="485" y="21"/>
                    <a:pt x="485" y="21"/>
                  </a:cubicBezTo>
                  <a:cubicBezTo>
                    <a:pt x="485" y="21"/>
                    <a:pt x="484" y="18"/>
                    <a:pt x="478" y="15"/>
                  </a:cubicBezTo>
                  <a:cubicBezTo>
                    <a:pt x="473" y="12"/>
                    <a:pt x="471" y="11"/>
                    <a:pt x="468" y="7"/>
                  </a:cubicBezTo>
                  <a:cubicBezTo>
                    <a:pt x="465" y="3"/>
                    <a:pt x="461" y="0"/>
                    <a:pt x="456" y="0"/>
                  </a:cubicBezTo>
                  <a:cubicBezTo>
                    <a:pt x="452" y="1"/>
                    <a:pt x="450" y="2"/>
                    <a:pt x="447" y="6"/>
                  </a:cubicBezTo>
                  <a:cubicBezTo>
                    <a:pt x="443" y="10"/>
                    <a:pt x="440" y="16"/>
                    <a:pt x="436" y="17"/>
                  </a:cubicBezTo>
                  <a:cubicBezTo>
                    <a:pt x="432" y="19"/>
                    <a:pt x="432" y="23"/>
                    <a:pt x="426" y="25"/>
                  </a:cubicBezTo>
                  <a:cubicBezTo>
                    <a:pt x="421" y="28"/>
                    <a:pt x="419" y="28"/>
                    <a:pt x="417" y="27"/>
                  </a:cubicBezTo>
                  <a:cubicBezTo>
                    <a:pt x="414" y="26"/>
                    <a:pt x="412" y="25"/>
                    <a:pt x="408" y="27"/>
                  </a:cubicBezTo>
                  <a:cubicBezTo>
                    <a:pt x="404" y="29"/>
                    <a:pt x="396" y="32"/>
                    <a:pt x="396" y="38"/>
                  </a:cubicBezTo>
                  <a:cubicBezTo>
                    <a:pt x="396" y="44"/>
                    <a:pt x="395" y="47"/>
                    <a:pt x="391" y="57"/>
                  </a:cubicBezTo>
                  <a:cubicBezTo>
                    <a:pt x="386" y="67"/>
                    <a:pt x="386" y="68"/>
                    <a:pt x="377" y="86"/>
                  </a:cubicBezTo>
                  <a:cubicBezTo>
                    <a:pt x="368" y="104"/>
                    <a:pt x="361" y="116"/>
                    <a:pt x="360" y="118"/>
                  </a:cubicBezTo>
                  <a:cubicBezTo>
                    <a:pt x="358" y="120"/>
                    <a:pt x="357" y="121"/>
                    <a:pt x="353" y="123"/>
                  </a:cubicBezTo>
                  <a:cubicBezTo>
                    <a:pt x="349" y="124"/>
                    <a:pt x="347" y="126"/>
                    <a:pt x="342" y="135"/>
                  </a:cubicBezTo>
                  <a:cubicBezTo>
                    <a:pt x="340" y="138"/>
                    <a:pt x="337" y="143"/>
                    <a:pt x="335" y="147"/>
                  </a:cubicBezTo>
                  <a:cubicBezTo>
                    <a:pt x="332" y="153"/>
                    <a:pt x="328" y="159"/>
                    <a:pt x="330" y="161"/>
                  </a:cubicBezTo>
                  <a:cubicBezTo>
                    <a:pt x="332" y="165"/>
                    <a:pt x="333" y="169"/>
                    <a:pt x="333" y="169"/>
                  </a:cubicBezTo>
                  <a:cubicBezTo>
                    <a:pt x="333" y="169"/>
                    <a:pt x="319" y="196"/>
                    <a:pt x="304" y="225"/>
                  </a:cubicBezTo>
                  <a:cubicBezTo>
                    <a:pt x="289" y="254"/>
                    <a:pt x="272" y="288"/>
                    <a:pt x="272" y="288"/>
                  </a:cubicBezTo>
                  <a:cubicBezTo>
                    <a:pt x="272" y="288"/>
                    <a:pt x="268" y="284"/>
                    <a:pt x="265" y="284"/>
                  </a:cubicBezTo>
                  <a:cubicBezTo>
                    <a:pt x="263" y="283"/>
                    <a:pt x="259" y="284"/>
                    <a:pt x="259" y="282"/>
                  </a:cubicBezTo>
                  <a:cubicBezTo>
                    <a:pt x="258" y="281"/>
                    <a:pt x="258" y="280"/>
                    <a:pt x="251" y="274"/>
                  </a:cubicBezTo>
                  <a:cubicBezTo>
                    <a:pt x="244" y="269"/>
                    <a:pt x="231" y="259"/>
                    <a:pt x="222" y="253"/>
                  </a:cubicBezTo>
                  <a:cubicBezTo>
                    <a:pt x="136" y="225"/>
                    <a:pt x="81" y="310"/>
                    <a:pt x="81" y="310"/>
                  </a:cubicBezTo>
                  <a:cubicBezTo>
                    <a:pt x="24" y="404"/>
                    <a:pt x="80" y="457"/>
                    <a:pt x="98" y="470"/>
                  </a:cubicBezTo>
                  <a:cubicBezTo>
                    <a:pt x="98" y="470"/>
                    <a:pt x="98" y="470"/>
                    <a:pt x="98" y="470"/>
                  </a:cubicBezTo>
                  <a:cubicBezTo>
                    <a:pt x="98" y="470"/>
                    <a:pt x="103" y="475"/>
                    <a:pt x="118" y="482"/>
                  </a:cubicBezTo>
                  <a:cubicBezTo>
                    <a:pt x="133" y="490"/>
                    <a:pt x="135" y="491"/>
                    <a:pt x="139" y="490"/>
                  </a:cubicBezTo>
                  <a:cubicBezTo>
                    <a:pt x="143" y="490"/>
                    <a:pt x="144" y="489"/>
                    <a:pt x="148" y="490"/>
                  </a:cubicBezTo>
                  <a:cubicBezTo>
                    <a:pt x="150" y="492"/>
                    <a:pt x="151" y="492"/>
                    <a:pt x="151" y="492"/>
                  </a:cubicBezTo>
                  <a:cubicBezTo>
                    <a:pt x="151" y="492"/>
                    <a:pt x="151" y="494"/>
                    <a:pt x="154" y="497"/>
                  </a:cubicBezTo>
                  <a:cubicBezTo>
                    <a:pt x="157" y="499"/>
                    <a:pt x="162" y="501"/>
                    <a:pt x="162" y="501"/>
                  </a:cubicBezTo>
                  <a:cubicBezTo>
                    <a:pt x="162" y="501"/>
                    <a:pt x="155" y="514"/>
                    <a:pt x="150" y="525"/>
                  </a:cubicBezTo>
                  <a:cubicBezTo>
                    <a:pt x="144" y="535"/>
                    <a:pt x="85" y="651"/>
                    <a:pt x="85" y="651"/>
                  </a:cubicBezTo>
                  <a:cubicBezTo>
                    <a:pt x="85" y="651"/>
                    <a:pt x="82" y="653"/>
                    <a:pt x="79" y="653"/>
                  </a:cubicBezTo>
                  <a:cubicBezTo>
                    <a:pt x="75" y="654"/>
                    <a:pt x="74" y="655"/>
                    <a:pt x="70" y="663"/>
                  </a:cubicBezTo>
                  <a:cubicBezTo>
                    <a:pt x="66" y="671"/>
                    <a:pt x="60" y="682"/>
                    <a:pt x="60" y="684"/>
                  </a:cubicBezTo>
                  <a:cubicBezTo>
                    <a:pt x="60" y="686"/>
                    <a:pt x="61" y="687"/>
                    <a:pt x="58" y="689"/>
                  </a:cubicBezTo>
                  <a:cubicBezTo>
                    <a:pt x="55" y="690"/>
                    <a:pt x="55" y="691"/>
                    <a:pt x="57" y="694"/>
                  </a:cubicBezTo>
                  <a:cubicBezTo>
                    <a:pt x="60" y="696"/>
                    <a:pt x="61" y="699"/>
                    <a:pt x="61" y="699"/>
                  </a:cubicBezTo>
                  <a:cubicBezTo>
                    <a:pt x="61" y="699"/>
                    <a:pt x="54" y="713"/>
                    <a:pt x="45" y="729"/>
                  </a:cubicBezTo>
                  <a:cubicBezTo>
                    <a:pt x="37" y="745"/>
                    <a:pt x="25" y="770"/>
                    <a:pt x="21" y="778"/>
                  </a:cubicBezTo>
                  <a:cubicBezTo>
                    <a:pt x="17" y="785"/>
                    <a:pt x="17" y="786"/>
                    <a:pt x="16" y="786"/>
                  </a:cubicBezTo>
                  <a:cubicBezTo>
                    <a:pt x="14" y="787"/>
                    <a:pt x="12" y="793"/>
                    <a:pt x="9" y="799"/>
                  </a:cubicBezTo>
                  <a:cubicBezTo>
                    <a:pt x="5" y="804"/>
                    <a:pt x="0" y="809"/>
                    <a:pt x="1" y="815"/>
                  </a:cubicBezTo>
                  <a:cubicBezTo>
                    <a:pt x="2" y="822"/>
                    <a:pt x="8" y="825"/>
                    <a:pt x="12" y="826"/>
                  </a:cubicBezTo>
                  <a:cubicBezTo>
                    <a:pt x="16" y="828"/>
                    <a:pt x="20" y="827"/>
                    <a:pt x="25" y="830"/>
                  </a:cubicBezTo>
                  <a:cubicBezTo>
                    <a:pt x="30" y="832"/>
                    <a:pt x="31" y="832"/>
                    <a:pt x="34" y="833"/>
                  </a:cubicBezTo>
                  <a:cubicBezTo>
                    <a:pt x="37" y="833"/>
                    <a:pt x="41" y="835"/>
                    <a:pt x="49" y="840"/>
                  </a:cubicBezTo>
                  <a:cubicBezTo>
                    <a:pt x="56" y="844"/>
                    <a:pt x="126" y="883"/>
                    <a:pt x="163" y="905"/>
                  </a:cubicBezTo>
                  <a:cubicBezTo>
                    <a:pt x="201" y="926"/>
                    <a:pt x="260" y="959"/>
                    <a:pt x="306" y="985"/>
                  </a:cubicBezTo>
                  <a:cubicBezTo>
                    <a:pt x="352" y="1011"/>
                    <a:pt x="449" y="1067"/>
                    <a:pt x="479" y="1084"/>
                  </a:cubicBezTo>
                  <a:cubicBezTo>
                    <a:pt x="509" y="1101"/>
                    <a:pt x="582" y="1142"/>
                    <a:pt x="582" y="1142"/>
                  </a:cubicBezTo>
                  <a:cubicBezTo>
                    <a:pt x="582" y="1142"/>
                    <a:pt x="581" y="1144"/>
                    <a:pt x="586" y="1147"/>
                  </a:cubicBezTo>
                  <a:cubicBezTo>
                    <a:pt x="591" y="1150"/>
                    <a:pt x="595" y="1152"/>
                    <a:pt x="598" y="1155"/>
                  </a:cubicBezTo>
                  <a:cubicBezTo>
                    <a:pt x="601" y="1158"/>
                    <a:pt x="604" y="1161"/>
                    <a:pt x="609" y="1161"/>
                  </a:cubicBezTo>
                  <a:cubicBezTo>
                    <a:pt x="613" y="1162"/>
                    <a:pt x="617" y="1158"/>
                    <a:pt x="617" y="1158"/>
                  </a:cubicBezTo>
                  <a:cubicBezTo>
                    <a:pt x="617" y="1158"/>
                    <a:pt x="625" y="1160"/>
                    <a:pt x="628" y="1156"/>
                  </a:cubicBezTo>
                  <a:cubicBezTo>
                    <a:pt x="631" y="1153"/>
                    <a:pt x="630" y="1150"/>
                    <a:pt x="630" y="1150"/>
                  </a:cubicBezTo>
                  <a:cubicBezTo>
                    <a:pt x="630" y="1150"/>
                    <a:pt x="637" y="1150"/>
                    <a:pt x="639" y="1149"/>
                  </a:cubicBezTo>
                  <a:cubicBezTo>
                    <a:pt x="641" y="1148"/>
                    <a:pt x="642" y="1148"/>
                    <a:pt x="642" y="1148"/>
                  </a:cubicBezTo>
                  <a:cubicBezTo>
                    <a:pt x="642" y="1148"/>
                    <a:pt x="645" y="1149"/>
                    <a:pt x="650" y="1151"/>
                  </a:cubicBezTo>
                  <a:cubicBezTo>
                    <a:pt x="655" y="1152"/>
                    <a:pt x="658" y="1152"/>
                    <a:pt x="659" y="1152"/>
                  </a:cubicBezTo>
                  <a:cubicBezTo>
                    <a:pt x="661" y="1153"/>
                    <a:pt x="666" y="1152"/>
                    <a:pt x="667" y="1151"/>
                  </a:cubicBezTo>
                  <a:cubicBezTo>
                    <a:pt x="669" y="1149"/>
                    <a:pt x="674" y="1147"/>
                    <a:pt x="674" y="1142"/>
                  </a:cubicBezTo>
                  <a:cubicBezTo>
                    <a:pt x="674" y="1136"/>
                    <a:pt x="676" y="1132"/>
                    <a:pt x="677" y="1128"/>
                  </a:cubicBezTo>
                  <a:cubicBezTo>
                    <a:pt x="679" y="1124"/>
                    <a:pt x="681" y="1119"/>
                    <a:pt x="681" y="1117"/>
                  </a:cubicBezTo>
                  <a:cubicBezTo>
                    <a:pt x="681" y="1115"/>
                    <a:pt x="681" y="1112"/>
                    <a:pt x="683" y="1112"/>
                  </a:cubicBezTo>
                  <a:cubicBezTo>
                    <a:pt x="685" y="1113"/>
                    <a:pt x="688" y="1113"/>
                    <a:pt x="694" y="1109"/>
                  </a:cubicBezTo>
                  <a:cubicBezTo>
                    <a:pt x="699" y="1105"/>
                    <a:pt x="701" y="1100"/>
                    <a:pt x="701" y="1094"/>
                  </a:cubicBezTo>
                  <a:cubicBezTo>
                    <a:pt x="701" y="1088"/>
                    <a:pt x="700" y="1086"/>
                    <a:pt x="699" y="1085"/>
                  </a:cubicBezTo>
                  <a:cubicBezTo>
                    <a:pt x="698" y="1084"/>
                    <a:pt x="696" y="1082"/>
                    <a:pt x="696" y="1082"/>
                  </a:cubicBezTo>
                  <a:cubicBezTo>
                    <a:pt x="696" y="1082"/>
                    <a:pt x="703" y="1073"/>
                    <a:pt x="712" y="1053"/>
                  </a:cubicBezTo>
                  <a:cubicBezTo>
                    <a:pt x="721" y="1034"/>
                    <a:pt x="737" y="1000"/>
                    <a:pt x="753" y="969"/>
                  </a:cubicBezTo>
                  <a:cubicBezTo>
                    <a:pt x="768" y="938"/>
                    <a:pt x="797" y="877"/>
                    <a:pt x="821" y="830"/>
                  </a:cubicBezTo>
                  <a:cubicBezTo>
                    <a:pt x="845" y="783"/>
                    <a:pt x="891" y="689"/>
                    <a:pt x="910" y="651"/>
                  </a:cubicBezTo>
                  <a:cubicBezTo>
                    <a:pt x="929" y="613"/>
                    <a:pt x="1021" y="428"/>
                    <a:pt x="1021" y="428"/>
                  </a:cubicBezTo>
                  <a:cubicBezTo>
                    <a:pt x="1021" y="428"/>
                    <a:pt x="1028" y="430"/>
                    <a:pt x="1034" y="424"/>
                  </a:cubicBezTo>
                  <a:cubicBezTo>
                    <a:pt x="1039" y="418"/>
                    <a:pt x="1042" y="410"/>
                    <a:pt x="1039" y="405"/>
                  </a:cubicBezTo>
                  <a:cubicBezTo>
                    <a:pt x="1036" y="399"/>
                    <a:pt x="1035" y="398"/>
                    <a:pt x="1035" y="398"/>
                  </a:cubicBezTo>
                  <a:cubicBezTo>
                    <a:pt x="1035" y="398"/>
                    <a:pt x="1038" y="392"/>
                    <a:pt x="1041" y="388"/>
                  </a:cubicBezTo>
                  <a:cubicBezTo>
                    <a:pt x="1043" y="384"/>
                    <a:pt x="1048" y="378"/>
                    <a:pt x="1052" y="373"/>
                  </a:cubicBezTo>
                  <a:cubicBezTo>
                    <a:pt x="1055" y="368"/>
                    <a:pt x="1062" y="364"/>
                    <a:pt x="1060" y="355"/>
                  </a:cubicBezTo>
                  <a:close/>
                  <a:moveTo>
                    <a:pt x="198" y="430"/>
                  </a:moveTo>
                  <a:cubicBezTo>
                    <a:pt x="187" y="451"/>
                    <a:pt x="178" y="469"/>
                    <a:pt x="178" y="469"/>
                  </a:cubicBezTo>
                  <a:cubicBezTo>
                    <a:pt x="178" y="469"/>
                    <a:pt x="176" y="468"/>
                    <a:pt x="174" y="467"/>
                  </a:cubicBezTo>
                  <a:cubicBezTo>
                    <a:pt x="173" y="467"/>
                    <a:pt x="169" y="467"/>
                    <a:pt x="167" y="466"/>
                  </a:cubicBezTo>
                  <a:cubicBezTo>
                    <a:pt x="164" y="465"/>
                    <a:pt x="163" y="468"/>
                    <a:pt x="163" y="468"/>
                  </a:cubicBezTo>
                  <a:cubicBezTo>
                    <a:pt x="163" y="468"/>
                    <a:pt x="152" y="462"/>
                    <a:pt x="144" y="456"/>
                  </a:cubicBezTo>
                  <a:cubicBezTo>
                    <a:pt x="144" y="456"/>
                    <a:pt x="70" y="414"/>
                    <a:pt x="113" y="338"/>
                  </a:cubicBezTo>
                  <a:cubicBezTo>
                    <a:pt x="113" y="338"/>
                    <a:pt x="165" y="257"/>
                    <a:pt x="226" y="300"/>
                  </a:cubicBezTo>
                  <a:cubicBezTo>
                    <a:pt x="226" y="300"/>
                    <a:pt x="226" y="300"/>
                    <a:pt x="226" y="300"/>
                  </a:cubicBezTo>
                  <a:cubicBezTo>
                    <a:pt x="228" y="301"/>
                    <a:pt x="231" y="302"/>
                    <a:pt x="235" y="305"/>
                  </a:cubicBezTo>
                  <a:cubicBezTo>
                    <a:pt x="239" y="308"/>
                    <a:pt x="244" y="311"/>
                    <a:pt x="247" y="314"/>
                  </a:cubicBezTo>
                  <a:cubicBezTo>
                    <a:pt x="250" y="317"/>
                    <a:pt x="255" y="319"/>
                    <a:pt x="255" y="319"/>
                  </a:cubicBezTo>
                  <a:cubicBezTo>
                    <a:pt x="255" y="319"/>
                    <a:pt x="245" y="339"/>
                    <a:pt x="233" y="362"/>
                  </a:cubicBezTo>
                  <a:cubicBezTo>
                    <a:pt x="233" y="364"/>
                    <a:pt x="232" y="365"/>
                    <a:pt x="231" y="366"/>
                  </a:cubicBezTo>
                  <a:cubicBezTo>
                    <a:pt x="218" y="391"/>
                    <a:pt x="204" y="419"/>
                    <a:pt x="198" y="4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6" name="Freeform 149">
            <a:extLst>
              <a:ext uri="{FF2B5EF4-FFF2-40B4-BE49-F238E27FC236}">
                <a16:creationId xmlns:a16="http://schemas.microsoft.com/office/drawing/2014/main" id="{8FA23B3A-5D58-40F5-B2E4-493DD54B4911}"/>
              </a:ext>
            </a:extLst>
          </p:cNvPr>
          <p:cNvSpPr>
            <a:spLocks noEditPoints="1"/>
          </p:cNvSpPr>
          <p:nvPr/>
        </p:nvSpPr>
        <p:spPr bwMode="auto">
          <a:xfrm>
            <a:off x="11985204" y="8372312"/>
            <a:ext cx="472437" cy="606926"/>
          </a:xfrm>
          <a:custGeom>
            <a:avLst/>
            <a:gdLst>
              <a:gd name="T0" fmla="*/ 80 w 161"/>
              <a:gd name="T1" fmla="*/ 0 h 208"/>
              <a:gd name="T2" fmla="*/ 0 w 161"/>
              <a:gd name="T3" fmla="*/ 208 h 208"/>
              <a:gd name="T4" fmla="*/ 122 w 161"/>
              <a:gd name="T5" fmla="*/ 128 h 208"/>
              <a:gd name="T6" fmla="*/ 134 w 161"/>
              <a:gd name="T7" fmla="*/ 71 h 208"/>
              <a:gd name="T8" fmla="*/ 50 w 161"/>
              <a:gd name="T9" fmla="*/ 156 h 208"/>
              <a:gd name="T10" fmla="*/ 47 w 161"/>
              <a:gd name="T11" fmla="*/ 165 h 208"/>
              <a:gd name="T12" fmla="*/ 42 w 161"/>
              <a:gd name="T13" fmla="*/ 162 h 208"/>
              <a:gd name="T14" fmla="*/ 36 w 161"/>
              <a:gd name="T15" fmla="*/ 164 h 208"/>
              <a:gd name="T16" fmla="*/ 33 w 161"/>
              <a:gd name="T17" fmla="*/ 155 h 208"/>
              <a:gd name="T18" fmla="*/ 41 w 161"/>
              <a:gd name="T19" fmla="*/ 149 h 208"/>
              <a:gd name="T20" fmla="*/ 44 w 161"/>
              <a:gd name="T21" fmla="*/ 154 h 208"/>
              <a:gd name="T22" fmla="*/ 50 w 161"/>
              <a:gd name="T23" fmla="*/ 156 h 208"/>
              <a:gd name="T24" fmla="*/ 67 w 161"/>
              <a:gd name="T25" fmla="*/ 164 h 208"/>
              <a:gd name="T26" fmla="*/ 66 w 161"/>
              <a:gd name="T27" fmla="*/ 165 h 208"/>
              <a:gd name="T28" fmla="*/ 56 w 161"/>
              <a:gd name="T29" fmla="*/ 165 h 208"/>
              <a:gd name="T30" fmla="*/ 53 w 161"/>
              <a:gd name="T31" fmla="*/ 156 h 208"/>
              <a:gd name="T32" fmla="*/ 59 w 161"/>
              <a:gd name="T33" fmla="*/ 154 h 208"/>
              <a:gd name="T34" fmla="*/ 62 w 161"/>
              <a:gd name="T35" fmla="*/ 149 h 208"/>
              <a:gd name="T36" fmla="*/ 70 w 161"/>
              <a:gd name="T37" fmla="*/ 155 h 208"/>
              <a:gd name="T38" fmla="*/ 85 w 161"/>
              <a:gd name="T39" fmla="*/ 159 h 208"/>
              <a:gd name="T40" fmla="*/ 86 w 161"/>
              <a:gd name="T41" fmla="*/ 165 h 208"/>
              <a:gd name="T42" fmla="*/ 76 w 161"/>
              <a:gd name="T43" fmla="*/ 165 h 208"/>
              <a:gd name="T44" fmla="*/ 77 w 161"/>
              <a:gd name="T45" fmla="*/ 159 h 208"/>
              <a:gd name="T46" fmla="*/ 73 w 161"/>
              <a:gd name="T47" fmla="*/ 154 h 208"/>
              <a:gd name="T48" fmla="*/ 81 w 161"/>
              <a:gd name="T49" fmla="*/ 149 h 208"/>
              <a:gd name="T50" fmla="*/ 89 w 161"/>
              <a:gd name="T51" fmla="*/ 154 h 208"/>
              <a:gd name="T52" fmla="*/ 108 w 161"/>
              <a:gd name="T53" fmla="*/ 156 h 208"/>
              <a:gd name="T54" fmla="*/ 105 w 161"/>
              <a:gd name="T55" fmla="*/ 165 h 208"/>
              <a:gd name="T56" fmla="*/ 100 w 161"/>
              <a:gd name="T57" fmla="*/ 162 h 208"/>
              <a:gd name="T58" fmla="*/ 94 w 161"/>
              <a:gd name="T59" fmla="*/ 164 h 208"/>
              <a:gd name="T60" fmla="*/ 91 w 161"/>
              <a:gd name="T61" fmla="*/ 155 h 208"/>
              <a:gd name="T62" fmla="*/ 99 w 161"/>
              <a:gd name="T63" fmla="*/ 149 h 208"/>
              <a:gd name="T64" fmla="*/ 102 w 161"/>
              <a:gd name="T65" fmla="*/ 154 h 208"/>
              <a:gd name="T66" fmla="*/ 108 w 161"/>
              <a:gd name="T67" fmla="*/ 156 h 208"/>
              <a:gd name="T68" fmla="*/ 124 w 161"/>
              <a:gd name="T69" fmla="*/ 165 h 208"/>
              <a:gd name="T70" fmla="*/ 115 w 161"/>
              <a:gd name="T71" fmla="*/ 165 h 208"/>
              <a:gd name="T72" fmla="*/ 115 w 161"/>
              <a:gd name="T73" fmla="*/ 159 h 208"/>
              <a:gd name="T74" fmla="*/ 111 w 161"/>
              <a:gd name="T75" fmla="*/ 154 h 208"/>
              <a:gd name="T76" fmla="*/ 119 w 161"/>
              <a:gd name="T77" fmla="*/ 149 h 208"/>
              <a:gd name="T78" fmla="*/ 127 w 161"/>
              <a:gd name="T79" fmla="*/ 154 h 208"/>
              <a:gd name="T80" fmla="*/ 123 w 161"/>
              <a:gd name="T81" fmla="*/ 159 h 208"/>
              <a:gd name="T82" fmla="*/ 90 w 161"/>
              <a:gd name="T83" fmla="*/ 102 h 208"/>
              <a:gd name="T84" fmla="*/ 116 w 161"/>
              <a:gd name="T85" fmla="*/ 82 h 208"/>
              <a:gd name="T86" fmla="*/ 117 w 161"/>
              <a:gd name="T87" fmla="*/ 62 h 208"/>
              <a:gd name="T88" fmla="*/ 97 w 161"/>
              <a:gd name="T89" fmla="*/ 48 h 208"/>
              <a:gd name="T90" fmla="*/ 84 w 161"/>
              <a:gd name="T91" fmla="*/ 47 h 208"/>
              <a:gd name="T92" fmla="*/ 66 w 161"/>
              <a:gd name="T93" fmla="*/ 75 h 208"/>
              <a:gd name="T94" fmla="*/ 62 w 161"/>
              <a:gd name="T95" fmla="*/ 102 h 208"/>
              <a:gd name="T96" fmla="*/ 62 w 161"/>
              <a:gd name="T97" fmla="*/ 102 h 208"/>
              <a:gd name="T98" fmla="*/ 62 w 161"/>
              <a:gd name="T99" fmla="*/ 68 h 208"/>
              <a:gd name="T100" fmla="*/ 56 w 161"/>
              <a:gd name="T101" fmla="*/ 98 h 208"/>
              <a:gd name="T102" fmla="*/ 44 w 161"/>
              <a:gd name="T103" fmla="*/ 68 h 208"/>
              <a:gd name="T104" fmla="*/ 44 w 161"/>
              <a:gd name="T105" fmla="*/ 102 h 208"/>
              <a:gd name="T106" fmla="*/ 64 w 161"/>
              <a:gd name="T107" fmla="*/ 98 h 208"/>
              <a:gd name="T108" fmla="*/ 58 w 161"/>
              <a:gd name="T109" fmla="*/ 72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61" h="208">
                <a:moveTo>
                  <a:pt x="122" y="128"/>
                </a:moveTo>
                <a:cubicBezTo>
                  <a:pt x="140" y="115"/>
                  <a:pt x="151" y="94"/>
                  <a:pt x="151" y="71"/>
                </a:cubicBezTo>
                <a:cubicBezTo>
                  <a:pt x="151" y="31"/>
                  <a:pt x="120" y="0"/>
                  <a:pt x="80" y="0"/>
                </a:cubicBezTo>
                <a:cubicBezTo>
                  <a:pt x="41" y="0"/>
                  <a:pt x="9" y="31"/>
                  <a:pt x="9" y="71"/>
                </a:cubicBezTo>
                <a:cubicBezTo>
                  <a:pt x="9" y="94"/>
                  <a:pt x="21" y="115"/>
                  <a:pt x="39" y="128"/>
                </a:cubicBezTo>
                <a:cubicBezTo>
                  <a:pt x="0" y="208"/>
                  <a:pt x="0" y="208"/>
                  <a:pt x="0" y="208"/>
                </a:cubicBezTo>
                <a:cubicBezTo>
                  <a:pt x="80" y="174"/>
                  <a:pt x="80" y="174"/>
                  <a:pt x="80" y="174"/>
                </a:cubicBezTo>
                <a:cubicBezTo>
                  <a:pt x="161" y="208"/>
                  <a:pt x="161" y="208"/>
                  <a:pt x="161" y="208"/>
                </a:cubicBezTo>
                <a:lnTo>
                  <a:pt x="122" y="128"/>
                </a:lnTo>
                <a:close/>
                <a:moveTo>
                  <a:pt x="27" y="71"/>
                </a:moveTo>
                <a:cubicBezTo>
                  <a:pt x="27" y="41"/>
                  <a:pt x="51" y="17"/>
                  <a:pt x="80" y="17"/>
                </a:cubicBezTo>
                <a:cubicBezTo>
                  <a:pt x="110" y="17"/>
                  <a:pt x="134" y="41"/>
                  <a:pt x="134" y="71"/>
                </a:cubicBezTo>
                <a:cubicBezTo>
                  <a:pt x="134" y="100"/>
                  <a:pt x="110" y="124"/>
                  <a:pt x="80" y="124"/>
                </a:cubicBezTo>
                <a:cubicBezTo>
                  <a:pt x="51" y="124"/>
                  <a:pt x="27" y="100"/>
                  <a:pt x="27" y="71"/>
                </a:cubicBezTo>
                <a:close/>
                <a:moveTo>
                  <a:pt x="50" y="156"/>
                </a:moveTo>
                <a:cubicBezTo>
                  <a:pt x="46" y="159"/>
                  <a:pt x="46" y="159"/>
                  <a:pt x="46" y="159"/>
                </a:cubicBezTo>
                <a:cubicBezTo>
                  <a:pt x="48" y="164"/>
                  <a:pt x="48" y="164"/>
                  <a:pt x="48" y="164"/>
                </a:cubicBezTo>
                <a:cubicBezTo>
                  <a:pt x="48" y="165"/>
                  <a:pt x="48" y="165"/>
                  <a:pt x="47" y="165"/>
                </a:cubicBezTo>
                <a:cubicBezTo>
                  <a:pt x="47" y="165"/>
                  <a:pt x="47" y="165"/>
                  <a:pt x="47" y="165"/>
                </a:cubicBezTo>
                <a:cubicBezTo>
                  <a:pt x="47" y="165"/>
                  <a:pt x="47" y="165"/>
                  <a:pt x="46" y="165"/>
                </a:cubicBezTo>
                <a:cubicBezTo>
                  <a:pt x="42" y="162"/>
                  <a:pt x="42" y="162"/>
                  <a:pt x="42" y="162"/>
                </a:cubicBezTo>
                <a:cubicBezTo>
                  <a:pt x="38" y="165"/>
                  <a:pt x="38" y="165"/>
                  <a:pt x="38" y="165"/>
                </a:cubicBezTo>
                <a:cubicBezTo>
                  <a:pt x="37" y="166"/>
                  <a:pt x="37" y="166"/>
                  <a:pt x="37" y="165"/>
                </a:cubicBezTo>
                <a:cubicBezTo>
                  <a:pt x="36" y="165"/>
                  <a:pt x="36" y="165"/>
                  <a:pt x="36" y="164"/>
                </a:cubicBezTo>
                <a:cubicBezTo>
                  <a:pt x="38" y="159"/>
                  <a:pt x="38" y="159"/>
                  <a:pt x="38" y="159"/>
                </a:cubicBezTo>
                <a:cubicBezTo>
                  <a:pt x="34" y="156"/>
                  <a:pt x="34" y="156"/>
                  <a:pt x="34" y="156"/>
                </a:cubicBezTo>
                <a:cubicBezTo>
                  <a:pt x="33" y="156"/>
                  <a:pt x="33" y="155"/>
                  <a:pt x="33" y="155"/>
                </a:cubicBezTo>
                <a:cubicBezTo>
                  <a:pt x="33" y="155"/>
                  <a:pt x="34" y="154"/>
                  <a:pt x="34" y="154"/>
                </a:cubicBezTo>
                <a:cubicBezTo>
                  <a:pt x="40" y="154"/>
                  <a:pt x="40" y="154"/>
                  <a:pt x="40" y="154"/>
                </a:cubicBezTo>
                <a:cubicBezTo>
                  <a:pt x="41" y="149"/>
                  <a:pt x="41" y="149"/>
                  <a:pt x="41" y="149"/>
                </a:cubicBezTo>
                <a:cubicBezTo>
                  <a:pt x="41" y="149"/>
                  <a:pt x="42" y="149"/>
                  <a:pt x="42" y="149"/>
                </a:cubicBezTo>
                <a:cubicBezTo>
                  <a:pt x="42" y="149"/>
                  <a:pt x="43" y="149"/>
                  <a:pt x="43" y="149"/>
                </a:cubicBezTo>
                <a:cubicBezTo>
                  <a:pt x="44" y="154"/>
                  <a:pt x="44" y="154"/>
                  <a:pt x="44" y="154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0" y="154"/>
                  <a:pt x="51" y="155"/>
                  <a:pt x="51" y="155"/>
                </a:cubicBezTo>
                <a:cubicBezTo>
                  <a:pt x="51" y="155"/>
                  <a:pt x="51" y="156"/>
                  <a:pt x="50" y="156"/>
                </a:cubicBezTo>
                <a:close/>
                <a:moveTo>
                  <a:pt x="70" y="156"/>
                </a:moveTo>
                <a:cubicBezTo>
                  <a:pt x="65" y="159"/>
                  <a:pt x="65" y="159"/>
                  <a:pt x="65" y="159"/>
                </a:cubicBezTo>
                <a:cubicBezTo>
                  <a:pt x="67" y="164"/>
                  <a:pt x="67" y="164"/>
                  <a:pt x="67" y="164"/>
                </a:cubicBezTo>
                <a:cubicBezTo>
                  <a:pt x="67" y="165"/>
                  <a:pt x="67" y="165"/>
                  <a:pt x="67" y="165"/>
                </a:cubicBezTo>
                <a:cubicBezTo>
                  <a:pt x="67" y="165"/>
                  <a:pt x="66" y="165"/>
                  <a:pt x="66" y="165"/>
                </a:cubicBezTo>
                <a:cubicBezTo>
                  <a:pt x="66" y="165"/>
                  <a:pt x="66" y="165"/>
                  <a:pt x="66" y="165"/>
                </a:cubicBezTo>
                <a:cubicBezTo>
                  <a:pt x="61" y="162"/>
                  <a:pt x="61" y="162"/>
                  <a:pt x="61" y="162"/>
                </a:cubicBezTo>
                <a:cubicBezTo>
                  <a:pt x="57" y="165"/>
                  <a:pt x="57" y="165"/>
                  <a:pt x="57" y="165"/>
                </a:cubicBezTo>
                <a:cubicBezTo>
                  <a:pt x="57" y="166"/>
                  <a:pt x="56" y="166"/>
                  <a:pt x="56" y="165"/>
                </a:cubicBezTo>
                <a:cubicBezTo>
                  <a:pt x="56" y="165"/>
                  <a:pt x="56" y="165"/>
                  <a:pt x="56" y="164"/>
                </a:cubicBezTo>
                <a:cubicBezTo>
                  <a:pt x="57" y="159"/>
                  <a:pt x="57" y="159"/>
                  <a:pt x="57" y="159"/>
                </a:cubicBezTo>
                <a:cubicBezTo>
                  <a:pt x="53" y="156"/>
                  <a:pt x="53" y="156"/>
                  <a:pt x="53" y="156"/>
                </a:cubicBezTo>
                <a:cubicBezTo>
                  <a:pt x="53" y="156"/>
                  <a:pt x="52" y="155"/>
                  <a:pt x="53" y="155"/>
                </a:cubicBezTo>
                <a:cubicBezTo>
                  <a:pt x="53" y="155"/>
                  <a:pt x="53" y="154"/>
                  <a:pt x="53" y="154"/>
                </a:cubicBezTo>
                <a:cubicBezTo>
                  <a:pt x="59" y="154"/>
                  <a:pt x="59" y="154"/>
                  <a:pt x="59" y="154"/>
                </a:cubicBezTo>
                <a:cubicBezTo>
                  <a:pt x="61" y="149"/>
                  <a:pt x="61" y="149"/>
                  <a:pt x="61" y="149"/>
                </a:cubicBezTo>
                <a:cubicBezTo>
                  <a:pt x="61" y="149"/>
                  <a:pt x="61" y="149"/>
                  <a:pt x="61" y="149"/>
                </a:cubicBezTo>
                <a:cubicBezTo>
                  <a:pt x="62" y="149"/>
                  <a:pt x="62" y="149"/>
                  <a:pt x="62" y="149"/>
                </a:cubicBezTo>
                <a:cubicBezTo>
                  <a:pt x="64" y="154"/>
                  <a:pt x="64" y="154"/>
                  <a:pt x="64" y="154"/>
                </a:cubicBezTo>
                <a:cubicBezTo>
                  <a:pt x="69" y="154"/>
                  <a:pt x="69" y="154"/>
                  <a:pt x="69" y="154"/>
                </a:cubicBezTo>
                <a:cubicBezTo>
                  <a:pt x="70" y="154"/>
                  <a:pt x="70" y="155"/>
                  <a:pt x="70" y="155"/>
                </a:cubicBezTo>
                <a:cubicBezTo>
                  <a:pt x="70" y="155"/>
                  <a:pt x="70" y="156"/>
                  <a:pt x="70" y="156"/>
                </a:cubicBezTo>
                <a:close/>
                <a:moveTo>
                  <a:pt x="89" y="156"/>
                </a:moveTo>
                <a:cubicBezTo>
                  <a:pt x="85" y="159"/>
                  <a:pt x="85" y="159"/>
                  <a:pt x="85" y="159"/>
                </a:cubicBezTo>
                <a:cubicBezTo>
                  <a:pt x="86" y="164"/>
                  <a:pt x="86" y="164"/>
                  <a:pt x="86" y="164"/>
                </a:cubicBezTo>
                <a:cubicBezTo>
                  <a:pt x="86" y="165"/>
                  <a:pt x="86" y="165"/>
                  <a:pt x="86" y="165"/>
                </a:cubicBezTo>
                <a:cubicBezTo>
                  <a:pt x="86" y="165"/>
                  <a:pt x="86" y="165"/>
                  <a:pt x="86" y="165"/>
                </a:cubicBezTo>
                <a:cubicBezTo>
                  <a:pt x="85" y="165"/>
                  <a:pt x="85" y="165"/>
                  <a:pt x="85" y="165"/>
                </a:cubicBezTo>
                <a:cubicBezTo>
                  <a:pt x="81" y="162"/>
                  <a:pt x="81" y="162"/>
                  <a:pt x="81" y="162"/>
                </a:cubicBezTo>
                <a:cubicBezTo>
                  <a:pt x="76" y="165"/>
                  <a:pt x="76" y="165"/>
                  <a:pt x="76" y="165"/>
                </a:cubicBezTo>
                <a:cubicBezTo>
                  <a:pt x="76" y="166"/>
                  <a:pt x="76" y="166"/>
                  <a:pt x="75" y="165"/>
                </a:cubicBezTo>
                <a:cubicBezTo>
                  <a:pt x="75" y="165"/>
                  <a:pt x="75" y="165"/>
                  <a:pt x="75" y="164"/>
                </a:cubicBezTo>
                <a:cubicBezTo>
                  <a:pt x="77" y="159"/>
                  <a:pt x="77" y="159"/>
                  <a:pt x="77" y="159"/>
                </a:cubicBezTo>
                <a:cubicBezTo>
                  <a:pt x="72" y="156"/>
                  <a:pt x="72" y="156"/>
                  <a:pt x="72" y="156"/>
                </a:cubicBezTo>
                <a:cubicBezTo>
                  <a:pt x="72" y="156"/>
                  <a:pt x="72" y="155"/>
                  <a:pt x="72" y="155"/>
                </a:cubicBezTo>
                <a:cubicBezTo>
                  <a:pt x="72" y="155"/>
                  <a:pt x="72" y="154"/>
                  <a:pt x="73" y="154"/>
                </a:cubicBezTo>
                <a:cubicBezTo>
                  <a:pt x="78" y="154"/>
                  <a:pt x="78" y="154"/>
                  <a:pt x="78" y="154"/>
                </a:cubicBezTo>
                <a:cubicBezTo>
                  <a:pt x="80" y="149"/>
                  <a:pt x="80" y="149"/>
                  <a:pt x="80" y="149"/>
                </a:cubicBezTo>
                <a:cubicBezTo>
                  <a:pt x="80" y="149"/>
                  <a:pt x="80" y="149"/>
                  <a:pt x="81" y="149"/>
                </a:cubicBezTo>
                <a:cubicBezTo>
                  <a:pt x="81" y="149"/>
                  <a:pt x="81" y="149"/>
                  <a:pt x="81" y="149"/>
                </a:cubicBezTo>
                <a:cubicBezTo>
                  <a:pt x="83" y="154"/>
                  <a:pt x="83" y="154"/>
                  <a:pt x="83" y="154"/>
                </a:cubicBezTo>
                <a:cubicBezTo>
                  <a:pt x="89" y="154"/>
                  <a:pt x="89" y="154"/>
                  <a:pt x="89" y="154"/>
                </a:cubicBezTo>
                <a:cubicBezTo>
                  <a:pt x="89" y="154"/>
                  <a:pt x="89" y="155"/>
                  <a:pt x="89" y="155"/>
                </a:cubicBezTo>
                <a:cubicBezTo>
                  <a:pt x="90" y="155"/>
                  <a:pt x="89" y="156"/>
                  <a:pt x="89" y="156"/>
                </a:cubicBezTo>
                <a:close/>
                <a:moveTo>
                  <a:pt x="108" y="156"/>
                </a:moveTo>
                <a:cubicBezTo>
                  <a:pt x="104" y="159"/>
                  <a:pt x="104" y="159"/>
                  <a:pt x="104" y="159"/>
                </a:cubicBezTo>
                <a:cubicBezTo>
                  <a:pt x="106" y="164"/>
                  <a:pt x="106" y="164"/>
                  <a:pt x="106" y="164"/>
                </a:cubicBezTo>
                <a:cubicBezTo>
                  <a:pt x="106" y="165"/>
                  <a:pt x="106" y="165"/>
                  <a:pt x="105" y="165"/>
                </a:cubicBezTo>
                <a:cubicBezTo>
                  <a:pt x="105" y="165"/>
                  <a:pt x="105" y="165"/>
                  <a:pt x="105" y="165"/>
                </a:cubicBezTo>
                <a:cubicBezTo>
                  <a:pt x="105" y="165"/>
                  <a:pt x="105" y="165"/>
                  <a:pt x="104" y="165"/>
                </a:cubicBezTo>
                <a:cubicBezTo>
                  <a:pt x="100" y="162"/>
                  <a:pt x="100" y="162"/>
                  <a:pt x="100" y="162"/>
                </a:cubicBezTo>
                <a:cubicBezTo>
                  <a:pt x="96" y="165"/>
                  <a:pt x="96" y="165"/>
                  <a:pt x="96" y="165"/>
                </a:cubicBezTo>
                <a:cubicBezTo>
                  <a:pt x="95" y="166"/>
                  <a:pt x="95" y="166"/>
                  <a:pt x="95" y="165"/>
                </a:cubicBezTo>
                <a:cubicBezTo>
                  <a:pt x="94" y="165"/>
                  <a:pt x="94" y="165"/>
                  <a:pt x="94" y="164"/>
                </a:cubicBezTo>
                <a:cubicBezTo>
                  <a:pt x="96" y="159"/>
                  <a:pt x="96" y="159"/>
                  <a:pt x="96" y="159"/>
                </a:cubicBezTo>
                <a:cubicBezTo>
                  <a:pt x="92" y="156"/>
                  <a:pt x="92" y="156"/>
                  <a:pt x="92" y="156"/>
                </a:cubicBezTo>
                <a:cubicBezTo>
                  <a:pt x="91" y="156"/>
                  <a:pt x="91" y="155"/>
                  <a:pt x="91" y="155"/>
                </a:cubicBezTo>
                <a:cubicBezTo>
                  <a:pt x="91" y="155"/>
                  <a:pt x="92" y="154"/>
                  <a:pt x="92" y="154"/>
                </a:cubicBezTo>
                <a:cubicBezTo>
                  <a:pt x="98" y="154"/>
                  <a:pt x="98" y="154"/>
                  <a:pt x="98" y="154"/>
                </a:cubicBezTo>
                <a:cubicBezTo>
                  <a:pt x="99" y="149"/>
                  <a:pt x="99" y="149"/>
                  <a:pt x="99" y="149"/>
                </a:cubicBezTo>
                <a:cubicBezTo>
                  <a:pt x="99" y="149"/>
                  <a:pt x="100" y="149"/>
                  <a:pt x="100" y="149"/>
                </a:cubicBezTo>
                <a:cubicBezTo>
                  <a:pt x="100" y="149"/>
                  <a:pt x="101" y="149"/>
                  <a:pt x="101" y="149"/>
                </a:cubicBezTo>
                <a:cubicBezTo>
                  <a:pt x="102" y="154"/>
                  <a:pt x="102" y="154"/>
                  <a:pt x="102" y="154"/>
                </a:cubicBezTo>
                <a:cubicBezTo>
                  <a:pt x="108" y="154"/>
                  <a:pt x="108" y="154"/>
                  <a:pt x="108" y="154"/>
                </a:cubicBezTo>
                <a:cubicBezTo>
                  <a:pt x="108" y="154"/>
                  <a:pt x="109" y="155"/>
                  <a:pt x="109" y="155"/>
                </a:cubicBezTo>
                <a:cubicBezTo>
                  <a:pt x="109" y="155"/>
                  <a:pt x="109" y="156"/>
                  <a:pt x="108" y="156"/>
                </a:cubicBezTo>
                <a:close/>
                <a:moveTo>
                  <a:pt x="125" y="164"/>
                </a:moveTo>
                <a:cubicBezTo>
                  <a:pt x="125" y="165"/>
                  <a:pt x="125" y="165"/>
                  <a:pt x="125" y="165"/>
                </a:cubicBezTo>
                <a:cubicBezTo>
                  <a:pt x="125" y="165"/>
                  <a:pt x="124" y="165"/>
                  <a:pt x="124" y="165"/>
                </a:cubicBezTo>
                <a:cubicBezTo>
                  <a:pt x="124" y="165"/>
                  <a:pt x="124" y="165"/>
                  <a:pt x="124" y="165"/>
                </a:cubicBezTo>
                <a:cubicBezTo>
                  <a:pt x="119" y="162"/>
                  <a:pt x="119" y="162"/>
                  <a:pt x="119" y="162"/>
                </a:cubicBezTo>
                <a:cubicBezTo>
                  <a:pt x="115" y="165"/>
                  <a:pt x="115" y="165"/>
                  <a:pt x="115" y="165"/>
                </a:cubicBezTo>
                <a:cubicBezTo>
                  <a:pt x="115" y="166"/>
                  <a:pt x="114" y="166"/>
                  <a:pt x="114" y="165"/>
                </a:cubicBezTo>
                <a:cubicBezTo>
                  <a:pt x="114" y="165"/>
                  <a:pt x="114" y="165"/>
                  <a:pt x="114" y="164"/>
                </a:cubicBezTo>
                <a:cubicBezTo>
                  <a:pt x="115" y="159"/>
                  <a:pt x="115" y="159"/>
                  <a:pt x="115" y="159"/>
                </a:cubicBezTo>
                <a:cubicBezTo>
                  <a:pt x="111" y="156"/>
                  <a:pt x="111" y="156"/>
                  <a:pt x="111" y="156"/>
                </a:cubicBezTo>
                <a:cubicBezTo>
                  <a:pt x="111" y="156"/>
                  <a:pt x="110" y="155"/>
                  <a:pt x="111" y="155"/>
                </a:cubicBezTo>
                <a:cubicBezTo>
                  <a:pt x="111" y="155"/>
                  <a:pt x="111" y="154"/>
                  <a:pt x="111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19" y="149"/>
                  <a:pt x="119" y="149"/>
                  <a:pt x="119" y="149"/>
                </a:cubicBezTo>
                <a:cubicBezTo>
                  <a:pt x="119" y="149"/>
                  <a:pt x="119" y="149"/>
                  <a:pt x="119" y="149"/>
                </a:cubicBezTo>
                <a:cubicBezTo>
                  <a:pt x="120" y="149"/>
                  <a:pt x="120" y="149"/>
                  <a:pt x="120" y="149"/>
                </a:cubicBezTo>
                <a:cubicBezTo>
                  <a:pt x="122" y="154"/>
                  <a:pt x="122" y="154"/>
                  <a:pt x="122" y="154"/>
                </a:cubicBezTo>
                <a:cubicBezTo>
                  <a:pt x="127" y="154"/>
                  <a:pt x="127" y="154"/>
                  <a:pt x="127" y="154"/>
                </a:cubicBezTo>
                <a:cubicBezTo>
                  <a:pt x="128" y="154"/>
                  <a:pt x="128" y="155"/>
                  <a:pt x="128" y="155"/>
                </a:cubicBezTo>
                <a:cubicBezTo>
                  <a:pt x="128" y="155"/>
                  <a:pt x="128" y="156"/>
                  <a:pt x="128" y="156"/>
                </a:cubicBezTo>
                <a:cubicBezTo>
                  <a:pt x="123" y="159"/>
                  <a:pt x="123" y="159"/>
                  <a:pt x="123" y="159"/>
                </a:cubicBezTo>
                <a:lnTo>
                  <a:pt x="125" y="164"/>
                </a:lnTo>
                <a:close/>
                <a:moveTo>
                  <a:pt x="70" y="99"/>
                </a:moveTo>
                <a:cubicBezTo>
                  <a:pt x="73" y="99"/>
                  <a:pt x="78" y="101"/>
                  <a:pt x="90" y="102"/>
                </a:cubicBezTo>
                <a:cubicBezTo>
                  <a:pt x="103" y="103"/>
                  <a:pt x="107" y="101"/>
                  <a:pt x="111" y="97"/>
                </a:cubicBezTo>
                <a:cubicBezTo>
                  <a:pt x="115" y="94"/>
                  <a:pt x="112" y="91"/>
                  <a:pt x="115" y="89"/>
                </a:cubicBezTo>
                <a:cubicBezTo>
                  <a:pt x="118" y="88"/>
                  <a:pt x="117" y="86"/>
                  <a:pt x="116" y="82"/>
                </a:cubicBezTo>
                <a:cubicBezTo>
                  <a:pt x="114" y="79"/>
                  <a:pt x="120" y="76"/>
                  <a:pt x="118" y="74"/>
                </a:cubicBezTo>
                <a:cubicBezTo>
                  <a:pt x="117" y="73"/>
                  <a:pt x="115" y="72"/>
                  <a:pt x="116" y="69"/>
                </a:cubicBezTo>
                <a:cubicBezTo>
                  <a:pt x="118" y="67"/>
                  <a:pt x="120" y="66"/>
                  <a:pt x="117" y="62"/>
                </a:cubicBezTo>
                <a:cubicBezTo>
                  <a:pt x="115" y="58"/>
                  <a:pt x="114" y="58"/>
                  <a:pt x="108" y="58"/>
                </a:cubicBezTo>
                <a:cubicBezTo>
                  <a:pt x="95" y="58"/>
                  <a:pt x="95" y="58"/>
                  <a:pt x="95" y="58"/>
                </a:cubicBezTo>
                <a:cubicBezTo>
                  <a:pt x="92" y="58"/>
                  <a:pt x="94" y="53"/>
                  <a:pt x="97" y="48"/>
                </a:cubicBezTo>
                <a:cubicBezTo>
                  <a:pt x="100" y="43"/>
                  <a:pt x="102" y="38"/>
                  <a:pt x="98" y="33"/>
                </a:cubicBezTo>
                <a:cubicBezTo>
                  <a:pt x="95" y="28"/>
                  <a:pt x="90" y="28"/>
                  <a:pt x="90" y="31"/>
                </a:cubicBezTo>
                <a:cubicBezTo>
                  <a:pt x="90" y="35"/>
                  <a:pt x="89" y="44"/>
                  <a:pt x="84" y="47"/>
                </a:cubicBezTo>
                <a:cubicBezTo>
                  <a:pt x="79" y="50"/>
                  <a:pt x="78" y="53"/>
                  <a:pt x="76" y="60"/>
                </a:cubicBezTo>
                <a:cubicBezTo>
                  <a:pt x="73" y="66"/>
                  <a:pt x="69" y="68"/>
                  <a:pt x="67" y="68"/>
                </a:cubicBezTo>
                <a:cubicBezTo>
                  <a:pt x="66" y="68"/>
                  <a:pt x="66" y="72"/>
                  <a:pt x="66" y="75"/>
                </a:cubicBezTo>
                <a:cubicBezTo>
                  <a:pt x="66" y="75"/>
                  <a:pt x="66" y="92"/>
                  <a:pt x="66" y="95"/>
                </a:cubicBezTo>
                <a:cubicBezTo>
                  <a:pt x="66" y="98"/>
                  <a:pt x="67" y="98"/>
                  <a:pt x="70" y="99"/>
                </a:cubicBezTo>
                <a:close/>
                <a:moveTo>
                  <a:pt x="62" y="102"/>
                </a:moveTo>
                <a:cubicBezTo>
                  <a:pt x="61" y="102"/>
                  <a:pt x="61" y="102"/>
                  <a:pt x="61" y="101"/>
                </a:cubicBezTo>
                <a:cubicBezTo>
                  <a:pt x="61" y="102"/>
                  <a:pt x="61" y="102"/>
                  <a:pt x="60" y="102"/>
                </a:cubicBezTo>
                <a:lnTo>
                  <a:pt x="62" y="102"/>
                </a:lnTo>
                <a:close/>
                <a:moveTo>
                  <a:pt x="60" y="68"/>
                </a:moveTo>
                <a:cubicBezTo>
                  <a:pt x="61" y="68"/>
                  <a:pt x="61" y="68"/>
                  <a:pt x="61" y="68"/>
                </a:cubicBezTo>
                <a:cubicBezTo>
                  <a:pt x="61" y="68"/>
                  <a:pt x="61" y="68"/>
                  <a:pt x="62" y="68"/>
                </a:cubicBezTo>
                <a:lnTo>
                  <a:pt x="60" y="68"/>
                </a:lnTo>
                <a:close/>
                <a:moveTo>
                  <a:pt x="53" y="102"/>
                </a:moveTo>
                <a:cubicBezTo>
                  <a:pt x="55" y="102"/>
                  <a:pt x="56" y="100"/>
                  <a:pt x="56" y="98"/>
                </a:cubicBezTo>
                <a:cubicBezTo>
                  <a:pt x="56" y="72"/>
                  <a:pt x="56" y="72"/>
                  <a:pt x="56" y="72"/>
                </a:cubicBezTo>
                <a:cubicBezTo>
                  <a:pt x="56" y="70"/>
                  <a:pt x="55" y="68"/>
                  <a:pt x="53" y="68"/>
                </a:cubicBezTo>
                <a:cubicBezTo>
                  <a:pt x="44" y="68"/>
                  <a:pt x="44" y="68"/>
                  <a:pt x="44" y="68"/>
                </a:cubicBezTo>
                <a:cubicBezTo>
                  <a:pt x="42" y="68"/>
                  <a:pt x="41" y="70"/>
                  <a:pt x="41" y="72"/>
                </a:cubicBezTo>
                <a:cubicBezTo>
                  <a:pt x="41" y="98"/>
                  <a:pt x="41" y="98"/>
                  <a:pt x="41" y="98"/>
                </a:cubicBezTo>
                <a:cubicBezTo>
                  <a:pt x="41" y="100"/>
                  <a:pt x="42" y="102"/>
                  <a:pt x="44" y="102"/>
                </a:cubicBezTo>
                <a:lnTo>
                  <a:pt x="53" y="102"/>
                </a:lnTo>
                <a:close/>
                <a:moveTo>
                  <a:pt x="61" y="101"/>
                </a:moveTo>
                <a:cubicBezTo>
                  <a:pt x="63" y="101"/>
                  <a:pt x="64" y="100"/>
                  <a:pt x="64" y="98"/>
                </a:cubicBezTo>
                <a:cubicBezTo>
                  <a:pt x="64" y="72"/>
                  <a:pt x="64" y="72"/>
                  <a:pt x="64" y="72"/>
                </a:cubicBezTo>
                <a:cubicBezTo>
                  <a:pt x="64" y="70"/>
                  <a:pt x="63" y="69"/>
                  <a:pt x="61" y="68"/>
                </a:cubicBezTo>
                <a:cubicBezTo>
                  <a:pt x="59" y="69"/>
                  <a:pt x="58" y="70"/>
                  <a:pt x="58" y="72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100"/>
                  <a:pt x="59" y="101"/>
                  <a:pt x="61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7" name="Freeform 20">
            <a:extLst>
              <a:ext uri="{FF2B5EF4-FFF2-40B4-BE49-F238E27FC236}">
                <a16:creationId xmlns:a16="http://schemas.microsoft.com/office/drawing/2014/main" id="{AB06A5A2-12AA-4ED7-B405-3F984DD670D0}"/>
              </a:ext>
            </a:extLst>
          </p:cNvPr>
          <p:cNvSpPr>
            <a:spLocks noEditPoints="1"/>
          </p:cNvSpPr>
          <p:nvPr/>
        </p:nvSpPr>
        <p:spPr bwMode="auto">
          <a:xfrm>
            <a:off x="5634533" y="8293057"/>
            <a:ext cx="679624" cy="765437"/>
          </a:xfrm>
          <a:custGeom>
            <a:avLst/>
            <a:gdLst>
              <a:gd name="T0" fmla="*/ 586 w 1462"/>
              <a:gd name="T1" fmla="*/ 1325 h 1648"/>
              <a:gd name="T2" fmla="*/ 586 w 1462"/>
              <a:gd name="T3" fmla="*/ 1399 h 1648"/>
              <a:gd name="T4" fmla="*/ 913 w 1462"/>
              <a:gd name="T5" fmla="*/ 1362 h 1648"/>
              <a:gd name="T6" fmla="*/ 869 w 1462"/>
              <a:gd name="T7" fmla="*/ 1448 h 1648"/>
              <a:gd name="T8" fmla="*/ 556 w 1462"/>
              <a:gd name="T9" fmla="*/ 1484 h 1648"/>
              <a:gd name="T10" fmla="*/ 869 w 1462"/>
              <a:gd name="T11" fmla="*/ 1521 h 1648"/>
              <a:gd name="T12" fmla="*/ 869 w 1462"/>
              <a:gd name="T13" fmla="*/ 1448 h 1648"/>
              <a:gd name="T14" fmla="*/ 702 w 1462"/>
              <a:gd name="T15" fmla="*/ 1648 h 1648"/>
              <a:gd name="T16" fmla="*/ 867 w 1462"/>
              <a:gd name="T17" fmla="*/ 1568 h 1648"/>
              <a:gd name="T18" fmla="*/ 1150 w 1462"/>
              <a:gd name="T19" fmla="*/ 687 h 1648"/>
              <a:gd name="T20" fmla="*/ 526 w 1462"/>
              <a:gd name="T21" fmla="*/ 1272 h 1648"/>
              <a:gd name="T22" fmla="*/ 1150 w 1462"/>
              <a:gd name="T23" fmla="*/ 687 h 1648"/>
              <a:gd name="T24" fmla="*/ 684 w 1462"/>
              <a:gd name="T25" fmla="*/ 180 h 1648"/>
              <a:gd name="T26" fmla="*/ 784 w 1462"/>
              <a:gd name="T27" fmla="*/ 0 h 1648"/>
              <a:gd name="T28" fmla="*/ 1128 w 1462"/>
              <a:gd name="T29" fmla="*/ 96 h 1648"/>
              <a:gd name="T30" fmla="*/ 952 w 1462"/>
              <a:gd name="T31" fmla="*/ 213 h 1648"/>
              <a:gd name="T32" fmla="*/ 1128 w 1462"/>
              <a:gd name="T33" fmla="*/ 96 h 1648"/>
              <a:gd name="T34" fmla="*/ 1326 w 1462"/>
              <a:gd name="T35" fmla="*/ 263 h 1648"/>
              <a:gd name="T36" fmla="*/ 1224 w 1462"/>
              <a:gd name="T37" fmla="*/ 459 h 1648"/>
              <a:gd name="T38" fmla="*/ 1402 w 1462"/>
              <a:gd name="T39" fmla="*/ 977 h 1648"/>
              <a:gd name="T40" fmla="*/ 1184 w 1462"/>
              <a:gd name="T41" fmla="*/ 996 h 1648"/>
              <a:gd name="T42" fmla="*/ 1402 w 1462"/>
              <a:gd name="T43" fmla="*/ 977 h 1648"/>
              <a:gd name="T44" fmla="*/ 1258 w 1462"/>
              <a:gd name="T45" fmla="*/ 622 h 1648"/>
              <a:gd name="T46" fmla="*/ 1462 w 1462"/>
              <a:gd name="T47" fmla="*/ 722 h 1648"/>
              <a:gd name="T48" fmla="*/ 511 w 1462"/>
              <a:gd name="T49" fmla="*/ 213 h 1648"/>
              <a:gd name="T50" fmla="*/ 334 w 1462"/>
              <a:gd name="T51" fmla="*/ 96 h 1648"/>
              <a:gd name="T52" fmla="*/ 511 w 1462"/>
              <a:gd name="T53" fmla="*/ 213 h 1648"/>
              <a:gd name="T54" fmla="*/ 136 w 1462"/>
              <a:gd name="T55" fmla="*/ 263 h 1648"/>
              <a:gd name="T56" fmla="*/ 238 w 1462"/>
              <a:gd name="T57" fmla="*/ 459 h 1648"/>
              <a:gd name="T58" fmla="*/ 280 w 1462"/>
              <a:gd name="T59" fmla="*/ 988 h 1648"/>
              <a:gd name="T60" fmla="*/ 58 w 1462"/>
              <a:gd name="T61" fmla="*/ 977 h 1648"/>
              <a:gd name="T62" fmla="*/ 280 w 1462"/>
              <a:gd name="T63" fmla="*/ 988 h 1648"/>
              <a:gd name="T64" fmla="*/ 0 w 1462"/>
              <a:gd name="T65" fmla="*/ 622 h 1648"/>
              <a:gd name="T66" fmla="*/ 204 w 1462"/>
              <a:gd name="T67" fmla="*/ 722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462" h="1648">
                <a:moveTo>
                  <a:pt x="876" y="1325"/>
                </a:moveTo>
                <a:cubicBezTo>
                  <a:pt x="586" y="1325"/>
                  <a:pt x="586" y="1325"/>
                  <a:pt x="586" y="1325"/>
                </a:cubicBezTo>
                <a:cubicBezTo>
                  <a:pt x="565" y="1325"/>
                  <a:pt x="549" y="1342"/>
                  <a:pt x="549" y="1362"/>
                </a:cubicBezTo>
                <a:cubicBezTo>
                  <a:pt x="549" y="1382"/>
                  <a:pt x="565" y="1399"/>
                  <a:pt x="586" y="1399"/>
                </a:cubicBezTo>
                <a:cubicBezTo>
                  <a:pt x="876" y="1399"/>
                  <a:pt x="876" y="1399"/>
                  <a:pt x="876" y="1399"/>
                </a:cubicBezTo>
                <a:cubicBezTo>
                  <a:pt x="896" y="1399"/>
                  <a:pt x="913" y="1382"/>
                  <a:pt x="913" y="1362"/>
                </a:cubicBezTo>
                <a:cubicBezTo>
                  <a:pt x="913" y="1342"/>
                  <a:pt x="896" y="1325"/>
                  <a:pt x="876" y="1325"/>
                </a:cubicBezTo>
                <a:close/>
                <a:moveTo>
                  <a:pt x="869" y="1448"/>
                </a:moveTo>
                <a:cubicBezTo>
                  <a:pt x="592" y="1448"/>
                  <a:pt x="592" y="1448"/>
                  <a:pt x="592" y="1448"/>
                </a:cubicBezTo>
                <a:cubicBezTo>
                  <a:pt x="572" y="1448"/>
                  <a:pt x="556" y="1464"/>
                  <a:pt x="556" y="1484"/>
                </a:cubicBezTo>
                <a:cubicBezTo>
                  <a:pt x="556" y="1505"/>
                  <a:pt x="572" y="1521"/>
                  <a:pt x="592" y="1521"/>
                </a:cubicBezTo>
                <a:cubicBezTo>
                  <a:pt x="869" y="1521"/>
                  <a:pt x="869" y="1521"/>
                  <a:pt x="869" y="1521"/>
                </a:cubicBezTo>
                <a:cubicBezTo>
                  <a:pt x="890" y="1521"/>
                  <a:pt x="906" y="1505"/>
                  <a:pt x="906" y="1484"/>
                </a:cubicBezTo>
                <a:cubicBezTo>
                  <a:pt x="906" y="1464"/>
                  <a:pt x="890" y="1448"/>
                  <a:pt x="869" y="1448"/>
                </a:cubicBezTo>
                <a:close/>
                <a:moveTo>
                  <a:pt x="594" y="1568"/>
                </a:moveTo>
                <a:cubicBezTo>
                  <a:pt x="666" y="1635"/>
                  <a:pt x="673" y="1648"/>
                  <a:pt x="702" y="1648"/>
                </a:cubicBezTo>
                <a:cubicBezTo>
                  <a:pt x="757" y="1648"/>
                  <a:pt x="757" y="1648"/>
                  <a:pt x="757" y="1648"/>
                </a:cubicBezTo>
                <a:cubicBezTo>
                  <a:pt x="785" y="1648"/>
                  <a:pt x="792" y="1636"/>
                  <a:pt x="867" y="1568"/>
                </a:cubicBezTo>
                <a:lnTo>
                  <a:pt x="594" y="1568"/>
                </a:lnTo>
                <a:close/>
                <a:moveTo>
                  <a:pt x="1150" y="687"/>
                </a:moveTo>
                <a:cubicBezTo>
                  <a:pt x="1150" y="936"/>
                  <a:pt x="935" y="1075"/>
                  <a:pt x="935" y="1272"/>
                </a:cubicBezTo>
                <a:cubicBezTo>
                  <a:pt x="526" y="1272"/>
                  <a:pt x="526" y="1272"/>
                  <a:pt x="526" y="1272"/>
                </a:cubicBezTo>
                <a:cubicBezTo>
                  <a:pt x="526" y="1075"/>
                  <a:pt x="312" y="936"/>
                  <a:pt x="312" y="687"/>
                </a:cubicBezTo>
                <a:cubicBezTo>
                  <a:pt x="312" y="151"/>
                  <a:pt x="1150" y="150"/>
                  <a:pt x="1150" y="687"/>
                </a:cubicBezTo>
                <a:close/>
                <a:moveTo>
                  <a:pt x="784" y="180"/>
                </a:moveTo>
                <a:cubicBezTo>
                  <a:pt x="684" y="180"/>
                  <a:pt x="684" y="180"/>
                  <a:pt x="684" y="180"/>
                </a:cubicBezTo>
                <a:cubicBezTo>
                  <a:pt x="684" y="0"/>
                  <a:pt x="684" y="0"/>
                  <a:pt x="684" y="0"/>
                </a:cubicBezTo>
                <a:cubicBezTo>
                  <a:pt x="784" y="0"/>
                  <a:pt x="784" y="0"/>
                  <a:pt x="784" y="0"/>
                </a:cubicBezTo>
                <a:lnTo>
                  <a:pt x="784" y="180"/>
                </a:lnTo>
                <a:close/>
                <a:moveTo>
                  <a:pt x="1128" y="96"/>
                </a:moveTo>
                <a:cubicBezTo>
                  <a:pt x="1040" y="48"/>
                  <a:pt x="1040" y="48"/>
                  <a:pt x="1040" y="48"/>
                </a:cubicBezTo>
                <a:cubicBezTo>
                  <a:pt x="952" y="213"/>
                  <a:pt x="952" y="213"/>
                  <a:pt x="952" y="213"/>
                </a:cubicBezTo>
                <a:cubicBezTo>
                  <a:pt x="1040" y="260"/>
                  <a:pt x="1040" y="260"/>
                  <a:pt x="1040" y="260"/>
                </a:cubicBezTo>
                <a:lnTo>
                  <a:pt x="1128" y="96"/>
                </a:lnTo>
                <a:close/>
                <a:moveTo>
                  <a:pt x="1384" y="344"/>
                </a:moveTo>
                <a:cubicBezTo>
                  <a:pt x="1326" y="263"/>
                  <a:pt x="1326" y="263"/>
                  <a:pt x="1326" y="263"/>
                </a:cubicBezTo>
                <a:cubicBezTo>
                  <a:pt x="1166" y="378"/>
                  <a:pt x="1166" y="378"/>
                  <a:pt x="1166" y="378"/>
                </a:cubicBezTo>
                <a:cubicBezTo>
                  <a:pt x="1224" y="459"/>
                  <a:pt x="1224" y="459"/>
                  <a:pt x="1224" y="459"/>
                </a:cubicBezTo>
                <a:lnTo>
                  <a:pt x="1384" y="344"/>
                </a:lnTo>
                <a:close/>
                <a:moveTo>
                  <a:pt x="1402" y="977"/>
                </a:moveTo>
                <a:cubicBezTo>
                  <a:pt x="1222" y="903"/>
                  <a:pt x="1222" y="903"/>
                  <a:pt x="1222" y="903"/>
                </a:cubicBezTo>
                <a:cubicBezTo>
                  <a:pt x="1184" y="996"/>
                  <a:pt x="1184" y="996"/>
                  <a:pt x="1184" y="996"/>
                </a:cubicBezTo>
                <a:cubicBezTo>
                  <a:pt x="1364" y="1069"/>
                  <a:pt x="1364" y="1069"/>
                  <a:pt x="1364" y="1069"/>
                </a:cubicBezTo>
                <a:lnTo>
                  <a:pt x="1402" y="977"/>
                </a:lnTo>
                <a:close/>
                <a:moveTo>
                  <a:pt x="1462" y="622"/>
                </a:moveTo>
                <a:cubicBezTo>
                  <a:pt x="1258" y="622"/>
                  <a:pt x="1258" y="622"/>
                  <a:pt x="1258" y="622"/>
                </a:cubicBezTo>
                <a:cubicBezTo>
                  <a:pt x="1258" y="722"/>
                  <a:pt x="1258" y="722"/>
                  <a:pt x="1258" y="722"/>
                </a:cubicBezTo>
                <a:cubicBezTo>
                  <a:pt x="1462" y="722"/>
                  <a:pt x="1462" y="722"/>
                  <a:pt x="1462" y="722"/>
                </a:cubicBezTo>
                <a:lnTo>
                  <a:pt x="1462" y="622"/>
                </a:lnTo>
                <a:close/>
                <a:moveTo>
                  <a:pt x="511" y="213"/>
                </a:moveTo>
                <a:cubicBezTo>
                  <a:pt x="422" y="48"/>
                  <a:pt x="422" y="48"/>
                  <a:pt x="422" y="48"/>
                </a:cubicBezTo>
                <a:cubicBezTo>
                  <a:pt x="334" y="96"/>
                  <a:pt x="334" y="96"/>
                  <a:pt x="334" y="96"/>
                </a:cubicBezTo>
                <a:cubicBezTo>
                  <a:pt x="422" y="260"/>
                  <a:pt x="422" y="260"/>
                  <a:pt x="422" y="260"/>
                </a:cubicBezTo>
                <a:lnTo>
                  <a:pt x="511" y="213"/>
                </a:lnTo>
                <a:close/>
                <a:moveTo>
                  <a:pt x="296" y="378"/>
                </a:moveTo>
                <a:cubicBezTo>
                  <a:pt x="136" y="263"/>
                  <a:pt x="136" y="263"/>
                  <a:pt x="136" y="263"/>
                </a:cubicBezTo>
                <a:cubicBezTo>
                  <a:pt x="78" y="344"/>
                  <a:pt x="78" y="344"/>
                  <a:pt x="78" y="344"/>
                </a:cubicBezTo>
                <a:cubicBezTo>
                  <a:pt x="238" y="459"/>
                  <a:pt x="238" y="459"/>
                  <a:pt x="238" y="459"/>
                </a:cubicBezTo>
                <a:lnTo>
                  <a:pt x="296" y="378"/>
                </a:lnTo>
                <a:close/>
                <a:moveTo>
                  <a:pt x="280" y="988"/>
                </a:moveTo>
                <a:cubicBezTo>
                  <a:pt x="239" y="896"/>
                  <a:pt x="239" y="896"/>
                  <a:pt x="239" y="896"/>
                </a:cubicBezTo>
                <a:cubicBezTo>
                  <a:pt x="58" y="977"/>
                  <a:pt x="58" y="977"/>
                  <a:pt x="58" y="977"/>
                </a:cubicBezTo>
                <a:cubicBezTo>
                  <a:pt x="99" y="1069"/>
                  <a:pt x="99" y="1069"/>
                  <a:pt x="99" y="1069"/>
                </a:cubicBezTo>
                <a:lnTo>
                  <a:pt x="280" y="988"/>
                </a:lnTo>
                <a:close/>
                <a:moveTo>
                  <a:pt x="204" y="622"/>
                </a:moveTo>
                <a:cubicBezTo>
                  <a:pt x="0" y="622"/>
                  <a:pt x="0" y="622"/>
                  <a:pt x="0" y="622"/>
                </a:cubicBezTo>
                <a:cubicBezTo>
                  <a:pt x="0" y="722"/>
                  <a:pt x="0" y="722"/>
                  <a:pt x="0" y="722"/>
                </a:cubicBezTo>
                <a:cubicBezTo>
                  <a:pt x="204" y="722"/>
                  <a:pt x="204" y="722"/>
                  <a:pt x="204" y="722"/>
                </a:cubicBezTo>
                <a:lnTo>
                  <a:pt x="204" y="6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71323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4" b="0" i="0" u="none" strike="noStrike" kern="0" cap="none" spc="0" normalizeH="0" baseline="0" noProof="0">
              <a:ln>
                <a:noFill/>
              </a:ln>
              <a:solidFill>
                <a:srgbClr val="FAFAFA"/>
              </a:solidFill>
              <a:effectLst/>
              <a:uLnTx/>
              <a:uFillTx/>
              <a:latin typeface="Calibri" panose="020F0502020204030204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14EB8A7-0DED-4BA6-9CC9-33F2571F0DCF}"/>
              </a:ext>
            </a:extLst>
          </p:cNvPr>
          <p:cNvGrpSpPr/>
          <p:nvPr/>
        </p:nvGrpSpPr>
        <p:grpSpPr>
          <a:xfrm>
            <a:off x="11898106" y="4125814"/>
            <a:ext cx="601968" cy="535085"/>
            <a:chOff x="2706845" y="4671624"/>
            <a:chExt cx="603818" cy="536730"/>
          </a:xfrm>
          <a:solidFill>
            <a:schemeClr val="bg1"/>
          </a:solidFill>
        </p:grpSpPr>
        <p:sp>
          <p:nvSpPr>
            <p:cNvPr id="39" name="Freeform 142">
              <a:extLst>
                <a:ext uri="{FF2B5EF4-FFF2-40B4-BE49-F238E27FC236}">
                  <a16:creationId xmlns:a16="http://schemas.microsoft.com/office/drawing/2014/main" id="{3E5064F1-85F0-41A6-87DD-7EB91B600A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1738" y="5016228"/>
              <a:ext cx="88439" cy="192125"/>
            </a:xfrm>
            <a:custGeom>
              <a:avLst/>
              <a:gdLst>
                <a:gd name="T0" fmla="*/ 34 w 34"/>
                <a:gd name="T1" fmla="*/ 68 h 74"/>
                <a:gd name="T2" fmla="*/ 29 w 34"/>
                <a:gd name="T3" fmla="*/ 74 h 74"/>
                <a:gd name="T4" fmla="*/ 5 w 34"/>
                <a:gd name="T5" fmla="*/ 74 h 74"/>
                <a:gd name="T6" fmla="*/ 0 w 34"/>
                <a:gd name="T7" fmla="*/ 68 h 74"/>
                <a:gd name="T8" fmla="*/ 0 w 34"/>
                <a:gd name="T9" fmla="*/ 6 h 74"/>
                <a:gd name="T10" fmla="*/ 5 w 34"/>
                <a:gd name="T11" fmla="*/ 0 h 74"/>
                <a:gd name="T12" fmla="*/ 29 w 34"/>
                <a:gd name="T13" fmla="*/ 0 h 74"/>
                <a:gd name="T14" fmla="*/ 34 w 34"/>
                <a:gd name="T15" fmla="*/ 6 h 74"/>
                <a:gd name="T16" fmla="*/ 34 w 34"/>
                <a:gd name="T17" fmla="*/ 6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4">
                  <a:moveTo>
                    <a:pt x="34" y="68"/>
                  </a:moveTo>
                  <a:cubicBezTo>
                    <a:pt x="34" y="71"/>
                    <a:pt x="32" y="74"/>
                    <a:pt x="29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2" y="74"/>
                    <a:pt x="0" y="71"/>
                    <a:pt x="0" y="6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2"/>
                    <a:pt x="34" y="6"/>
                  </a:cubicBezTo>
                  <a:lnTo>
                    <a:pt x="34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0" name="Freeform 143">
              <a:extLst>
                <a:ext uri="{FF2B5EF4-FFF2-40B4-BE49-F238E27FC236}">
                  <a16:creationId xmlns:a16="http://schemas.microsoft.com/office/drawing/2014/main" id="{99BCD5FC-1DFE-4CB7-9917-4FAA12B89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019" y="4985733"/>
              <a:ext cx="85388" cy="222621"/>
            </a:xfrm>
            <a:custGeom>
              <a:avLst/>
              <a:gdLst>
                <a:gd name="T0" fmla="*/ 34 w 34"/>
                <a:gd name="T1" fmla="*/ 80 h 86"/>
                <a:gd name="T2" fmla="*/ 29 w 34"/>
                <a:gd name="T3" fmla="*/ 86 h 86"/>
                <a:gd name="T4" fmla="*/ 5 w 34"/>
                <a:gd name="T5" fmla="*/ 86 h 86"/>
                <a:gd name="T6" fmla="*/ 0 w 34"/>
                <a:gd name="T7" fmla="*/ 80 h 86"/>
                <a:gd name="T8" fmla="*/ 0 w 34"/>
                <a:gd name="T9" fmla="*/ 5 h 86"/>
                <a:gd name="T10" fmla="*/ 5 w 34"/>
                <a:gd name="T11" fmla="*/ 0 h 86"/>
                <a:gd name="T12" fmla="*/ 29 w 34"/>
                <a:gd name="T13" fmla="*/ 0 h 86"/>
                <a:gd name="T14" fmla="*/ 34 w 34"/>
                <a:gd name="T15" fmla="*/ 5 h 86"/>
                <a:gd name="T16" fmla="*/ 34 w 34"/>
                <a:gd name="T17" fmla="*/ 8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86">
                  <a:moveTo>
                    <a:pt x="34" y="80"/>
                  </a:moveTo>
                  <a:cubicBezTo>
                    <a:pt x="34" y="83"/>
                    <a:pt x="32" y="86"/>
                    <a:pt x="29" y="86"/>
                  </a:cubicBezTo>
                  <a:cubicBezTo>
                    <a:pt x="5" y="86"/>
                    <a:pt x="5" y="86"/>
                    <a:pt x="5" y="86"/>
                  </a:cubicBezTo>
                  <a:cubicBezTo>
                    <a:pt x="2" y="86"/>
                    <a:pt x="0" y="83"/>
                    <a:pt x="0" y="8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2"/>
                    <a:pt x="34" y="5"/>
                  </a:cubicBezTo>
                  <a:lnTo>
                    <a:pt x="34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1" name="Freeform 144">
              <a:extLst>
                <a:ext uri="{FF2B5EF4-FFF2-40B4-BE49-F238E27FC236}">
                  <a16:creationId xmlns:a16="http://schemas.microsoft.com/office/drawing/2014/main" id="{FBE75587-60A3-4F40-8023-CD76B78931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9249" y="4943038"/>
              <a:ext cx="88439" cy="265315"/>
            </a:xfrm>
            <a:custGeom>
              <a:avLst/>
              <a:gdLst>
                <a:gd name="T0" fmla="*/ 34 w 34"/>
                <a:gd name="T1" fmla="*/ 97 h 103"/>
                <a:gd name="T2" fmla="*/ 29 w 34"/>
                <a:gd name="T3" fmla="*/ 103 h 103"/>
                <a:gd name="T4" fmla="*/ 5 w 34"/>
                <a:gd name="T5" fmla="*/ 103 h 103"/>
                <a:gd name="T6" fmla="*/ 0 w 34"/>
                <a:gd name="T7" fmla="*/ 97 h 103"/>
                <a:gd name="T8" fmla="*/ 0 w 34"/>
                <a:gd name="T9" fmla="*/ 6 h 103"/>
                <a:gd name="T10" fmla="*/ 5 w 34"/>
                <a:gd name="T11" fmla="*/ 0 h 103"/>
                <a:gd name="T12" fmla="*/ 29 w 34"/>
                <a:gd name="T13" fmla="*/ 0 h 103"/>
                <a:gd name="T14" fmla="*/ 34 w 34"/>
                <a:gd name="T15" fmla="*/ 6 h 103"/>
                <a:gd name="T16" fmla="*/ 34 w 34"/>
                <a:gd name="T17" fmla="*/ 9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03">
                  <a:moveTo>
                    <a:pt x="34" y="97"/>
                  </a:moveTo>
                  <a:cubicBezTo>
                    <a:pt x="34" y="100"/>
                    <a:pt x="31" y="103"/>
                    <a:pt x="29" y="103"/>
                  </a:cubicBezTo>
                  <a:cubicBezTo>
                    <a:pt x="5" y="103"/>
                    <a:pt x="5" y="103"/>
                    <a:pt x="5" y="103"/>
                  </a:cubicBezTo>
                  <a:cubicBezTo>
                    <a:pt x="2" y="103"/>
                    <a:pt x="0" y="100"/>
                    <a:pt x="0" y="9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1" y="0"/>
                    <a:pt x="34" y="3"/>
                    <a:pt x="34" y="6"/>
                  </a:cubicBezTo>
                  <a:lnTo>
                    <a:pt x="34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2" name="Freeform 145">
              <a:extLst>
                <a:ext uri="{FF2B5EF4-FFF2-40B4-BE49-F238E27FC236}">
                  <a16:creationId xmlns:a16="http://schemas.microsoft.com/office/drawing/2014/main" id="{EFEBB5DD-BC7E-4154-B101-07E4EEA593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9530" y="4900344"/>
              <a:ext cx="85388" cy="308009"/>
            </a:xfrm>
            <a:custGeom>
              <a:avLst/>
              <a:gdLst>
                <a:gd name="T0" fmla="*/ 33 w 33"/>
                <a:gd name="T1" fmla="*/ 113 h 119"/>
                <a:gd name="T2" fmla="*/ 28 w 33"/>
                <a:gd name="T3" fmla="*/ 119 h 119"/>
                <a:gd name="T4" fmla="*/ 5 w 33"/>
                <a:gd name="T5" fmla="*/ 119 h 119"/>
                <a:gd name="T6" fmla="*/ 0 w 33"/>
                <a:gd name="T7" fmla="*/ 113 h 119"/>
                <a:gd name="T8" fmla="*/ 0 w 33"/>
                <a:gd name="T9" fmla="*/ 5 h 119"/>
                <a:gd name="T10" fmla="*/ 5 w 33"/>
                <a:gd name="T11" fmla="*/ 0 h 119"/>
                <a:gd name="T12" fmla="*/ 28 w 33"/>
                <a:gd name="T13" fmla="*/ 0 h 119"/>
                <a:gd name="T14" fmla="*/ 33 w 33"/>
                <a:gd name="T15" fmla="*/ 5 h 119"/>
                <a:gd name="T16" fmla="*/ 33 w 33"/>
                <a:gd name="T17" fmla="*/ 11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19">
                  <a:moveTo>
                    <a:pt x="33" y="113"/>
                  </a:moveTo>
                  <a:cubicBezTo>
                    <a:pt x="33" y="116"/>
                    <a:pt x="31" y="119"/>
                    <a:pt x="28" y="119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2" y="119"/>
                    <a:pt x="0" y="116"/>
                    <a:pt x="0" y="11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1" y="0"/>
                    <a:pt x="33" y="2"/>
                    <a:pt x="33" y="5"/>
                  </a:cubicBezTo>
                  <a:lnTo>
                    <a:pt x="33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3" name="Freeform 146">
              <a:extLst>
                <a:ext uri="{FF2B5EF4-FFF2-40B4-BE49-F238E27FC236}">
                  <a16:creationId xmlns:a16="http://schemas.microsoft.com/office/drawing/2014/main" id="{B3A973B9-58F0-42D1-964E-25F098DBA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845" y="4671624"/>
              <a:ext cx="603818" cy="292760"/>
            </a:xfrm>
            <a:custGeom>
              <a:avLst/>
              <a:gdLst>
                <a:gd name="T0" fmla="*/ 13 w 234"/>
                <a:gd name="T1" fmla="*/ 88 h 114"/>
                <a:gd name="T2" fmla="*/ 196 w 234"/>
                <a:gd name="T3" fmla="*/ 39 h 114"/>
                <a:gd name="T4" fmla="*/ 178 w 234"/>
                <a:gd name="T5" fmla="*/ 24 h 114"/>
                <a:gd name="T6" fmla="*/ 234 w 234"/>
                <a:gd name="T7" fmla="*/ 0 h 114"/>
                <a:gd name="T8" fmla="*/ 234 w 234"/>
                <a:gd name="T9" fmla="*/ 65 h 114"/>
                <a:gd name="T10" fmla="*/ 214 w 234"/>
                <a:gd name="T11" fmla="*/ 51 h 114"/>
                <a:gd name="T12" fmla="*/ 17 w 234"/>
                <a:gd name="T13" fmla="*/ 112 h 114"/>
                <a:gd name="T14" fmla="*/ 2 w 234"/>
                <a:gd name="T15" fmla="*/ 104 h 114"/>
                <a:gd name="T16" fmla="*/ 13 w 234"/>
                <a:gd name="T17" fmla="*/ 8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4" h="114">
                  <a:moveTo>
                    <a:pt x="13" y="88"/>
                  </a:moveTo>
                  <a:cubicBezTo>
                    <a:pt x="13" y="88"/>
                    <a:pt x="104" y="94"/>
                    <a:pt x="196" y="39"/>
                  </a:cubicBezTo>
                  <a:cubicBezTo>
                    <a:pt x="178" y="24"/>
                    <a:pt x="178" y="24"/>
                    <a:pt x="178" y="24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4" y="65"/>
                    <a:pt x="234" y="65"/>
                    <a:pt x="234" y="65"/>
                  </a:cubicBezTo>
                  <a:cubicBezTo>
                    <a:pt x="214" y="51"/>
                    <a:pt x="214" y="51"/>
                    <a:pt x="214" y="51"/>
                  </a:cubicBezTo>
                  <a:cubicBezTo>
                    <a:pt x="214" y="51"/>
                    <a:pt x="157" y="101"/>
                    <a:pt x="17" y="112"/>
                  </a:cubicBezTo>
                  <a:cubicBezTo>
                    <a:pt x="17" y="112"/>
                    <a:pt x="2" y="114"/>
                    <a:pt x="2" y="104"/>
                  </a:cubicBezTo>
                  <a:cubicBezTo>
                    <a:pt x="2" y="97"/>
                    <a:pt x="0" y="87"/>
                    <a:pt x="13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sp>
        <p:nvSpPr>
          <p:cNvPr id="45" name="Freeform 171">
            <a:extLst>
              <a:ext uri="{FF2B5EF4-FFF2-40B4-BE49-F238E27FC236}">
                <a16:creationId xmlns:a16="http://schemas.microsoft.com/office/drawing/2014/main" id="{26248242-0730-4C89-9FAE-B1723FC9D178}"/>
              </a:ext>
            </a:extLst>
          </p:cNvPr>
          <p:cNvSpPr>
            <a:spLocks noEditPoints="1"/>
          </p:cNvSpPr>
          <p:nvPr/>
        </p:nvSpPr>
        <p:spPr bwMode="auto">
          <a:xfrm>
            <a:off x="17935180" y="8305351"/>
            <a:ext cx="924505" cy="699244"/>
          </a:xfrm>
          <a:custGeom>
            <a:avLst/>
            <a:gdLst>
              <a:gd name="T0" fmla="*/ 80 w 232"/>
              <a:gd name="T1" fmla="*/ 40 h 176"/>
              <a:gd name="T2" fmla="*/ 48 w 232"/>
              <a:gd name="T3" fmla="*/ 95 h 176"/>
              <a:gd name="T4" fmla="*/ 47 w 232"/>
              <a:gd name="T5" fmla="*/ 101 h 176"/>
              <a:gd name="T6" fmla="*/ 56 w 232"/>
              <a:gd name="T7" fmla="*/ 105 h 176"/>
              <a:gd name="T8" fmla="*/ 48 w 232"/>
              <a:gd name="T9" fmla="*/ 95 h 176"/>
              <a:gd name="T10" fmla="*/ 66 w 232"/>
              <a:gd name="T11" fmla="*/ 125 h 176"/>
              <a:gd name="T12" fmla="*/ 74 w 232"/>
              <a:gd name="T13" fmla="*/ 137 h 176"/>
              <a:gd name="T14" fmla="*/ 75 w 232"/>
              <a:gd name="T15" fmla="*/ 129 h 176"/>
              <a:gd name="T16" fmla="*/ 101 w 232"/>
              <a:gd name="T17" fmla="*/ 0 h 176"/>
              <a:gd name="T18" fmla="*/ 41 w 232"/>
              <a:gd name="T19" fmla="*/ 12 h 176"/>
              <a:gd name="T20" fmla="*/ 79 w 232"/>
              <a:gd name="T21" fmla="*/ 36 h 176"/>
              <a:gd name="T22" fmla="*/ 96 w 232"/>
              <a:gd name="T23" fmla="*/ 131 h 176"/>
              <a:gd name="T24" fmla="*/ 97 w 232"/>
              <a:gd name="T25" fmla="*/ 112 h 176"/>
              <a:gd name="T26" fmla="*/ 104 w 232"/>
              <a:gd name="T27" fmla="*/ 85 h 176"/>
              <a:gd name="T28" fmla="*/ 44 w 232"/>
              <a:gd name="T29" fmla="*/ 58 h 176"/>
              <a:gd name="T30" fmla="*/ 109 w 232"/>
              <a:gd name="T31" fmla="*/ 165 h 176"/>
              <a:gd name="T32" fmla="*/ 89 w 232"/>
              <a:gd name="T33" fmla="*/ 138 h 176"/>
              <a:gd name="T34" fmla="*/ 77 w 232"/>
              <a:gd name="T35" fmla="*/ 151 h 176"/>
              <a:gd name="T36" fmla="*/ 66 w 232"/>
              <a:gd name="T37" fmla="*/ 160 h 176"/>
              <a:gd name="T38" fmla="*/ 43 w 232"/>
              <a:gd name="T39" fmla="*/ 151 h 176"/>
              <a:gd name="T40" fmla="*/ 43 w 232"/>
              <a:gd name="T41" fmla="*/ 137 h 176"/>
              <a:gd name="T42" fmla="*/ 50 w 232"/>
              <a:gd name="T43" fmla="*/ 120 h 176"/>
              <a:gd name="T44" fmla="*/ 36 w 232"/>
              <a:gd name="T45" fmla="*/ 111 h 176"/>
              <a:gd name="T46" fmla="*/ 34 w 232"/>
              <a:gd name="T47" fmla="*/ 93 h 176"/>
              <a:gd name="T48" fmla="*/ 45 w 232"/>
              <a:gd name="T49" fmla="*/ 81 h 176"/>
              <a:gd name="T50" fmla="*/ 56 w 232"/>
              <a:gd name="T51" fmla="*/ 72 h 176"/>
              <a:gd name="T52" fmla="*/ 76 w 232"/>
              <a:gd name="T53" fmla="*/ 81 h 176"/>
              <a:gd name="T54" fmla="*/ 82 w 232"/>
              <a:gd name="T55" fmla="*/ 98 h 176"/>
              <a:gd name="T56" fmla="*/ 66 w 232"/>
              <a:gd name="T57" fmla="*/ 93 h 176"/>
              <a:gd name="T58" fmla="*/ 78 w 232"/>
              <a:gd name="T59" fmla="*/ 112 h 176"/>
              <a:gd name="T60" fmla="*/ 89 w 232"/>
              <a:gd name="T61" fmla="*/ 124 h 176"/>
              <a:gd name="T62" fmla="*/ 232 w 232"/>
              <a:gd name="T63" fmla="*/ 101 h 176"/>
              <a:gd name="T64" fmla="*/ 231 w 232"/>
              <a:gd name="T65" fmla="*/ 95 h 176"/>
              <a:gd name="T66" fmla="*/ 190 w 232"/>
              <a:gd name="T67" fmla="*/ 60 h 176"/>
              <a:gd name="T68" fmla="*/ 104 w 232"/>
              <a:gd name="T69" fmla="*/ 92 h 176"/>
              <a:gd name="T70" fmla="*/ 103 w 232"/>
              <a:gd name="T71" fmla="*/ 116 h 176"/>
              <a:gd name="T72" fmla="*/ 101 w 232"/>
              <a:gd name="T73" fmla="*/ 136 h 176"/>
              <a:gd name="T74" fmla="*/ 141 w 232"/>
              <a:gd name="T75" fmla="*/ 174 h 176"/>
              <a:gd name="T76" fmla="*/ 229 w 232"/>
              <a:gd name="T77" fmla="*/ 138 h 176"/>
              <a:gd name="T78" fmla="*/ 226 w 232"/>
              <a:gd name="T79" fmla="*/ 121 h 176"/>
              <a:gd name="T80" fmla="*/ 226 w 232"/>
              <a:gd name="T81" fmla="*/ 84 h 176"/>
              <a:gd name="T82" fmla="*/ 201 w 232"/>
              <a:gd name="T83" fmla="*/ 96 h 176"/>
              <a:gd name="T84" fmla="*/ 150 w 232"/>
              <a:gd name="T85" fmla="*/ 83 h 176"/>
              <a:gd name="T86" fmla="*/ 117 w 232"/>
              <a:gd name="T87" fmla="*/ 93 h 176"/>
              <a:gd name="T88" fmla="*/ 173 w 232"/>
              <a:gd name="T89" fmla="*/ 161 h 176"/>
              <a:gd name="T90" fmla="*/ 104 w 232"/>
              <a:gd name="T91" fmla="*/ 138 h 176"/>
              <a:gd name="T92" fmla="*/ 181 w 232"/>
              <a:gd name="T93" fmla="*/ 146 h 176"/>
              <a:gd name="T94" fmla="*/ 145 w 232"/>
              <a:gd name="T95" fmla="*/ 148 h 176"/>
              <a:gd name="T96" fmla="*/ 106 w 232"/>
              <a:gd name="T97" fmla="*/ 118 h 176"/>
              <a:gd name="T98" fmla="*/ 182 w 232"/>
              <a:gd name="T99" fmla="*/ 125 h 176"/>
              <a:gd name="T100" fmla="*/ 146 w 232"/>
              <a:gd name="T101" fmla="*/ 127 h 176"/>
              <a:gd name="T102" fmla="*/ 107 w 232"/>
              <a:gd name="T103" fmla="*/ 95 h 176"/>
              <a:gd name="T104" fmla="*/ 182 w 232"/>
              <a:gd name="T105" fmla="*/ 104 h 176"/>
              <a:gd name="T106" fmla="*/ 191 w 232"/>
              <a:gd name="T107" fmla="*/ 63 h 176"/>
              <a:gd name="T108" fmla="*/ 168 w 232"/>
              <a:gd name="T109" fmla="*/ 75 h 176"/>
              <a:gd name="T110" fmla="*/ 226 w 232"/>
              <a:gd name="T111" fmla="*/ 125 h 176"/>
              <a:gd name="T112" fmla="*/ 229 w 232"/>
              <a:gd name="T113" fmla="*/ 113 h 176"/>
              <a:gd name="T114" fmla="*/ 227 w 232"/>
              <a:gd name="T115" fmla="*/ 10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32" h="176">
                <a:moveTo>
                  <a:pt x="44" y="53"/>
                </a:moveTo>
                <a:cubicBezTo>
                  <a:pt x="79" y="53"/>
                  <a:pt x="79" y="53"/>
                  <a:pt x="79" y="53"/>
                </a:cubicBezTo>
                <a:cubicBezTo>
                  <a:pt x="80" y="40"/>
                  <a:pt x="80" y="40"/>
                  <a:pt x="80" y="40"/>
                </a:cubicBezTo>
                <a:cubicBezTo>
                  <a:pt x="44" y="40"/>
                  <a:pt x="44" y="40"/>
                  <a:pt x="44" y="40"/>
                </a:cubicBezTo>
                <a:lnTo>
                  <a:pt x="44" y="53"/>
                </a:lnTo>
                <a:close/>
                <a:moveTo>
                  <a:pt x="48" y="95"/>
                </a:moveTo>
                <a:cubicBezTo>
                  <a:pt x="48" y="95"/>
                  <a:pt x="47" y="96"/>
                  <a:pt x="47" y="97"/>
                </a:cubicBezTo>
                <a:cubicBezTo>
                  <a:pt x="47" y="97"/>
                  <a:pt x="47" y="98"/>
                  <a:pt x="47" y="98"/>
                </a:cubicBezTo>
                <a:cubicBezTo>
                  <a:pt x="47" y="99"/>
                  <a:pt x="47" y="100"/>
                  <a:pt x="47" y="101"/>
                </a:cubicBezTo>
                <a:cubicBezTo>
                  <a:pt x="48" y="101"/>
                  <a:pt x="48" y="102"/>
                  <a:pt x="49" y="103"/>
                </a:cubicBezTo>
                <a:cubicBezTo>
                  <a:pt x="50" y="103"/>
                  <a:pt x="51" y="104"/>
                  <a:pt x="52" y="104"/>
                </a:cubicBezTo>
                <a:cubicBezTo>
                  <a:pt x="53" y="104"/>
                  <a:pt x="54" y="105"/>
                  <a:pt x="56" y="105"/>
                </a:cubicBezTo>
                <a:cubicBezTo>
                  <a:pt x="56" y="93"/>
                  <a:pt x="56" y="93"/>
                  <a:pt x="56" y="93"/>
                </a:cubicBezTo>
                <a:cubicBezTo>
                  <a:pt x="54" y="93"/>
                  <a:pt x="52" y="93"/>
                  <a:pt x="51" y="93"/>
                </a:cubicBezTo>
                <a:cubicBezTo>
                  <a:pt x="50" y="94"/>
                  <a:pt x="49" y="94"/>
                  <a:pt x="48" y="95"/>
                </a:cubicBezTo>
                <a:close/>
                <a:moveTo>
                  <a:pt x="73" y="128"/>
                </a:moveTo>
                <a:cubicBezTo>
                  <a:pt x="72" y="127"/>
                  <a:pt x="71" y="126"/>
                  <a:pt x="70" y="126"/>
                </a:cubicBezTo>
                <a:cubicBezTo>
                  <a:pt x="69" y="126"/>
                  <a:pt x="68" y="125"/>
                  <a:pt x="66" y="125"/>
                </a:cubicBezTo>
                <a:cubicBezTo>
                  <a:pt x="66" y="140"/>
                  <a:pt x="66" y="140"/>
                  <a:pt x="66" y="140"/>
                </a:cubicBezTo>
                <a:cubicBezTo>
                  <a:pt x="68" y="139"/>
                  <a:pt x="70" y="139"/>
                  <a:pt x="71" y="138"/>
                </a:cubicBezTo>
                <a:cubicBezTo>
                  <a:pt x="72" y="138"/>
                  <a:pt x="73" y="137"/>
                  <a:pt x="74" y="137"/>
                </a:cubicBezTo>
                <a:cubicBezTo>
                  <a:pt x="75" y="136"/>
                  <a:pt x="75" y="135"/>
                  <a:pt x="75" y="134"/>
                </a:cubicBezTo>
                <a:cubicBezTo>
                  <a:pt x="76" y="134"/>
                  <a:pt x="76" y="133"/>
                  <a:pt x="76" y="132"/>
                </a:cubicBezTo>
                <a:cubicBezTo>
                  <a:pt x="76" y="131"/>
                  <a:pt x="76" y="130"/>
                  <a:pt x="75" y="129"/>
                </a:cubicBezTo>
                <a:cubicBezTo>
                  <a:pt x="75" y="129"/>
                  <a:pt x="74" y="128"/>
                  <a:pt x="73" y="128"/>
                </a:cubicBezTo>
                <a:close/>
                <a:moveTo>
                  <a:pt x="79" y="36"/>
                </a:moveTo>
                <a:cubicBezTo>
                  <a:pt x="101" y="0"/>
                  <a:pt x="101" y="0"/>
                  <a:pt x="101" y="0"/>
                </a:cubicBezTo>
                <a:cubicBezTo>
                  <a:pt x="101" y="0"/>
                  <a:pt x="90" y="13"/>
                  <a:pt x="80" y="11"/>
                </a:cubicBezTo>
                <a:cubicBezTo>
                  <a:pt x="71" y="9"/>
                  <a:pt x="69" y="0"/>
                  <a:pt x="61" y="1"/>
                </a:cubicBezTo>
                <a:cubicBezTo>
                  <a:pt x="53" y="2"/>
                  <a:pt x="48" y="13"/>
                  <a:pt x="41" y="12"/>
                </a:cubicBezTo>
                <a:cubicBezTo>
                  <a:pt x="35" y="12"/>
                  <a:pt x="23" y="0"/>
                  <a:pt x="23" y="0"/>
                </a:cubicBezTo>
                <a:cubicBezTo>
                  <a:pt x="43" y="36"/>
                  <a:pt x="43" y="36"/>
                  <a:pt x="43" y="36"/>
                </a:cubicBezTo>
                <a:lnTo>
                  <a:pt x="79" y="36"/>
                </a:lnTo>
                <a:close/>
                <a:moveTo>
                  <a:pt x="95" y="151"/>
                </a:moveTo>
                <a:cubicBezTo>
                  <a:pt x="94" y="138"/>
                  <a:pt x="94" y="138"/>
                  <a:pt x="94" y="138"/>
                </a:cubicBezTo>
                <a:cubicBezTo>
                  <a:pt x="93" y="135"/>
                  <a:pt x="94" y="133"/>
                  <a:pt x="96" y="131"/>
                </a:cubicBezTo>
                <a:cubicBezTo>
                  <a:pt x="96" y="130"/>
                  <a:pt x="96" y="130"/>
                  <a:pt x="96" y="130"/>
                </a:cubicBezTo>
                <a:cubicBezTo>
                  <a:pt x="95" y="117"/>
                  <a:pt x="95" y="117"/>
                  <a:pt x="95" y="117"/>
                </a:cubicBezTo>
                <a:cubicBezTo>
                  <a:pt x="95" y="115"/>
                  <a:pt x="96" y="113"/>
                  <a:pt x="97" y="112"/>
                </a:cubicBezTo>
                <a:cubicBezTo>
                  <a:pt x="96" y="110"/>
                  <a:pt x="96" y="107"/>
                  <a:pt x="97" y="105"/>
                </a:cubicBezTo>
                <a:cubicBezTo>
                  <a:pt x="97" y="94"/>
                  <a:pt x="97" y="94"/>
                  <a:pt x="97" y="94"/>
                </a:cubicBezTo>
                <a:cubicBezTo>
                  <a:pt x="97" y="89"/>
                  <a:pt x="100" y="86"/>
                  <a:pt x="104" y="85"/>
                </a:cubicBezTo>
                <a:cubicBezTo>
                  <a:pt x="105" y="85"/>
                  <a:pt x="107" y="84"/>
                  <a:pt x="108" y="84"/>
                </a:cubicBezTo>
                <a:cubicBezTo>
                  <a:pt x="96" y="64"/>
                  <a:pt x="81" y="58"/>
                  <a:pt x="81" y="58"/>
                </a:cubicBezTo>
                <a:cubicBezTo>
                  <a:pt x="44" y="58"/>
                  <a:pt x="44" y="58"/>
                  <a:pt x="44" y="58"/>
                </a:cubicBezTo>
                <a:cubicBezTo>
                  <a:pt x="17" y="67"/>
                  <a:pt x="2" y="105"/>
                  <a:pt x="0" y="134"/>
                </a:cubicBezTo>
                <a:cubicBezTo>
                  <a:pt x="2" y="163"/>
                  <a:pt x="22" y="176"/>
                  <a:pt x="67" y="176"/>
                </a:cubicBezTo>
                <a:cubicBezTo>
                  <a:pt x="87" y="176"/>
                  <a:pt x="100" y="172"/>
                  <a:pt x="109" y="165"/>
                </a:cubicBezTo>
                <a:cubicBezTo>
                  <a:pt x="103" y="161"/>
                  <a:pt x="98" y="158"/>
                  <a:pt x="98" y="158"/>
                </a:cubicBezTo>
                <a:cubicBezTo>
                  <a:pt x="96" y="156"/>
                  <a:pt x="95" y="154"/>
                  <a:pt x="95" y="151"/>
                </a:cubicBezTo>
                <a:close/>
                <a:moveTo>
                  <a:pt x="89" y="138"/>
                </a:moveTo>
                <a:cubicBezTo>
                  <a:pt x="88" y="140"/>
                  <a:pt x="87" y="142"/>
                  <a:pt x="86" y="144"/>
                </a:cubicBezTo>
                <a:cubicBezTo>
                  <a:pt x="85" y="145"/>
                  <a:pt x="84" y="147"/>
                  <a:pt x="82" y="148"/>
                </a:cubicBezTo>
                <a:cubicBezTo>
                  <a:pt x="81" y="149"/>
                  <a:pt x="79" y="150"/>
                  <a:pt x="77" y="151"/>
                </a:cubicBezTo>
                <a:cubicBezTo>
                  <a:pt x="76" y="151"/>
                  <a:pt x="74" y="152"/>
                  <a:pt x="72" y="152"/>
                </a:cubicBezTo>
                <a:cubicBezTo>
                  <a:pt x="70" y="153"/>
                  <a:pt x="68" y="153"/>
                  <a:pt x="66" y="153"/>
                </a:cubicBezTo>
                <a:cubicBezTo>
                  <a:pt x="66" y="160"/>
                  <a:pt x="66" y="160"/>
                  <a:pt x="66" y="160"/>
                </a:cubicBezTo>
                <a:cubicBezTo>
                  <a:pt x="56" y="160"/>
                  <a:pt x="56" y="160"/>
                  <a:pt x="56" y="160"/>
                </a:cubicBezTo>
                <a:cubicBezTo>
                  <a:pt x="56" y="153"/>
                  <a:pt x="56" y="153"/>
                  <a:pt x="56" y="153"/>
                </a:cubicBezTo>
                <a:cubicBezTo>
                  <a:pt x="51" y="153"/>
                  <a:pt x="47" y="152"/>
                  <a:pt x="43" y="151"/>
                </a:cubicBezTo>
                <a:cubicBezTo>
                  <a:pt x="39" y="150"/>
                  <a:pt x="36" y="149"/>
                  <a:pt x="33" y="148"/>
                </a:cubicBezTo>
                <a:cubicBezTo>
                  <a:pt x="33" y="132"/>
                  <a:pt x="33" y="132"/>
                  <a:pt x="33" y="132"/>
                </a:cubicBezTo>
                <a:cubicBezTo>
                  <a:pt x="36" y="134"/>
                  <a:pt x="40" y="136"/>
                  <a:pt x="43" y="137"/>
                </a:cubicBezTo>
                <a:cubicBezTo>
                  <a:pt x="47" y="138"/>
                  <a:pt x="51" y="139"/>
                  <a:pt x="56" y="140"/>
                </a:cubicBezTo>
                <a:cubicBezTo>
                  <a:pt x="56" y="122"/>
                  <a:pt x="56" y="122"/>
                  <a:pt x="56" y="122"/>
                </a:cubicBezTo>
                <a:cubicBezTo>
                  <a:pt x="54" y="121"/>
                  <a:pt x="52" y="121"/>
                  <a:pt x="50" y="120"/>
                </a:cubicBezTo>
                <a:cubicBezTo>
                  <a:pt x="48" y="119"/>
                  <a:pt x="46" y="119"/>
                  <a:pt x="45" y="118"/>
                </a:cubicBezTo>
                <a:cubicBezTo>
                  <a:pt x="43" y="117"/>
                  <a:pt x="41" y="116"/>
                  <a:pt x="40" y="115"/>
                </a:cubicBezTo>
                <a:cubicBezTo>
                  <a:pt x="39" y="114"/>
                  <a:pt x="37" y="113"/>
                  <a:pt x="36" y="111"/>
                </a:cubicBezTo>
                <a:cubicBezTo>
                  <a:pt x="35" y="110"/>
                  <a:pt x="34" y="108"/>
                  <a:pt x="34" y="106"/>
                </a:cubicBezTo>
                <a:cubicBezTo>
                  <a:pt x="33" y="104"/>
                  <a:pt x="33" y="102"/>
                  <a:pt x="33" y="100"/>
                </a:cubicBezTo>
                <a:cubicBezTo>
                  <a:pt x="33" y="97"/>
                  <a:pt x="33" y="95"/>
                  <a:pt x="34" y="93"/>
                </a:cubicBezTo>
                <a:cubicBezTo>
                  <a:pt x="34" y="91"/>
                  <a:pt x="35" y="89"/>
                  <a:pt x="36" y="88"/>
                </a:cubicBezTo>
                <a:cubicBezTo>
                  <a:pt x="37" y="86"/>
                  <a:pt x="39" y="85"/>
                  <a:pt x="40" y="84"/>
                </a:cubicBezTo>
                <a:cubicBezTo>
                  <a:pt x="42" y="83"/>
                  <a:pt x="43" y="82"/>
                  <a:pt x="45" y="81"/>
                </a:cubicBezTo>
                <a:cubicBezTo>
                  <a:pt x="47" y="81"/>
                  <a:pt x="48" y="80"/>
                  <a:pt x="50" y="80"/>
                </a:cubicBezTo>
                <a:cubicBezTo>
                  <a:pt x="52" y="79"/>
                  <a:pt x="54" y="79"/>
                  <a:pt x="56" y="79"/>
                </a:cubicBezTo>
                <a:cubicBezTo>
                  <a:pt x="56" y="72"/>
                  <a:pt x="56" y="72"/>
                  <a:pt x="56" y="72"/>
                </a:cubicBezTo>
                <a:cubicBezTo>
                  <a:pt x="66" y="72"/>
                  <a:pt x="66" y="72"/>
                  <a:pt x="66" y="72"/>
                </a:cubicBezTo>
                <a:cubicBezTo>
                  <a:pt x="66" y="79"/>
                  <a:pt x="66" y="79"/>
                  <a:pt x="66" y="79"/>
                </a:cubicBezTo>
                <a:cubicBezTo>
                  <a:pt x="70" y="79"/>
                  <a:pt x="73" y="80"/>
                  <a:pt x="76" y="81"/>
                </a:cubicBezTo>
                <a:cubicBezTo>
                  <a:pt x="80" y="82"/>
                  <a:pt x="83" y="83"/>
                  <a:pt x="86" y="84"/>
                </a:cubicBezTo>
                <a:cubicBezTo>
                  <a:pt x="86" y="99"/>
                  <a:pt x="86" y="99"/>
                  <a:pt x="86" y="99"/>
                </a:cubicBezTo>
                <a:cubicBezTo>
                  <a:pt x="85" y="99"/>
                  <a:pt x="84" y="98"/>
                  <a:pt x="82" y="98"/>
                </a:cubicBezTo>
                <a:cubicBezTo>
                  <a:pt x="81" y="97"/>
                  <a:pt x="79" y="96"/>
                  <a:pt x="78" y="96"/>
                </a:cubicBezTo>
                <a:cubicBezTo>
                  <a:pt x="76" y="95"/>
                  <a:pt x="74" y="94"/>
                  <a:pt x="72" y="94"/>
                </a:cubicBezTo>
                <a:cubicBezTo>
                  <a:pt x="70" y="93"/>
                  <a:pt x="68" y="93"/>
                  <a:pt x="66" y="93"/>
                </a:cubicBezTo>
                <a:cubicBezTo>
                  <a:pt x="66" y="108"/>
                  <a:pt x="66" y="108"/>
                  <a:pt x="66" y="108"/>
                </a:cubicBezTo>
                <a:cubicBezTo>
                  <a:pt x="68" y="109"/>
                  <a:pt x="70" y="109"/>
                  <a:pt x="72" y="110"/>
                </a:cubicBezTo>
                <a:cubicBezTo>
                  <a:pt x="74" y="111"/>
                  <a:pt x="76" y="111"/>
                  <a:pt x="78" y="112"/>
                </a:cubicBezTo>
                <a:cubicBezTo>
                  <a:pt x="79" y="113"/>
                  <a:pt x="81" y="114"/>
                  <a:pt x="82" y="115"/>
                </a:cubicBezTo>
                <a:cubicBezTo>
                  <a:pt x="84" y="116"/>
                  <a:pt x="85" y="118"/>
                  <a:pt x="86" y="119"/>
                </a:cubicBezTo>
                <a:cubicBezTo>
                  <a:pt x="87" y="121"/>
                  <a:pt x="88" y="122"/>
                  <a:pt x="89" y="124"/>
                </a:cubicBezTo>
                <a:cubicBezTo>
                  <a:pt x="90" y="126"/>
                  <a:pt x="90" y="128"/>
                  <a:pt x="90" y="131"/>
                </a:cubicBezTo>
                <a:cubicBezTo>
                  <a:pt x="90" y="134"/>
                  <a:pt x="90" y="136"/>
                  <a:pt x="89" y="138"/>
                </a:cubicBezTo>
                <a:close/>
                <a:moveTo>
                  <a:pt x="232" y="101"/>
                </a:moveTo>
                <a:cubicBezTo>
                  <a:pt x="228" y="100"/>
                  <a:pt x="228" y="100"/>
                  <a:pt x="228" y="100"/>
                </a:cubicBezTo>
                <a:cubicBezTo>
                  <a:pt x="231" y="96"/>
                  <a:pt x="231" y="96"/>
                  <a:pt x="231" y="96"/>
                </a:cubicBezTo>
                <a:cubicBezTo>
                  <a:pt x="231" y="95"/>
                  <a:pt x="231" y="95"/>
                  <a:pt x="231" y="95"/>
                </a:cubicBezTo>
                <a:cubicBezTo>
                  <a:pt x="229" y="82"/>
                  <a:pt x="229" y="82"/>
                  <a:pt x="229" y="82"/>
                </a:cubicBezTo>
                <a:cubicBezTo>
                  <a:pt x="191" y="59"/>
                  <a:pt x="191" y="59"/>
                  <a:pt x="191" y="59"/>
                </a:cubicBezTo>
                <a:cubicBezTo>
                  <a:pt x="190" y="60"/>
                  <a:pt x="190" y="60"/>
                  <a:pt x="190" y="60"/>
                </a:cubicBezTo>
                <a:cubicBezTo>
                  <a:pt x="190" y="60"/>
                  <a:pt x="180" y="66"/>
                  <a:pt x="165" y="73"/>
                </a:cubicBezTo>
                <a:cubicBezTo>
                  <a:pt x="149" y="80"/>
                  <a:pt x="128" y="88"/>
                  <a:pt x="105" y="92"/>
                </a:cubicBezTo>
                <a:cubicBezTo>
                  <a:pt x="104" y="92"/>
                  <a:pt x="104" y="92"/>
                  <a:pt x="104" y="92"/>
                </a:cubicBezTo>
                <a:cubicBezTo>
                  <a:pt x="104" y="108"/>
                  <a:pt x="104" y="108"/>
                  <a:pt x="104" y="108"/>
                </a:cubicBezTo>
                <a:cubicBezTo>
                  <a:pt x="109" y="113"/>
                  <a:pt x="109" y="113"/>
                  <a:pt x="109" y="113"/>
                </a:cubicBezTo>
                <a:cubicBezTo>
                  <a:pt x="103" y="116"/>
                  <a:pt x="103" y="116"/>
                  <a:pt x="103" y="116"/>
                </a:cubicBezTo>
                <a:cubicBezTo>
                  <a:pt x="103" y="130"/>
                  <a:pt x="103" y="130"/>
                  <a:pt x="103" y="130"/>
                </a:cubicBezTo>
                <a:cubicBezTo>
                  <a:pt x="108" y="133"/>
                  <a:pt x="108" y="133"/>
                  <a:pt x="108" y="133"/>
                </a:cubicBezTo>
                <a:cubicBezTo>
                  <a:pt x="101" y="136"/>
                  <a:pt x="101" y="136"/>
                  <a:pt x="101" y="136"/>
                </a:cubicBezTo>
                <a:cubicBezTo>
                  <a:pt x="102" y="152"/>
                  <a:pt x="102" y="152"/>
                  <a:pt x="102" y="152"/>
                </a:cubicBezTo>
                <a:cubicBezTo>
                  <a:pt x="103" y="152"/>
                  <a:pt x="103" y="152"/>
                  <a:pt x="103" y="152"/>
                </a:cubicBezTo>
                <a:cubicBezTo>
                  <a:pt x="103" y="152"/>
                  <a:pt x="122" y="167"/>
                  <a:pt x="141" y="174"/>
                </a:cubicBezTo>
                <a:cubicBezTo>
                  <a:pt x="141" y="174"/>
                  <a:pt x="141" y="174"/>
                  <a:pt x="141" y="174"/>
                </a:cubicBezTo>
                <a:cubicBezTo>
                  <a:pt x="142" y="174"/>
                  <a:pt x="142" y="174"/>
                  <a:pt x="142" y="174"/>
                </a:cubicBezTo>
                <a:cubicBezTo>
                  <a:pt x="142" y="174"/>
                  <a:pt x="199" y="161"/>
                  <a:pt x="229" y="138"/>
                </a:cubicBezTo>
                <a:cubicBezTo>
                  <a:pt x="230" y="137"/>
                  <a:pt x="230" y="137"/>
                  <a:pt x="230" y="137"/>
                </a:cubicBezTo>
                <a:cubicBezTo>
                  <a:pt x="229" y="122"/>
                  <a:pt x="229" y="122"/>
                  <a:pt x="229" y="122"/>
                </a:cubicBezTo>
                <a:cubicBezTo>
                  <a:pt x="226" y="121"/>
                  <a:pt x="226" y="121"/>
                  <a:pt x="226" y="121"/>
                </a:cubicBezTo>
                <a:cubicBezTo>
                  <a:pt x="232" y="116"/>
                  <a:pt x="232" y="116"/>
                  <a:pt x="232" y="116"/>
                </a:cubicBezTo>
                <a:lnTo>
                  <a:pt x="232" y="101"/>
                </a:lnTo>
                <a:close/>
                <a:moveTo>
                  <a:pt x="226" y="84"/>
                </a:moveTo>
                <a:cubicBezTo>
                  <a:pt x="227" y="94"/>
                  <a:pt x="227" y="94"/>
                  <a:pt x="227" y="94"/>
                </a:cubicBezTo>
                <a:cubicBezTo>
                  <a:pt x="219" y="99"/>
                  <a:pt x="210" y="103"/>
                  <a:pt x="201" y="107"/>
                </a:cubicBezTo>
                <a:cubicBezTo>
                  <a:pt x="201" y="96"/>
                  <a:pt x="201" y="96"/>
                  <a:pt x="201" y="96"/>
                </a:cubicBezTo>
                <a:cubicBezTo>
                  <a:pt x="213" y="90"/>
                  <a:pt x="222" y="85"/>
                  <a:pt x="225" y="83"/>
                </a:cubicBezTo>
                <a:lnTo>
                  <a:pt x="226" y="84"/>
                </a:lnTo>
                <a:close/>
                <a:moveTo>
                  <a:pt x="150" y="83"/>
                </a:moveTo>
                <a:cubicBezTo>
                  <a:pt x="179" y="100"/>
                  <a:pt x="179" y="100"/>
                  <a:pt x="179" y="100"/>
                </a:cubicBezTo>
                <a:cubicBezTo>
                  <a:pt x="162" y="106"/>
                  <a:pt x="147" y="110"/>
                  <a:pt x="147" y="110"/>
                </a:cubicBezTo>
                <a:cubicBezTo>
                  <a:pt x="135" y="106"/>
                  <a:pt x="122" y="97"/>
                  <a:pt x="117" y="93"/>
                </a:cubicBezTo>
                <a:cubicBezTo>
                  <a:pt x="129" y="90"/>
                  <a:pt x="140" y="87"/>
                  <a:pt x="150" y="83"/>
                </a:cubicBezTo>
                <a:close/>
                <a:moveTo>
                  <a:pt x="181" y="158"/>
                </a:moveTo>
                <a:cubicBezTo>
                  <a:pt x="178" y="159"/>
                  <a:pt x="176" y="160"/>
                  <a:pt x="173" y="161"/>
                </a:cubicBezTo>
                <a:cubicBezTo>
                  <a:pt x="157" y="166"/>
                  <a:pt x="144" y="169"/>
                  <a:pt x="141" y="170"/>
                </a:cubicBezTo>
                <a:cubicBezTo>
                  <a:pt x="125" y="164"/>
                  <a:pt x="109" y="152"/>
                  <a:pt x="105" y="150"/>
                </a:cubicBezTo>
                <a:cubicBezTo>
                  <a:pt x="104" y="138"/>
                  <a:pt x="104" y="138"/>
                  <a:pt x="104" y="138"/>
                </a:cubicBezTo>
                <a:cubicBezTo>
                  <a:pt x="106" y="138"/>
                  <a:pt x="106" y="138"/>
                  <a:pt x="106" y="138"/>
                </a:cubicBezTo>
                <a:cubicBezTo>
                  <a:pt x="120" y="148"/>
                  <a:pt x="144" y="157"/>
                  <a:pt x="144" y="157"/>
                </a:cubicBezTo>
                <a:cubicBezTo>
                  <a:pt x="157" y="155"/>
                  <a:pt x="170" y="151"/>
                  <a:pt x="181" y="146"/>
                </a:cubicBezTo>
                <a:lnTo>
                  <a:pt x="181" y="158"/>
                </a:lnTo>
                <a:close/>
                <a:moveTo>
                  <a:pt x="181" y="135"/>
                </a:moveTo>
                <a:cubicBezTo>
                  <a:pt x="161" y="143"/>
                  <a:pt x="145" y="148"/>
                  <a:pt x="145" y="148"/>
                </a:cubicBezTo>
                <a:cubicBezTo>
                  <a:pt x="139" y="147"/>
                  <a:pt x="119" y="136"/>
                  <a:pt x="110" y="130"/>
                </a:cubicBezTo>
                <a:cubicBezTo>
                  <a:pt x="107" y="128"/>
                  <a:pt x="107" y="128"/>
                  <a:pt x="107" y="128"/>
                </a:cubicBezTo>
                <a:cubicBezTo>
                  <a:pt x="106" y="118"/>
                  <a:pt x="106" y="118"/>
                  <a:pt x="106" y="118"/>
                </a:cubicBezTo>
                <a:cubicBezTo>
                  <a:pt x="108" y="117"/>
                  <a:pt x="108" y="117"/>
                  <a:pt x="108" y="117"/>
                </a:cubicBezTo>
                <a:cubicBezTo>
                  <a:pt x="121" y="127"/>
                  <a:pt x="144" y="137"/>
                  <a:pt x="144" y="137"/>
                </a:cubicBezTo>
                <a:cubicBezTo>
                  <a:pt x="157" y="134"/>
                  <a:pt x="170" y="130"/>
                  <a:pt x="182" y="125"/>
                </a:cubicBezTo>
                <a:lnTo>
                  <a:pt x="181" y="135"/>
                </a:lnTo>
                <a:close/>
                <a:moveTo>
                  <a:pt x="182" y="115"/>
                </a:moveTo>
                <a:cubicBezTo>
                  <a:pt x="162" y="122"/>
                  <a:pt x="146" y="127"/>
                  <a:pt x="146" y="127"/>
                </a:cubicBezTo>
                <a:cubicBezTo>
                  <a:pt x="137" y="124"/>
                  <a:pt x="115" y="110"/>
                  <a:pt x="108" y="107"/>
                </a:cubicBezTo>
                <a:cubicBezTo>
                  <a:pt x="108" y="106"/>
                  <a:pt x="108" y="106"/>
                  <a:pt x="108" y="106"/>
                </a:cubicBezTo>
                <a:cubicBezTo>
                  <a:pt x="107" y="95"/>
                  <a:pt x="107" y="95"/>
                  <a:pt x="107" y="95"/>
                </a:cubicBezTo>
                <a:cubicBezTo>
                  <a:pt x="108" y="95"/>
                  <a:pt x="109" y="95"/>
                  <a:pt x="110" y="95"/>
                </a:cubicBezTo>
                <a:cubicBezTo>
                  <a:pt x="126" y="106"/>
                  <a:pt x="146" y="116"/>
                  <a:pt x="146" y="116"/>
                </a:cubicBezTo>
                <a:cubicBezTo>
                  <a:pt x="156" y="114"/>
                  <a:pt x="170" y="109"/>
                  <a:pt x="182" y="104"/>
                </a:cubicBezTo>
                <a:lnTo>
                  <a:pt x="182" y="115"/>
                </a:lnTo>
                <a:close/>
                <a:moveTo>
                  <a:pt x="168" y="75"/>
                </a:moveTo>
                <a:cubicBezTo>
                  <a:pt x="180" y="70"/>
                  <a:pt x="188" y="65"/>
                  <a:pt x="191" y="63"/>
                </a:cubicBezTo>
                <a:cubicBezTo>
                  <a:pt x="220" y="80"/>
                  <a:pt x="220" y="80"/>
                  <a:pt x="220" y="80"/>
                </a:cubicBezTo>
                <a:cubicBezTo>
                  <a:pt x="214" y="84"/>
                  <a:pt x="206" y="89"/>
                  <a:pt x="197" y="93"/>
                </a:cubicBezTo>
                <a:lnTo>
                  <a:pt x="168" y="75"/>
                </a:lnTo>
                <a:close/>
                <a:moveTo>
                  <a:pt x="200" y="151"/>
                </a:moveTo>
                <a:cubicBezTo>
                  <a:pt x="200" y="138"/>
                  <a:pt x="200" y="138"/>
                  <a:pt x="200" y="138"/>
                </a:cubicBezTo>
                <a:cubicBezTo>
                  <a:pt x="213" y="132"/>
                  <a:pt x="222" y="127"/>
                  <a:pt x="226" y="125"/>
                </a:cubicBezTo>
                <a:cubicBezTo>
                  <a:pt x="226" y="136"/>
                  <a:pt x="226" y="136"/>
                  <a:pt x="226" y="136"/>
                </a:cubicBezTo>
                <a:cubicBezTo>
                  <a:pt x="219" y="141"/>
                  <a:pt x="209" y="146"/>
                  <a:pt x="200" y="151"/>
                </a:cubicBezTo>
                <a:close/>
                <a:moveTo>
                  <a:pt x="229" y="113"/>
                </a:moveTo>
                <a:cubicBezTo>
                  <a:pt x="220" y="118"/>
                  <a:pt x="210" y="123"/>
                  <a:pt x="200" y="127"/>
                </a:cubicBezTo>
                <a:cubicBezTo>
                  <a:pt x="200" y="117"/>
                  <a:pt x="200" y="117"/>
                  <a:pt x="200" y="117"/>
                </a:cubicBezTo>
                <a:cubicBezTo>
                  <a:pt x="213" y="111"/>
                  <a:pt x="223" y="106"/>
                  <a:pt x="227" y="104"/>
                </a:cubicBezTo>
                <a:cubicBezTo>
                  <a:pt x="229" y="104"/>
                  <a:pt x="229" y="104"/>
                  <a:pt x="229" y="104"/>
                </a:cubicBezTo>
                <a:lnTo>
                  <a:pt x="229" y="113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72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r>
              <a:rPr lang="en-US" dirty="0"/>
              <a:t>YOUR AWESOME </a:t>
            </a:r>
            <a:r>
              <a:rPr lang="en-US" dirty="0">
                <a:solidFill>
                  <a:srgbClr val="EBCFB2"/>
                </a:solidFill>
              </a:rPr>
              <a:t>TITLE HERE </a:t>
            </a:r>
            <a:endParaRPr dirty="0"/>
          </a:p>
        </p:txBody>
      </p:sp>
      <p:grpSp>
        <p:nvGrpSpPr>
          <p:cNvPr id="390" name="Google Shape;390;p43"/>
          <p:cNvGrpSpPr/>
          <p:nvPr/>
        </p:nvGrpSpPr>
        <p:grpSpPr>
          <a:xfrm>
            <a:off x="3707872" y="5285505"/>
            <a:ext cx="2749995" cy="2749715"/>
            <a:chOff x="2543222" y="2802319"/>
            <a:chExt cx="492172" cy="492122"/>
          </a:xfrm>
        </p:grpSpPr>
        <p:sp>
          <p:nvSpPr>
            <p:cNvPr id="391" name="Google Shape;391;p43"/>
            <p:cNvSpPr/>
            <p:nvPr/>
          </p:nvSpPr>
          <p:spPr>
            <a:xfrm>
              <a:off x="2712955" y="2802319"/>
              <a:ext cx="151969" cy="43028"/>
            </a:xfrm>
            <a:custGeom>
              <a:avLst/>
              <a:gdLst/>
              <a:ahLst/>
              <a:cxnLst/>
              <a:rect l="l" t="t" r="r" b="b"/>
              <a:pathLst>
                <a:path w="9423" h="2668" extrusionOk="0">
                  <a:moveTo>
                    <a:pt x="4725" y="0"/>
                  </a:moveTo>
                  <a:cubicBezTo>
                    <a:pt x="3131" y="0"/>
                    <a:pt x="1537" y="250"/>
                    <a:pt x="0" y="750"/>
                  </a:cubicBezTo>
                  <a:lnTo>
                    <a:pt x="620" y="2667"/>
                  </a:lnTo>
                  <a:cubicBezTo>
                    <a:pt x="1920" y="2253"/>
                    <a:pt x="3274" y="2024"/>
                    <a:pt x="4629" y="2024"/>
                  </a:cubicBezTo>
                  <a:cubicBezTo>
                    <a:pt x="4662" y="2024"/>
                    <a:pt x="4696" y="2024"/>
                    <a:pt x="4729" y="2024"/>
                  </a:cubicBezTo>
                  <a:cubicBezTo>
                    <a:pt x="4764" y="2024"/>
                    <a:pt x="4798" y="2024"/>
                    <a:pt x="4833" y="2024"/>
                  </a:cubicBezTo>
                  <a:cubicBezTo>
                    <a:pt x="6186" y="2024"/>
                    <a:pt x="7516" y="2242"/>
                    <a:pt x="8803" y="2656"/>
                  </a:cubicBezTo>
                  <a:lnTo>
                    <a:pt x="9423" y="739"/>
                  </a:lnTo>
                  <a:cubicBezTo>
                    <a:pt x="7895" y="247"/>
                    <a:pt x="6310" y="0"/>
                    <a:pt x="4725" y="0"/>
                  </a:cubicBezTo>
                  <a:close/>
                </a:path>
              </a:pathLst>
            </a:custGeom>
            <a:solidFill>
              <a:srgbClr val="EBCFB2"/>
            </a:solidFill>
            <a:ln w="9525" cap="flat" cmpd="sng">
              <a:solidFill>
                <a:srgbClr val="EBC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2" name="Google Shape;392;p43"/>
            <p:cNvSpPr/>
            <p:nvPr/>
          </p:nvSpPr>
          <p:spPr>
            <a:xfrm>
              <a:off x="2854917" y="2814237"/>
              <a:ext cx="133278" cy="108667"/>
            </a:xfrm>
            <a:custGeom>
              <a:avLst/>
              <a:gdLst/>
              <a:ahLst/>
              <a:cxnLst/>
              <a:rect l="l" t="t" r="r" b="b"/>
              <a:pathLst>
                <a:path w="8264" h="6738" extrusionOk="0">
                  <a:moveTo>
                    <a:pt x="631" y="0"/>
                  </a:moveTo>
                  <a:lnTo>
                    <a:pt x="0" y="1928"/>
                  </a:lnTo>
                  <a:cubicBezTo>
                    <a:pt x="2663" y="2789"/>
                    <a:pt x="4981" y="4465"/>
                    <a:pt x="6634" y="6737"/>
                  </a:cubicBezTo>
                  <a:lnTo>
                    <a:pt x="8264" y="5544"/>
                  </a:lnTo>
                  <a:cubicBezTo>
                    <a:pt x="6370" y="2938"/>
                    <a:pt x="3696" y="999"/>
                    <a:pt x="631" y="0"/>
                  </a:cubicBezTo>
                  <a:close/>
                </a:path>
              </a:pathLst>
            </a:custGeom>
            <a:solidFill>
              <a:srgbClr val="EBCFB2"/>
            </a:solidFill>
            <a:ln w="9525" cap="flat" cmpd="sng">
              <a:solidFill>
                <a:srgbClr val="EBC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3" name="Google Shape;393;p43"/>
            <p:cNvSpPr/>
            <p:nvPr/>
          </p:nvSpPr>
          <p:spPr>
            <a:xfrm>
              <a:off x="2961901" y="3048363"/>
              <a:ext cx="73493" cy="144760"/>
            </a:xfrm>
            <a:custGeom>
              <a:avLst/>
              <a:gdLst/>
              <a:ahLst/>
              <a:cxnLst/>
              <a:rect l="l" t="t" r="r" b="b"/>
              <a:pathLst>
                <a:path w="4557" h="8976" extrusionOk="0">
                  <a:moveTo>
                    <a:pt x="2537" y="1"/>
                  </a:moveTo>
                  <a:cubicBezTo>
                    <a:pt x="2537" y="2801"/>
                    <a:pt x="1653" y="5533"/>
                    <a:pt x="0" y="7794"/>
                  </a:cubicBezTo>
                  <a:lnTo>
                    <a:pt x="1630" y="8976"/>
                  </a:lnTo>
                  <a:cubicBezTo>
                    <a:pt x="3535" y="6371"/>
                    <a:pt x="4557" y="3226"/>
                    <a:pt x="4557" y="1"/>
                  </a:cubicBezTo>
                  <a:close/>
                </a:path>
              </a:pathLst>
            </a:custGeom>
            <a:solidFill>
              <a:srgbClr val="EBCFB2"/>
            </a:solidFill>
            <a:ln w="9525" cap="flat" cmpd="sng">
              <a:solidFill>
                <a:srgbClr val="EBC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4" name="Google Shape;394;p43"/>
            <p:cNvSpPr/>
            <p:nvPr/>
          </p:nvSpPr>
          <p:spPr>
            <a:xfrm>
              <a:off x="2590054" y="2814414"/>
              <a:ext cx="132907" cy="108667"/>
            </a:xfrm>
            <a:custGeom>
              <a:avLst/>
              <a:gdLst/>
              <a:ahLst/>
              <a:cxnLst/>
              <a:rect l="l" t="t" r="r" b="b"/>
              <a:pathLst>
                <a:path w="8241" h="6738" extrusionOk="0">
                  <a:moveTo>
                    <a:pt x="7621" y="0"/>
                  </a:moveTo>
                  <a:cubicBezTo>
                    <a:pt x="4557" y="1010"/>
                    <a:pt x="1894" y="2950"/>
                    <a:pt x="0" y="5555"/>
                  </a:cubicBezTo>
                  <a:lnTo>
                    <a:pt x="1630" y="6738"/>
                  </a:lnTo>
                  <a:cubicBezTo>
                    <a:pt x="3271" y="4477"/>
                    <a:pt x="5590" y="2789"/>
                    <a:pt x="8241" y="1929"/>
                  </a:cubicBezTo>
                  <a:lnTo>
                    <a:pt x="762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5" name="Google Shape;395;p43"/>
            <p:cNvSpPr/>
            <p:nvPr/>
          </p:nvSpPr>
          <p:spPr>
            <a:xfrm>
              <a:off x="2961901" y="2903626"/>
              <a:ext cx="73493" cy="144760"/>
            </a:xfrm>
            <a:custGeom>
              <a:avLst/>
              <a:gdLst/>
              <a:ahLst/>
              <a:cxnLst/>
              <a:rect l="l" t="t" r="r" b="b"/>
              <a:pathLst>
                <a:path w="4557" h="8976" extrusionOk="0">
                  <a:moveTo>
                    <a:pt x="1630" y="1"/>
                  </a:moveTo>
                  <a:lnTo>
                    <a:pt x="0" y="1194"/>
                  </a:lnTo>
                  <a:cubicBezTo>
                    <a:pt x="1653" y="3455"/>
                    <a:pt x="2537" y="6175"/>
                    <a:pt x="2537" y="8976"/>
                  </a:cubicBezTo>
                  <a:lnTo>
                    <a:pt x="4545" y="8976"/>
                  </a:lnTo>
                  <a:cubicBezTo>
                    <a:pt x="4557" y="5751"/>
                    <a:pt x="3535" y="2606"/>
                    <a:pt x="1630" y="1"/>
                  </a:cubicBezTo>
                  <a:close/>
                </a:path>
              </a:pathLst>
            </a:custGeom>
            <a:solidFill>
              <a:srgbClr val="EBCFB2"/>
            </a:solidFill>
            <a:ln w="9525" cap="flat" cmpd="sng">
              <a:solidFill>
                <a:srgbClr val="EBC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6" name="Google Shape;396;p43"/>
            <p:cNvSpPr/>
            <p:nvPr/>
          </p:nvSpPr>
          <p:spPr>
            <a:xfrm>
              <a:off x="2854917" y="3174037"/>
              <a:ext cx="133278" cy="108490"/>
            </a:xfrm>
            <a:custGeom>
              <a:avLst/>
              <a:gdLst/>
              <a:ahLst/>
              <a:cxnLst/>
              <a:rect l="l" t="t" r="r" b="b"/>
              <a:pathLst>
                <a:path w="8264" h="6727" extrusionOk="0">
                  <a:moveTo>
                    <a:pt x="6634" y="1"/>
                  </a:moveTo>
                  <a:cubicBezTo>
                    <a:pt x="4981" y="2262"/>
                    <a:pt x="2663" y="3949"/>
                    <a:pt x="0" y="4810"/>
                  </a:cubicBezTo>
                  <a:lnTo>
                    <a:pt x="620" y="6726"/>
                  </a:lnTo>
                  <a:cubicBezTo>
                    <a:pt x="3684" y="5728"/>
                    <a:pt x="6359" y="3788"/>
                    <a:pt x="8264" y="1183"/>
                  </a:cubicBezTo>
                  <a:lnTo>
                    <a:pt x="6634" y="1"/>
                  </a:lnTo>
                  <a:close/>
                </a:path>
              </a:pathLst>
            </a:custGeom>
            <a:solidFill>
              <a:srgbClr val="EBCFB2"/>
            </a:solidFill>
            <a:ln w="9525" cap="flat" cmpd="sng">
              <a:solidFill>
                <a:srgbClr val="EBC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7" name="Google Shape;397;p43"/>
            <p:cNvSpPr/>
            <p:nvPr/>
          </p:nvSpPr>
          <p:spPr>
            <a:xfrm>
              <a:off x="2543222" y="2903997"/>
              <a:ext cx="73122" cy="144390"/>
            </a:xfrm>
            <a:custGeom>
              <a:avLst/>
              <a:gdLst/>
              <a:ahLst/>
              <a:cxnLst/>
              <a:rect l="l" t="t" r="r" b="b"/>
              <a:pathLst>
                <a:path w="4534" h="8953" extrusionOk="0">
                  <a:moveTo>
                    <a:pt x="2904" y="0"/>
                  </a:moveTo>
                  <a:cubicBezTo>
                    <a:pt x="1010" y="2594"/>
                    <a:pt x="0" y="5739"/>
                    <a:pt x="0" y="8953"/>
                  </a:cubicBezTo>
                  <a:lnTo>
                    <a:pt x="2020" y="8953"/>
                  </a:lnTo>
                  <a:cubicBezTo>
                    <a:pt x="2020" y="6164"/>
                    <a:pt x="2893" y="3444"/>
                    <a:pt x="4534" y="1183"/>
                  </a:cubicBezTo>
                  <a:lnTo>
                    <a:pt x="290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8" name="Google Shape;398;p43"/>
            <p:cNvSpPr/>
            <p:nvPr/>
          </p:nvSpPr>
          <p:spPr>
            <a:xfrm>
              <a:off x="2712955" y="3251413"/>
              <a:ext cx="151969" cy="43028"/>
            </a:xfrm>
            <a:custGeom>
              <a:avLst/>
              <a:gdLst/>
              <a:ahLst/>
              <a:cxnLst/>
              <a:rect l="l" t="t" r="r" b="b"/>
              <a:pathLst>
                <a:path w="9423" h="2668" extrusionOk="0">
                  <a:moveTo>
                    <a:pt x="620" y="0"/>
                  </a:moveTo>
                  <a:lnTo>
                    <a:pt x="0" y="1917"/>
                  </a:lnTo>
                  <a:cubicBezTo>
                    <a:pt x="1537" y="2418"/>
                    <a:pt x="3131" y="2667"/>
                    <a:pt x="4725" y="2667"/>
                  </a:cubicBezTo>
                  <a:cubicBezTo>
                    <a:pt x="6310" y="2667"/>
                    <a:pt x="7895" y="2421"/>
                    <a:pt x="9423" y="1928"/>
                  </a:cubicBezTo>
                  <a:lnTo>
                    <a:pt x="8803" y="12"/>
                  </a:lnTo>
                  <a:cubicBezTo>
                    <a:pt x="7483" y="436"/>
                    <a:pt x="6118" y="643"/>
                    <a:pt x="4729" y="643"/>
                  </a:cubicBezTo>
                  <a:cubicBezTo>
                    <a:pt x="3340" y="643"/>
                    <a:pt x="1951" y="425"/>
                    <a:pt x="620" y="0"/>
                  </a:cubicBezTo>
                  <a:close/>
                </a:path>
              </a:pathLst>
            </a:custGeom>
            <a:solidFill>
              <a:srgbClr val="EBCFB2"/>
            </a:solidFill>
            <a:ln w="9525" cap="flat" cmpd="sng">
              <a:solidFill>
                <a:srgbClr val="EBC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9" name="Google Shape;399;p43"/>
            <p:cNvSpPr/>
            <p:nvPr/>
          </p:nvSpPr>
          <p:spPr>
            <a:xfrm>
              <a:off x="2590054" y="3173666"/>
              <a:ext cx="132907" cy="108667"/>
            </a:xfrm>
            <a:custGeom>
              <a:avLst/>
              <a:gdLst/>
              <a:ahLst/>
              <a:cxnLst/>
              <a:rect l="l" t="t" r="r" b="b"/>
              <a:pathLst>
                <a:path w="8241" h="6738" extrusionOk="0">
                  <a:moveTo>
                    <a:pt x="1630" y="1"/>
                  </a:moveTo>
                  <a:lnTo>
                    <a:pt x="0" y="1183"/>
                  </a:lnTo>
                  <a:cubicBezTo>
                    <a:pt x="1894" y="3788"/>
                    <a:pt x="4557" y="5728"/>
                    <a:pt x="7621" y="6738"/>
                  </a:cubicBezTo>
                  <a:lnTo>
                    <a:pt x="8241" y="4821"/>
                  </a:lnTo>
                  <a:cubicBezTo>
                    <a:pt x="5590" y="3949"/>
                    <a:pt x="3271" y="2262"/>
                    <a:pt x="1630" y="1"/>
                  </a:cubicBezTo>
                  <a:close/>
                </a:path>
              </a:pathLst>
            </a:custGeom>
            <a:solidFill>
              <a:srgbClr val="C5BAAF"/>
            </a:solidFill>
            <a:ln w="9525" cap="flat" cmpd="sng">
              <a:solidFill>
                <a:srgbClr val="C5BAA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00" name="Google Shape;400;p43"/>
            <p:cNvSpPr/>
            <p:nvPr/>
          </p:nvSpPr>
          <p:spPr>
            <a:xfrm>
              <a:off x="2543222" y="3048363"/>
              <a:ext cx="73122" cy="144390"/>
            </a:xfrm>
            <a:custGeom>
              <a:avLst/>
              <a:gdLst/>
              <a:ahLst/>
              <a:cxnLst/>
              <a:rect l="l" t="t" r="r" b="b"/>
              <a:pathLst>
                <a:path w="4534" h="8953" extrusionOk="0">
                  <a:moveTo>
                    <a:pt x="0" y="1"/>
                  </a:moveTo>
                  <a:cubicBezTo>
                    <a:pt x="0" y="3214"/>
                    <a:pt x="1010" y="6359"/>
                    <a:pt x="2904" y="8953"/>
                  </a:cubicBezTo>
                  <a:lnTo>
                    <a:pt x="4534" y="7771"/>
                  </a:lnTo>
                  <a:cubicBezTo>
                    <a:pt x="2904" y="5510"/>
                    <a:pt x="2020" y="2790"/>
                    <a:pt x="2020" y="1"/>
                  </a:cubicBezTo>
                  <a:close/>
                </a:path>
              </a:pathLst>
            </a:custGeom>
            <a:solidFill>
              <a:srgbClr val="C5BAAF"/>
            </a:solidFill>
            <a:ln w="9525" cap="flat" cmpd="sng">
              <a:solidFill>
                <a:srgbClr val="C5BAA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405" name="Google Shape;405;p43"/>
          <p:cNvGrpSpPr/>
          <p:nvPr/>
        </p:nvGrpSpPr>
        <p:grpSpPr>
          <a:xfrm>
            <a:off x="13090096" y="5285505"/>
            <a:ext cx="2749995" cy="2749715"/>
            <a:chOff x="2543222" y="2802319"/>
            <a:chExt cx="492172" cy="492122"/>
          </a:xfrm>
        </p:grpSpPr>
        <p:sp>
          <p:nvSpPr>
            <p:cNvPr id="406" name="Google Shape;406;p43"/>
            <p:cNvSpPr/>
            <p:nvPr/>
          </p:nvSpPr>
          <p:spPr>
            <a:xfrm>
              <a:off x="2712955" y="2802319"/>
              <a:ext cx="151969" cy="43028"/>
            </a:xfrm>
            <a:custGeom>
              <a:avLst/>
              <a:gdLst/>
              <a:ahLst/>
              <a:cxnLst/>
              <a:rect l="l" t="t" r="r" b="b"/>
              <a:pathLst>
                <a:path w="9423" h="2668" extrusionOk="0">
                  <a:moveTo>
                    <a:pt x="4725" y="0"/>
                  </a:moveTo>
                  <a:cubicBezTo>
                    <a:pt x="3131" y="0"/>
                    <a:pt x="1537" y="250"/>
                    <a:pt x="0" y="750"/>
                  </a:cubicBezTo>
                  <a:lnTo>
                    <a:pt x="620" y="2667"/>
                  </a:lnTo>
                  <a:cubicBezTo>
                    <a:pt x="1920" y="2253"/>
                    <a:pt x="3274" y="2024"/>
                    <a:pt x="4629" y="2024"/>
                  </a:cubicBezTo>
                  <a:cubicBezTo>
                    <a:pt x="4662" y="2024"/>
                    <a:pt x="4696" y="2024"/>
                    <a:pt x="4729" y="2024"/>
                  </a:cubicBezTo>
                  <a:cubicBezTo>
                    <a:pt x="4764" y="2024"/>
                    <a:pt x="4798" y="2024"/>
                    <a:pt x="4833" y="2024"/>
                  </a:cubicBezTo>
                  <a:cubicBezTo>
                    <a:pt x="6186" y="2024"/>
                    <a:pt x="7516" y="2242"/>
                    <a:pt x="8803" y="2656"/>
                  </a:cubicBezTo>
                  <a:lnTo>
                    <a:pt x="9423" y="739"/>
                  </a:lnTo>
                  <a:cubicBezTo>
                    <a:pt x="7895" y="247"/>
                    <a:pt x="6310" y="0"/>
                    <a:pt x="4725" y="0"/>
                  </a:cubicBezTo>
                  <a:close/>
                </a:path>
              </a:pathLst>
            </a:custGeom>
            <a:solidFill>
              <a:srgbClr val="EBCFB2"/>
            </a:solidFill>
            <a:ln w="9525" cap="flat" cmpd="sng">
              <a:solidFill>
                <a:srgbClr val="EBC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07" name="Google Shape;407;p43"/>
            <p:cNvSpPr/>
            <p:nvPr/>
          </p:nvSpPr>
          <p:spPr>
            <a:xfrm>
              <a:off x="2854917" y="2814237"/>
              <a:ext cx="133278" cy="108667"/>
            </a:xfrm>
            <a:custGeom>
              <a:avLst/>
              <a:gdLst/>
              <a:ahLst/>
              <a:cxnLst/>
              <a:rect l="l" t="t" r="r" b="b"/>
              <a:pathLst>
                <a:path w="8264" h="6738" extrusionOk="0">
                  <a:moveTo>
                    <a:pt x="631" y="0"/>
                  </a:moveTo>
                  <a:lnTo>
                    <a:pt x="0" y="1928"/>
                  </a:lnTo>
                  <a:cubicBezTo>
                    <a:pt x="2663" y="2789"/>
                    <a:pt x="4981" y="4465"/>
                    <a:pt x="6634" y="6737"/>
                  </a:cubicBezTo>
                  <a:lnTo>
                    <a:pt x="8264" y="5544"/>
                  </a:lnTo>
                  <a:cubicBezTo>
                    <a:pt x="6370" y="2938"/>
                    <a:pt x="3696" y="999"/>
                    <a:pt x="631" y="0"/>
                  </a:cubicBezTo>
                  <a:close/>
                </a:path>
              </a:pathLst>
            </a:custGeom>
            <a:solidFill>
              <a:srgbClr val="EBCFB2"/>
            </a:solidFill>
            <a:ln w="9525" cap="flat" cmpd="sng">
              <a:solidFill>
                <a:srgbClr val="EBC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08" name="Google Shape;408;p43"/>
            <p:cNvSpPr/>
            <p:nvPr/>
          </p:nvSpPr>
          <p:spPr>
            <a:xfrm>
              <a:off x="2961901" y="3048363"/>
              <a:ext cx="73493" cy="144760"/>
            </a:xfrm>
            <a:custGeom>
              <a:avLst/>
              <a:gdLst/>
              <a:ahLst/>
              <a:cxnLst/>
              <a:rect l="l" t="t" r="r" b="b"/>
              <a:pathLst>
                <a:path w="4557" h="8976" extrusionOk="0">
                  <a:moveTo>
                    <a:pt x="2537" y="1"/>
                  </a:moveTo>
                  <a:cubicBezTo>
                    <a:pt x="2537" y="2801"/>
                    <a:pt x="1653" y="5533"/>
                    <a:pt x="0" y="7794"/>
                  </a:cubicBezTo>
                  <a:lnTo>
                    <a:pt x="1630" y="8976"/>
                  </a:lnTo>
                  <a:cubicBezTo>
                    <a:pt x="3535" y="6371"/>
                    <a:pt x="4557" y="3226"/>
                    <a:pt x="4557" y="1"/>
                  </a:cubicBezTo>
                  <a:close/>
                </a:path>
              </a:pathLst>
            </a:custGeom>
            <a:solidFill>
              <a:srgbClr val="C5BAAF"/>
            </a:solidFill>
            <a:ln w="9525" cap="flat" cmpd="sng">
              <a:solidFill>
                <a:srgbClr val="C5BAA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09" name="Google Shape;409;p43"/>
            <p:cNvSpPr/>
            <p:nvPr/>
          </p:nvSpPr>
          <p:spPr>
            <a:xfrm>
              <a:off x="2590054" y="2814414"/>
              <a:ext cx="132907" cy="108667"/>
            </a:xfrm>
            <a:custGeom>
              <a:avLst/>
              <a:gdLst/>
              <a:ahLst/>
              <a:cxnLst/>
              <a:rect l="l" t="t" r="r" b="b"/>
              <a:pathLst>
                <a:path w="8241" h="6738" extrusionOk="0">
                  <a:moveTo>
                    <a:pt x="7621" y="0"/>
                  </a:moveTo>
                  <a:cubicBezTo>
                    <a:pt x="4557" y="1010"/>
                    <a:pt x="1894" y="2950"/>
                    <a:pt x="0" y="5555"/>
                  </a:cubicBezTo>
                  <a:lnTo>
                    <a:pt x="1630" y="6738"/>
                  </a:lnTo>
                  <a:cubicBezTo>
                    <a:pt x="3271" y="4477"/>
                    <a:pt x="5590" y="2789"/>
                    <a:pt x="8241" y="1929"/>
                  </a:cubicBezTo>
                  <a:lnTo>
                    <a:pt x="762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10" name="Google Shape;410;p43"/>
            <p:cNvSpPr/>
            <p:nvPr/>
          </p:nvSpPr>
          <p:spPr>
            <a:xfrm>
              <a:off x="2961901" y="2903626"/>
              <a:ext cx="73493" cy="144760"/>
            </a:xfrm>
            <a:custGeom>
              <a:avLst/>
              <a:gdLst/>
              <a:ahLst/>
              <a:cxnLst/>
              <a:rect l="l" t="t" r="r" b="b"/>
              <a:pathLst>
                <a:path w="4557" h="8976" extrusionOk="0">
                  <a:moveTo>
                    <a:pt x="1630" y="1"/>
                  </a:moveTo>
                  <a:lnTo>
                    <a:pt x="0" y="1194"/>
                  </a:lnTo>
                  <a:cubicBezTo>
                    <a:pt x="1653" y="3455"/>
                    <a:pt x="2537" y="6175"/>
                    <a:pt x="2537" y="8976"/>
                  </a:cubicBezTo>
                  <a:lnTo>
                    <a:pt x="4545" y="8976"/>
                  </a:lnTo>
                  <a:cubicBezTo>
                    <a:pt x="4557" y="5751"/>
                    <a:pt x="3535" y="2606"/>
                    <a:pt x="1630" y="1"/>
                  </a:cubicBezTo>
                  <a:close/>
                </a:path>
              </a:pathLst>
            </a:custGeom>
            <a:solidFill>
              <a:srgbClr val="EBCFB2"/>
            </a:solidFill>
            <a:ln w="9525" cap="flat" cmpd="sng">
              <a:solidFill>
                <a:srgbClr val="EBC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11" name="Google Shape;411;p43"/>
            <p:cNvSpPr/>
            <p:nvPr/>
          </p:nvSpPr>
          <p:spPr>
            <a:xfrm>
              <a:off x="2854917" y="3174037"/>
              <a:ext cx="133278" cy="108490"/>
            </a:xfrm>
            <a:custGeom>
              <a:avLst/>
              <a:gdLst/>
              <a:ahLst/>
              <a:cxnLst/>
              <a:rect l="l" t="t" r="r" b="b"/>
              <a:pathLst>
                <a:path w="8264" h="6727" extrusionOk="0">
                  <a:moveTo>
                    <a:pt x="6634" y="1"/>
                  </a:moveTo>
                  <a:cubicBezTo>
                    <a:pt x="4981" y="2262"/>
                    <a:pt x="2663" y="3949"/>
                    <a:pt x="0" y="4810"/>
                  </a:cubicBezTo>
                  <a:lnTo>
                    <a:pt x="620" y="6726"/>
                  </a:lnTo>
                  <a:cubicBezTo>
                    <a:pt x="3684" y="5728"/>
                    <a:pt x="6359" y="3788"/>
                    <a:pt x="8264" y="1183"/>
                  </a:cubicBezTo>
                  <a:lnTo>
                    <a:pt x="6634" y="1"/>
                  </a:lnTo>
                  <a:close/>
                </a:path>
              </a:pathLst>
            </a:custGeom>
            <a:solidFill>
              <a:srgbClr val="C5BAAF"/>
            </a:solidFill>
            <a:ln w="9525" cap="flat" cmpd="sng">
              <a:solidFill>
                <a:srgbClr val="C5BAA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12" name="Google Shape;412;p43"/>
            <p:cNvSpPr/>
            <p:nvPr/>
          </p:nvSpPr>
          <p:spPr>
            <a:xfrm>
              <a:off x="2543222" y="2903997"/>
              <a:ext cx="73122" cy="144390"/>
            </a:xfrm>
            <a:custGeom>
              <a:avLst/>
              <a:gdLst/>
              <a:ahLst/>
              <a:cxnLst/>
              <a:rect l="l" t="t" r="r" b="b"/>
              <a:pathLst>
                <a:path w="4534" h="8953" extrusionOk="0">
                  <a:moveTo>
                    <a:pt x="2904" y="0"/>
                  </a:moveTo>
                  <a:cubicBezTo>
                    <a:pt x="1010" y="2594"/>
                    <a:pt x="0" y="5739"/>
                    <a:pt x="0" y="8953"/>
                  </a:cubicBezTo>
                  <a:lnTo>
                    <a:pt x="2020" y="8953"/>
                  </a:lnTo>
                  <a:cubicBezTo>
                    <a:pt x="2020" y="6164"/>
                    <a:pt x="2893" y="3444"/>
                    <a:pt x="4534" y="1183"/>
                  </a:cubicBezTo>
                  <a:lnTo>
                    <a:pt x="290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13" name="Google Shape;413;p43"/>
            <p:cNvSpPr/>
            <p:nvPr/>
          </p:nvSpPr>
          <p:spPr>
            <a:xfrm>
              <a:off x="2712955" y="3251413"/>
              <a:ext cx="151969" cy="43028"/>
            </a:xfrm>
            <a:custGeom>
              <a:avLst/>
              <a:gdLst/>
              <a:ahLst/>
              <a:cxnLst/>
              <a:rect l="l" t="t" r="r" b="b"/>
              <a:pathLst>
                <a:path w="9423" h="2668" extrusionOk="0">
                  <a:moveTo>
                    <a:pt x="620" y="0"/>
                  </a:moveTo>
                  <a:lnTo>
                    <a:pt x="0" y="1917"/>
                  </a:lnTo>
                  <a:cubicBezTo>
                    <a:pt x="1537" y="2418"/>
                    <a:pt x="3131" y="2667"/>
                    <a:pt x="4725" y="2667"/>
                  </a:cubicBezTo>
                  <a:cubicBezTo>
                    <a:pt x="6310" y="2667"/>
                    <a:pt x="7895" y="2421"/>
                    <a:pt x="9423" y="1928"/>
                  </a:cubicBezTo>
                  <a:lnTo>
                    <a:pt x="8803" y="12"/>
                  </a:lnTo>
                  <a:cubicBezTo>
                    <a:pt x="7483" y="436"/>
                    <a:pt x="6118" y="643"/>
                    <a:pt x="4729" y="643"/>
                  </a:cubicBezTo>
                  <a:cubicBezTo>
                    <a:pt x="3340" y="643"/>
                    <a:pt x="1951" y="425"/>
                    <a:pt x="620" y="0"/>
                  </a:cubicBezTo>
                  <a:close/>
                </a:path>
              </a:pathLst>
            </a:custGeom>
            <a:solidFill>
              <a:srgbClr val="C5BAAF"/>
            </a:solidFill>
            <a:ln w="9525" cap="flat" cmpd="sng">
              <a:solidFill>
                <a:srgbClr val="C5BAA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14" name="Google Shape;414;p43"/>
            <p:cNvSpPr/>
            <p:nvPr/>
          </p:nvSpPr>
          <p:spPr>
            <a:xfrm>
              <a:off x="2590054" y="3173666"/>
              <a:ext cx="132907" cy="108667"/>
            </a:xfrm>
            <a:custGeom>
              <a:avLst/>
              <a:gdLst/>
              <a:ahLst/>
              <a:cxnLst/>
              <a:rect l="l" t="t" r="r" b="b"/>
              <a:pathLst>
                <a:path w="8241" h="6738" extrusionOk="0">
                  <a:moveTo>
                    <a:pt x="1630" y="1"/>
                  </a:moveTo>
                  <a:lnTo>
                    <a:pt x="0" y="1183"/>
                  </a:lnTo>
                  <a:cubicBezTo>
                    <a:pt x="1894" y="3788"/>
                    <a:pt x="4557" y="5728"/>
                    <a:pt x="7621" y="6738"/>
                  </a:cubicBezTo>
                  <a:lnTo>
                    <a:pt x="8241" y="4821"/>
                  </a:lnTo>
                  <a:cubicBezTo>
                    <a:pt x="5590" y="3949"/>
                    <a:pt x="3271" y="2262"/>
                    <a:pt x="163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15" name="Google Shape;415;p43"/>
            <p:cNvSpPr/>
            <p:nvPr/>
          </p:nvSpPr>
          <p:spPr>
            <a:xfrm>
              <a:off x="2543222" y="3048363"/>
              <a:ext cx="73122" cy="144390"/>
            </a:xfrm>
            <a:custGeom>
              <a:avLst/>
              <a:gdLst/>
              <a:ahLst/>
              <a:cxnLst/>
              <a:rect l="l" t="t" r="r" b="b"/>
              <a:pathLst>
                <a:path w="4534" h="8953" extrusionOk="0">
                  <a:moveTo>
                    <a:pt x="0" y="1"/>
                  </a:moveTo>
                  <a:cubicBezTo>
                    <a:pt x="0" y="3214"/>
                    <a:pt x="1010" y="6359"/>
                    <a:pt x="2904" y="8953"/>
                  </a:cubicBezTo>
                  <a:lnTo>
                    <a:pt x="4534" y="7771"/>
                  </a:lnTo>
                  <a:cubicBezTo>
                    <a:pt x="2904" y="5510"/>
                    <a:pt x="2020" y="2790"/>
                    <a:pt x="20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418" name="Google Shape;418;p43"/>
          <p:cNvGrpSpPr/>
          <p:nvPr/>
        </p:nvGrpSpPr>
        <p:grpSpPr>
          <a:xfrm>
            <a:off x="8447472" y="5285505"/>
            <a:ext cx="2749995" cy="2749715"/>
            <a:chOff x="2543222" y="2802319"/>
            <a:chExt cx="492172" cy="492122"/>
          </a:xfrm>
        </p:grpSpPr>
        <p:sp>
          <p:nvSpPr>
            <p:cNvPr id="419" name="Google Shape;419;p43"/>
            <p:cNvSpPr/>
            <p:nvPr/>
          </p:nvSpPr>
          <p:spPr>
            <a:xfrm>
              <a:off x="2712955" y="2802319"/>
              <a:ext cx="151969" cy="43028"/>
            </a:xfrm>
            <a:custGeom>
              <a:avLst/>
              <a:gdLst/>
              <a:ahLst/>
              <a:cxnLst/>
              <a:rect l="l" t="t" r="r" b="b"/>
              <a:pathLst>
                <a:path w="9423" h="2668" extrusionOk="0">
                  <a:moveTo>
                    <a:pt x="4725" y="0"/>
                  </a:moveTo>
                  <a:cubicBezTo>
                    <a:pt x="3131" y="0"/>
                    <a:pt x="1537" y="250"/>
                    <a:pt x="0" y="750"/>
                  </a:cubicBezTo>
                  <a:lnTo>
                    <a:pt x="620" y="2667"/>
                  </a:lnTo>
                  <a:cubicBezTo>
                    <a:pt x="1920" y="2253"/>
                    <a:pt x="3274" y="2024"/>
                    <a:pt x="4629" y="2024"/>
                  </a:cubicBezTo>
                  <a:cubicBezTo>
                    <a:pt x="4662" y="2024"/>
                    <a:pt x="4696" y="2024"/>
                    <a:pt x="4729" y="2024"/>
                  </a:cubicBezTo>
                  <a:cubicBezTo>
                    <a:pt x="4764" y="2024"/>
                    <a:pt x="4798" y="2024"/>
                    <a:pt x="4833" y="2024"/>
                  </a:cubicBezTo>
                  <a:cubicBezTo>
                    <a:pt x="6186" y="2024"/>
                    <a:pt x="7516" y="2242"/>
                    <a:pt x="8803" y="2656"/>
                  </a:cubicBezTo>
                  <a:lnTo>
                    <a:pt x="9423" y="739"/>
                  </a:lnTo>
                  <a:cubicBezTo>
                    <a:pt x="7895" y="247"/>
                    <a:pt x="6310" y="0"/>
                    <a:pt x="4725" y="0"/>
                  </a:cubicBezTo>
                  <a:close/>
                </a:path>
              </a:pathLst>
            </a:custGeom>
            <a:solidFill>
              <a:srgbClr val="EBCFB2"/>
            </a:solidFill>
            <a:ln w="9525" cap="flat" cmpd="sng">
              <a:solidFill>
                <a:srgbClr val="EBC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20" name="Google Shape;420;p43"/>
            <p:cNvSpPr/>
            <p:nvPr/>
          </p:nvSpPr>
          <p:spPr>
            <a:xfrm>
              <a:off x="2854917" y="2814237"/>
              <a:ext cx="133278" cy="108667"/>
            </a:xfrm>
            <a:custGeom>
              <a:avLst/>
              <a:gdLst/>
              <a:ahLst/>
              <a:cxnLst/>
              <a:rect l="l" t="t" r="r" b="b"/>
              <a:pathLst>
                <a:path w="8264" h="6738" extrusionOk="0">
                  <a:moveTo>
                    <a:pt x="631" y="0"/>
                  </a:moveTo>
                  <a:lnTo>
                    <a:pt x="0" y="1928"/>
                  </a:lnTo>
                  <a:cubicBezTo>
                    <a:pt x="2663" y="2789"/>
                    <a:pt x="4981" y="4465"/>
                    <a:pt x="6634" y="6737"/>
                  </a:cubicBezTo>
                  <a:lnTo>
                    <a:pt x="8264" y="5544"/>
                  </a:lnTo>
                  <a:cubicBezTo>
                    <a:pt x="6370" y="2938"/>
                    <a:pt x="3696" y="999"/>
                    <a:pt x="631" y="0"/>
                  </a:cubicBezTo>
                  <a:close/>
                </a:path>
              </a:pathLst>
            </a:custGeom>
            <a:solidFill>
              <a:srgbClr val="EBCFB2"/>
            </a:solidFill>
            <a:ln w="9525" cap="flat" cmpd="sng">
              <a:solidFill>
                <a:srgbClr val="EBC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21" name="Google Shape;421;p43"/>
            <p:cNvSpPr/>
            <p:nvPr/>
          </p:nvSpPr>
          <p:spPr>
            <a:xfrm>
              <a:off x="2961901" y="3048363"/>
              <a:ext cx="73493" cy="144760"/>
            </a:xfrm>
            <a:custGeom>
              <a:avLst/>
              <a:gdLst/>
              <a:ahLst/>
              <a:cxnLst/>
              <a:rect l="l" t="t" r="r" b="b"/>
              <a:pathLst>
                <a:path w="4557" h="8976" extrusionOk="0">
                  <a:moveTo>
                    <a:pt x="2537" y="1"/>
                  </a:moveTo>
                  <a:cubicBezTo>
                    <a:pt x="2537" y="2801"/>
                    <a:pt x="1653" y="5533"/>
                    <a:pt x="0" y="7794"/>
                  </a:cubicBezTo>
                  <a:lnTo>
                    <a:pt x="1630" y="8976"/>
                  </a:lnTo>
                  <a:cubicBezTo>
                    <a:pt x="3535" y="6371"/>
                    <a:pt x="4557" y="3226"/>
                    <a:pt x="4557" y="1"/>
                  </a:cubicBezTo>
                  <a:close/>
                </a:path>
              </a:pathLst>
            </a:custGeom>
            <a:solidFill>
              <a:srgbClr val="EBCFB2"/>
            </a:solidFill>
            <a:ln w="9525" cap="flat" cmpd="sng">
              <a:solidFill>
                <a:srgbClr val="EBC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22" name="Google Shape;422;p43"/>
            <p:cNvSpPr/>
            <p:nvPr/>
          </p:nvSpPr>
          <p:spPr>
            <a:xfrm>
              <a:off x="2590054" y="2814414"/>
              <a:ext cx="132907" cy="108667"/>
            </a:xfrm>
            <a:custGeom>
              <a:avLst/>
              <a:gdLst/>
              <a:ahLst/>
              <a:cxnLst/>
              <a:rect l="l" t="t" r="r" b="b"/>
              <a:pathLst>
                <a:path w="8241" h="6738" extrusionOk="0">
                  <a:moveTo>
                    <a:pt x="7621" y="0"/>
                  </a:moveTo>
                  <a:cubicBezTo>
                    <a:pt x="4557" y="1010"/>
                    <a:pt x="1894" y="2950"/>
                    <a:pt x="0" y="5555"/>
                  </a:cubicBezTo>
                  <a:lnTo>
                    <a:pt x="1630" y="6738"/>
                  </a:lnTo>
                  <a:cubicBezTo>
                    <a:pt x="3271" y="4477"/>
                    <a:pt x="5590" y="2789"/>
                    <a:pt x="8241" y="1929"/>
                  </a:cubicBezTo>
                  <a:lnTo>
                    <a:pt x="762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23" name="Google Shape;423;p43"/>
            <p:cNvSpPr/>
            <p:nvPr/>
          </p:nvSpPr>
          <p:spPr>
            <a:xfrm>
              <a:off x="2961901" y="2903626"/>
              <a:ext cx="73493" cy="144760"/>
            </a:xfrm>
            <a:custGeom>
              <a:avLst/>
              <a:gdLst/>
              <a:ahLst/>
              <a:cxnLst/>
              <a:rect l="l" t="t" r="r" b="b"/>
              <a:pathLst>
                <a:path w="4557" h="8976" extrusionOk="0">
                  <a:moveTo>
                    <a:pt x="1630" y="1"/>
                  </a:moveTo>
                  <a:lnTo>
                    <a:pt x="0" y="1194"/>
                  </a:lnTo>
                  <a:cubicBezTo>
                    <a:pt x="1653" y="3455"/>
                    <a:pt x="2537" y="6175"/>
                    <a:pt x="2537" y="8976"/>
                  </a:cubicBezTo>
                  <a:lnTo>
                    <a:pt x="4545" y="8976"/>
                  </a:lnTo>
                  <a:cubicBezTo>
                    <a:pt x="4557" y="5751"/>
                    <a:pt x="3535" y="2606"/>
                    <a:pt x="1630" y="1"/>
                  </a:cubicBezTo>
                  <a:close/>
                </a:path>
              </a:pathLst>
            </a:custGeom>
            <a:solidFill>
              <a:srgbClr val="EBCFB2"/>
            </a:solidFill>
            <a:ln w="9525" cap="flat" cmpd="sng">
              <a:solidFill>
                <a:srgbClr val="EBC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24" name="Google Shape;424;p43"/>
            <p:cNvSpPr/>
            <p:nvPr/>
          </p:nvSpPr>
          <p:spPr>
            <a:xfrm>
              <a:off x="2854917" y="3174037"/>
              <a:ext cx="133278" cy="108490"/>
            </a:xfrm>
            <a:custGeom>
              <a:avLst/>
              <a:gdLst/>
              <a:ahLst/>
              <a:cxnLst/>
              <a:rect l="l" t="t" r="r" b="b"/>
              <a:pathLst>
                <a:path w="8264" h="6727" extrusionOk="0">
                  <a:moveTo>
                    <a:pt x="6634" y="1"/>
                  </a:moveTo>
                  <a:cubicBezTo>
                    <a:pt x="4981" y="2262"/>
                    <a:pt x="2663" y="3949"/>
                    <a:pt x="0" y="4810"/>
                  </a:cubicBezTo>
                  <a:lnTo>
                    <a:pt x="620" y="6726"/>
                  </a:lnTo>
                  <a:cubicBezTo>
                    <a:pt x="3684" y="5728"/>
                    <a:pt x="6359" y="3788"/>
                    <a:pt x="8264" y="1183"/>
                  </a:cubicBezTo>
                  <a:lnTo>
                    <a:pt x="6634" y="1"/>
                  </a:lnTo>
                  <a:close/>
                </a:path>
              </a:pathLst>
            </a:custGeom>
            <a:solidFill>
              <a:srgbClr val="C5BAAF"/>
            </a:solidFill>
            <a:ln w="9525" cap="flat" cmpd="sng">
              <a:solidFill>
                <a:srgbClr val="C5BAA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25" name="Google Shape;425;p43"/>
            <p:cNvSpPr/>
            <p:nvPr/>
          </p:nvSpPr>
          <p:spPr>
            <a:xfrm>
              <a:off x="2543222" y="2903997"/>
              <a:ext cx="73122" cy="144390"/>
            </a:xfrm>
            <a:custGeom>
              <a:avLst/>
              <a:gdLst/>
              <a:ahLst/>
              <a:cxnLst/>
              <a:rect l="l" t="t" r="r" b="b"/>
              <a:pathLst>
                <a:path w="4534" h="8953" extrusionOk="0">
                  <a:moveTo>
                    <a:pt x="2904" y="0"/>
                  </a:moveTo>
                  <a:cubicBezTo>
                    <a:pt x="1010" y="2594"/>
                    <a:pt x="0" y="5739"/>
                    <a:pt x="0" y="8953"/>
                  </a:cubicBezTo>
                  <a:lnTo>
                    <a:pt x="2020" y="8953"/>
                  </a:lnTo>
                  <a:cubicBezTo>
                    <a:pt x="2020" y="6164"/>
                    <a:pt x="2893" y="3444"/>
                    <a:pt x="4534" y="1183"/>
                  </a:cubicBezTo>
                  <a:lnTo>
                    <a:pt x="2904" y="0"/>
                  </a:lnTo>
                  <a:close/>
                </a:path>
              </a:pathLst>
            </a:custGeom>
            <a:solidFill>
              <a:srgbClr val="C5BAAF"/>
            </a:solidFill>
            <a:ln w="9525" cap="flat" cmpd="sng">
              <a:solidFill>
                <a:srgbClr val="C5BAA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26" name="Google Shape;426;p43"/>
            <p:cNvSpPr/>
            <p:nvPr/>
          </p:nvSpPr>
          <p:spPr>
            <a:xfrm>
              <a:off x="2712955" y="3251413"/>
              <a:ext cx="151969" cy="43028"/>
            </a:xfrm>
            <a:custGeom>
              <a:avLst/>
              <a:gdLst/>
              <a:ahLst/>
              <a:cxnLst/>
              <a:rect l="l" t="t" r="r" b="b"/>
              <a:pathLst>
                <a:path w="9423" h="2668" extrusionOk="0">
                  <a:moveTo>
                    <a:pt x="620" y="0"/>
                  </a:moveTo>
                  <a:lnTo>
                    <a:pt x="0" y="1917"/>
                  </a:lnTo>
                  <a:cubicBezTo>
                    <a:pt x="1537" y="2418"/>
                    <a:pt x="3131" y="2667"/>
                    <a:pt x="4725" y="2667"/>
                  </a:cubicBezTo>
                  <a:cubicBezTo>
                    <a:pt x="6310" y="2667"/>
                    <a:pt x="7895" y="2421"/>
                    <a:pt x="9423" y="1928"/>
                  </a:cubicBezTo>
                  <a:lnTo>
                    <a:pt x="8803" y="12"/>
                  </a:lnTo>
                  <a:cubicBezTo>
                    <a:pt x="7483" y="436"/>
                    <a:pt x="6118" y="643"/>
                    <a:pt x="4729" y="643"/>
                  </a:cubicBezTo>
                  <a:cubicBezTo>
                    <a:pt x="3340" y="643"/>
                    <a:pt x="1951" y="425"/>
                    <a:pt x="620" y="0"/>
                  </a:cubicBezTo>
                  <a:close/>
                </a:path>
              </a:pathLst>
            </a:custGeom>
            <a:solidFill>
              <a:srgbClr val="C5BAAF"/>
            </a:solidFill>
            <a:ln w="9525" cap="flat" cmpd="sng">
              <a:solidFill>
                <a:srgbClr val="C5BAA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27" name="Google Shape;427;p43"/>
            <p:cNvSpPr/>
            <p:nvPr/>
          </p:nvSpPr>
          <p:spPr>
            <a:xfrm>
              <a:off x="2590054" y="3173666"/>
              <a:ext cx="132907" cy="108667"/>
            </a:xfrm>
            <a:custGeom>
              <a:avLst/>
              <a:gdLst/>
              <a:ahLst/>
              <a:cxnLst/>
              <a:rect l="l" t="t" r="r" b="b"/>
              <a:pathLst>
                <a:path w="8241" h="6738" extrusionOk="0">
                  <a:moveTo>
                    <a:pt x="1630" y="1"/>
                  </a:moveTo>
                  <a:lnTo>
                    <a:pt x="0" y="1183"/>
                  </a:lnTo>
                  <a:cubicBezTo>
                    <a:pt x="1894" y="3788"/>
                    <a:pt x="4557" y="5728"/>
                    <a:pt x="7621" y="6738"/>
                  </a:cubicBezTo>
                  <a:lnTo>
                    <a:pt x="8241" y="4821"/>
                  </a:lnTo>
                  <a:cubicBezTo>
                    <a:pt x="5590" y="3949"/>
                    <a:pt x="3271" y="2262"/>
                    <a:pt x="1630" y="1"/>
                  </a:cubicBezTo>
                  <a:close/>
                </a:path>
              </a:pathLst>
            </a:custGeom>
            <a:solidFill>
              <a:srgbClr val="C5BAAF"/>
            </a:solidFill>
            <a:ln w="9525" cap="flat" cmpd="sng">
              <a:solidFill>
                <a:srgbClr val="C5BAA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28" name="Google Shape;428;p43"/>
            <p:cNvSpPr/>
            <p:nvPr/>
          </p:nvSpPr>
          <p:spPr>
            <a:xfrm>
              <a:off x="2543222" y="3048363"/>
              <a:ext cx="73122" cy="144390"/>
            </a:xfrm>
            <a:custGeom>
              <a:avLst/>
              <a:gdLst/>
              <a:ahLst/>
              <a:cxnLst/>
              <a:rect l="l" t="t" r="r" b="b"/>
              <a:pathLst>
                <a:path w="4534" h="8953" extrusionOk="0">
                  <a:moveTo>
                    <a:pt x="0" y="1"/>
                  </a:moveTo>
                  <a:cubicBezTo>
                    <a:pt x="0" y="3214"/>
                    <a:pt x="1010" y="6359"/>
                    <a:pt x="2904" y="8953"/>
                  </a:cubicBezTo>
                  <a:lnTo>
                    <a:pt x="4534" y="7771"/>
                  </a:lnTo>
                  <a:cubicBezTo>
                    <a:pt x="2904" y="5510"/>
                    <a:pt x="2020" y="2790"/>
                    <a:pt x="2020" y="1"/>
                  </a:cubicBezTo>
                  <a:close/>
                </a:path>
              </a:pathLst>
            </a:custGeom>
            <a:solidFill>
              <a:srgbClr val="C5BAAF"/>
            </a:solidFill>
            <a:ln w="9525" cap="flat" cmpd="sng">
              <a:solidFill>
                <a:srgbClr val="C5BAA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434" name="Google Shape;434;p43"/>
          <p:cNvGrpSpPr/>
          <p:nvPr/>
        </p:nvGrpSpPr>
        <p:grpSpPr>
          <a:xfrm>
            <a:off x="17732763" y="5285505"/>
            <a:ext cx="2749995" cy="2749715"/>
            <a:chOff x="2543222" y="2802319"/>
            <a:chExt cx="492172" cy="492122"/>
          </a:xfrm>
        </p:grpSpPr>
        <p:sp>
          <p:nvSpPr>
            <p:cNvPr id="435" name="Google Shape;435;p43"/>
            <p:cNvSpPr/>
            <p:nvPr/>
          </p:nvSpPr>
          <p:spPr>
            <a:xfrm>
              <a:off x="2712955" y="2802319"/>
              <a:ext cx="151969" cy="43028"/>
            </a:xfrm>
            <a:custGeom>
              <a:avLst/>
              <a:gdLst/>
              <a:ahLst/>
              <a:cxnLst/>
              <a:rect l="l" t="t" r="r" b="b"/>
              <a:pathLst>
                <a:path w="9423" h="2668" extrusionOk="0">
                  <a:moveTo>
                    <a:pt x="4725" y="0"/>
                  </a:moveTo>
                  <a:cubicBezTo>
                    <a:pt x="3131" y="0"/>
                    <a:pt x="1537" y="250"/>
                    <a:pt x="0" y="750"/>
                  </a:cubicBezTo>
                  <a:lnTo>
                    <a:pt x="620" y="2667"/>
                  </a:lnTo>
                  <a:cubicBezTo>
                    <a:pt x="1920" y="2253"/>
                    <a:pt x="3274" y="2024"/>
                    <a:pt x="4629" y="2024"/>
                  </a:cubicBezTo>
                  <a:cubicBezTo>
                    <a:pt x="4662" y="2024"/>
                    <a:pt x="4696" y="2024"/>
                    <a:pt x="4729" y="2024"/>
                  </a:cubicBezTo>
                  <a:cubicBezTo>
                    <a:pt x="4764" y="2024"/>
                    <a:pt x="4798" y="2024"/>
                    <a:pt x="4833" y="2024"/>
                  </a:cubicBezTo>
                  <a:cubicBezTo>
                    <a:pt x="6186" y="2024"/>
                    <a:pt x="7516" y="2242"/>
                    <a:pt x="8803" y="2656"/>
                  </a:cubicBezTo>
                  <a:lnTo>
                    <a:pt x="9423" y="739"/>
                  </a:lnTo>
                  <a:cubicBezTo>
                    <a:pt x="7895" y="247"/>
                    <a:pt x="6310" y="0"/>
                    <a:pt x="4725" y="0"/>
                  </a:cubicBezTo>
                  <a:close/>
                </a:path>
              </a:pathLst>
            </a:custGeom>
            <a:solidFill>
              <a:srgbClr val="EBCFB2"/>
            </a:solidFill>
            <a:ln w="9525" cap="flat" cmpd="sng">
              <a:solidFill>
                <a:srgbClr val="EBC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36" name="Google Shape;436;p43"/>
            <p:cNvSpPr/>
            <p:nvPr/>
          </p:nvSpPr>
          <p:spPr>
            <a:xfrm>
              <a:off x="2854917" y="2814237"/>
              <a:ext cx="133278" cy="108667"/>
            </a:xfrm>
            <a:custGeom>
              <a:avLst/>
              <a:gdLst/>
              <a:ahLst/>
              <a:cxnLst/>
              <a:rect l="l" t="t" r="r" b="b"/>
              <a:pathLst>
                <a:path w="8264" h="6738" extrusionOk="0">
                  <a:moveTo>
                    <a:pt x="631" y="0"/>
                  </a:moveTo>
                  <a:lnTo>
                    <a:pt x="0" y="1928"/>
                  </a:lnTo>
                  <a:cubicBezTo>
                    <a:pt x="2663" y="2789"/>
                    <a:pt x="4981" y="4465"/>
                    <a:pt x="6634" y="6737"/>
                  </a:cubicBezTo>
                  <a:lnTo>
                    <a:pt x="8264" y="5544"/>
                  </a:lnTo>
                  <a:cubicBezTo>
                    <a:pt x="6370" y="2938"/>
                    <a:pt x="3696" y="999"/>
                    <a:pt x="631" y="0"/>
                  </a:cubicBezTo>
                  <a:close/>
                </a:path>
              </a:pathLst>
            </a:custGeom>
            <a:solidFill>
              <a:srgbClr val="EBCFB2"/>
            </a:solidFill>
            <a:ln w="9525" cap="flat" cmpd="sng">
              <a:solidFill>
                <a:srgbClr val="EBC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37" name="Google Shape;437;p43"/>
            <p:cNvSpPr/>
            <p:nvPr/>
          </p:nvSpPr>
          <p:spPr>
            <a:xfrm>
              <a:off x="2961901" y="3048363"/>
              <a:ext cx="73493" cy="144760"/>
            </a:xfrm>
            <a:custGeom>
              <a:avLst/>
              <a:gdLst/>
              <a:ahLst/>
              <a:cxnLst/>
              <a:rect l="l" t="t" r="r" b="b"/>
              <a:pathLst>
                <a:path w="4557" h="8976" extrusionOk="0">
                  <a:moveTo>
                    <a:pt x="2537" y="1"/>
                  </a:moveTo>
                  <a:cubicBezTo>
                    <a:pt x="2537" y="2801"/>
                    <a:pt x="1653" y="5533"/>
                    <a:pt x="0" y="7794"/>
                  </a:cubicBezTo>
                  <a:lnTo>
                    <a:pt x="1630" y="8976"/>
                  </a:lnTo>
                  <a:cubicBezTo>
                    <a:pt x="3535" y="6371"/>
                    <a:pt x="4557" y="3226"/>
                    <a:pt x="4557" y="1"/>
                  </a:cubicBezTo>
                  <a:close/>
                </a:path>
              </a:pathLst>
            </a:custGeom>
            <a:solidFill>
              <a:srgbClr val="C5BAAF"/>
            </a:solidFill>
            <a:ln w="9525" cap="flat" cmpd="sng">
              <a:solidFill>
                <a:srgbClr val="C5BAA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38" name="Google Shape;438;p43"/>
            <p:cNvSpPr/>
            <p:nvPr/>
          </p:nvSpPr>
          <p:spPr>
            <a:xfrm>
              <a:off x="2590054" y="2814414"/>
              <a:ext cx="132907" cy="108667"/>
            </a:xfrm>
            <a:custGeom>
              <a:avLst/>
              <a:gdLst/>
              <a:ahLst/>
              <a:cxnLst/>
              <a:rect l="l" t="t" r="r" b="b"/>
              <a:pathLst>
                <a:path w="8241" h="6738" extrusionOk="0">
                  <a:moveTo>
                    <a:pt x="7621" y="0"/>
                  </a:moveTo>
                  <a:cubicBezTo>
                    <a:pt x="4557" y="1010"/>
                    <a:pt x="1894" y="2950"/>
                    <a:pt x="0" y="5555"/>
                  </a:cubicBezTo>
                  <a:lnTo>
                    <a:pt x="1630" y="6738"/>
                  </a:lnTo>
                  <a:cubicBezTo>
                    <a:pt x="3271" y="4477"/>
                    <a:pt x="5590" y="2789"/>
                    <a:pt x="8241" y="1929"/>
                  </a:cubicBezTo>
                  <a:lnTo>
                    <a:pt x="762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39" name="Google Shape;439;p43"/>
            <p:cNvSpPr/>
            <p:nvPr/>
          </p:nvSpPr>
          <p:spPr>
            <a:xfrm>
              <a:off x="2961901" y="2903626"/>
              <a:ext cx="73493" cy="144760"/>
            </a:xfrm>
            <a:custGeom>
              <a:avLst/>
              <a:gdLst/>
              <a:ahLst/>
              <a:cxnLst/>
              <a:rect l="l" t="t" r="r" b="b"/>
              <a:pathLst>
                <a:path w="4557" h="8976" extrusionOk="0">
                  <a:moveTo>
                    <a:pt x="1630" y="1"/>
                  </a:moveTo>
                  <a:lnTo>
                    <a:pt x="0" y="1194"/>
                  </a:lnTo>
                  <a:cubicBezTo>
                    <a:pt x="1653" y="3455"/>
                    <a:pt x="2537" y="6175"/>
                    <a:pt x="2537" y="8976"/>
                  </a:cubicBezTo>
                  <a:lnTo>
                    <a:pt x="4545" y="8976"/>
                  </a:lnTo>
                  <a:cubicBezTo>
                    <a:pt x="4557" y="5751"/>
                    <a:pt x="3535" y="2606"/>
                    <a:pt x="1630" y="1"/>
                  </a:cubicBezTo>
                  <a:close/>
                </a:path>
              </a:pathLst>
            </a:custGeom>
            <a:solidFill>
              <a:srgbClr val="C5BAAF"/>
            </a:solidFill>
            <a:ln w="9525" cap="flat" cmpd="sng">
              <a:solidFill>
                <a:srgbClr val="C5BAA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40" name="Google Shape;440;p43"/>
            <p:cNvSpPr/>
            <p:nvPr/>
          </p:nvSpPr>
          <p:spPr>
            <a:xfrm>
              <a:off x="2854917" y="3174037"/>
              <a:ext cx="133278" cy="108490"/>
            </a:xfrm>
            <a:custGeom>
              <a:avLst/>
              <a:gdLst/>
              <a:ahLst/>
              <a:cxnLst/>
              <a:rect l="l" t="t" r="r" b="b"/>
              <a:pathLst>
                <a:path w="8264" h="6727" extrusionOk="0">
                  <a:moveTo>
                    <a:pt x="6634" y="1"/>
                  </a:moveTo>
                  <a:cubicBezTo>
                    <a:pt x="4981" y="2262"/>
                    <a:pt x="2663" y="3949"/>
                    <a:pt x="0" y="4810"/>
                  </a:cubicBezTo>
                  <a:lnTo>
                    <a:pt x="620" y="6726"/>
                  </a:lnTo>
                  <a:cubicBezTo>
                    <a:pt x="3684" y="5728"/>
                    <a:pt x="6359" y="3788"/>
                    <a:pt x="8264" y="1183"/>
                  </a:cubicBezTo>
                  <a:lnTo>
                    <a:pt x="66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41" name="Google Shape;441;p43"/>
            <p:cNvSpPr/>
            <p:nvPr/>
          </p:nvSpPr>
          <p:spPr>
            <a:xfrm>
              <a:off x="2543222" y="2903997"/>
              <a:ext cx="73122" cy="144390"/>
            </a:xfrm>
            <a:custGeom>
              <a:avLst/>
              <a:gdLst/>
              <a:ahLst/>
              <a:cxnLst/>
              <a:rect l="l" t="t" r="r" b="b"/>
              <a:pathLst>
                <a:path w="4534" h="8953" extrusionOk="0">
                  <a:moveTo>
                    <a:pt x="2904" y="0"/>
                  </a:moveTo>
                  <a:cubicBezTo>
                    <a:pt x="1010" y="2594"/>
                    <a:pt x="0" y="5739"/>
                    <a:pt x="0" y="8953"/>
                  </a:cubicBezTo>
                  <a:lnTo>
                    <a:pt x="2020" y="8953"/>
                  </a:lnTo>
                  <a:cubicBezTo>
                    <a:pt x="2020" y="6164"/>
                    <a:pt x="2893" y="3444"/>
                    <a:pt x="4534" y="1183"/>
                  </a:cubicBezTo>
                  <a:lnTo>
                    <a:pt x="290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42" name="Google Shape;442;p43"/>
            <p:cNvSpPr/>
            <p:nvPr/>
          </p:nvSpPr>
          <p:spPr>
            <a:xfrm>
              <a:off x="2712955" y="3251413"/>
              <a:ext cx="151969" cy="43028"/>
            </a:xfrm>
            <a:custGeom>
              <a:avLst/>
              <a:gdLst/>
              <a:ahLst/>
              <a:cxnLst/>
              <a:rect l="l" t="t" r="r" b="b"/>
              <a:pathLst>
                <a:path w="9423" h="2668" extrusionOk="0">
                  <a:moveTo>
                    <a:pt x="620" y="0"/>
                  </a:moveTo>
                  <a:lnTo>
                    <a:pt x="0" y="1917"/>
                  </a:lnTo>
                  <a:cubicBezTo>
                    <a:pt x="1537" y="2418"/>
                    <a:pt x="3131" y="2667"/>
                    <a:pt x="4725" y="2667"/>
                  </a:cubicBezTo>
                  <a:cubicBezTo>
                    <a:pt x="6310" y="2667"/>
                    <a:pt x="7895" y="2421"/>
                    <a:pt x="9423" y="1928"/>
                  </a:cubicBezTo>
                  <a:lnTo>
                    <a:pt x="8803" y="12"/>
                  </a:lnTo>
                  <a:cubicBezTo>
                    <a:pt x="7483" y="436"/>
                    <a:pt x="6118" y="643"/>
                    <a:pt x="4729" y="643"/>
                  </a:cubicBezTo>
                  <a:cubicBezTo>
                    <a:pt x="3340" y="643"/>
                    <a:pt x="1951" y="425"/>
                    <a:pt x="62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43" name="Google Shape;443;p43"/>
            <p:cNvSpPr/>
            <p:nvPr/>
          </p:nvSpPr>
          <p:spPr>
            <a:xfrm>
              <a:off x="2590054" y="3173666"/>
              <a:ext cx="132907" cy="108667"/>
            </a:xfrm>
            <a:custGeom>
              <a:avLst/>
              <a:gdLst/>
              <a:ahLst/>
              <a:cxnLst/>
              <a:rect l="l" t="t" r="r" b="b"/>
              <a:pathLst>
                <a:path w="8241" h="6738" extrusionOk="0">
                  <a:moveTo>
                    <a:pt x="1630" y="1"/>
                  </a:moveTo>
                  <a:lnTo>
                    <a:pt x="0" y="1183"/>
                  </a:lnTo>
                  <a:cubicBezTo>
                    <a:pt x="1894" y="3788"/>
                    <a:pt x="4557" y="5728"/>
                    <a:pt x="7621" y="6738"/>
                  </a:cubicBezTo>
                  <a:lnTo>
                    <a:pt x="8241" y="4821"/>
                  </a:lnTo>
                  <a:cubicBezTo>
                    <a:pt x="5590" y="3949"/>
                    <a:pt x="3271" y="2262"/>
                    <a:pt x="163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44" name="Google Shape;444;p43"/>
            <p:cNvSpPr/>
            <p:nvPr/>
          </p:nvSpPr>
          <p:spPr>
            <a:xfrm>
              <a:off x="2543222" y="3048363"/>
              <a:ext cx="73122" cy="144390"/>
            </a:xfrm>
            <a:custGeom>
              <a:avLst/>
              <a:gdLst/>
              <a:ahLst/>
              <a:cxnLst/>
              <a:rect l="l" t="t" r="r" b="b"/>
              <a:pathLst>
                <a:path w="4534" h="8953" extrusionOk="0">
                  <a:moveTo>
                    <a:pt x="0" y="1"/>
                  </a:moveTo>
                  <a:cubicBezTo>
                    <a:pt x="0" y="3214"/>
                    <a:pt x="1010" y="6359"/>
                    <a:pt x="2904" y="8953"/>
                  </a:cubicBezTo>
                  <a:lnTo>
                    <a:pt x="4534" y="7771"/>
                  </a:lnTo>
                  <a:cubicBezTo>
                    <a:pt x="2904" y="5510"/>
                    <a:pt x="2020" y="2790"/>
                    <a:pt x="20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66" name="Freeform 104">
            <a:extLst>
              <a:ext uri="{FF2B5EF4-FFF2-40B4-BE49-F238E27FC236}">
                <a16:creationId xmlns:a16="http://schemas.microsoft.com/office/drawing/2014/main" id="{ED05A969-2652-46AD-A53E-D04F90920107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4909951" y="6169362"/>
            <a:ext cx="343763" cy="1071688"/>
          </a:xfrm>
          <a:custGeom>
            <a:avLst/>
            <a:gdLst>
              <a:gd name="T0" fmla="*/ 379 w 386"/>
              <a:gd name="T1" fmla="*/ 464 h 1210"/>
              <a:gd name="T2" fmla="*/ 364 w 386"/>
              <a:gd name="T3" fmla="*/ 267 h 1210"/>
              <a:gd name="T4" fmla="*/ 269 w 386"/>
              <a:gd name="T5" fmla="*/ 191 h 1210"/>
              <a:gd name="T6" fmla="*/ 251 w 386"/>
              <a:gd name="T7" fmla="*/ 145 h 1210"/>
              <a:gd name="T8" fmla="*/ 266 w 386"/>
              <a:gd name="T9" fmla="*/ 116 h 1210"/>
              <a:gd name="T10" fmla="*/ 263 w 386"/>
              <a:gd name="T11" fmla="*/ 82 h 1210"/>
              <a:gd name="T12" fmla="*/ 205 w 386"/>
              <a:gd name="T13" fmla="*/ 0 h 1210"/>
              <a:gd name="T14" fmla="*/ 155 w 386"/>
              <a:gd name="T15" fmla="*/ 90 h 1210"/>
              <a:gd name="T16" fmla="*/ 174 w 386"/>
              <a:gd name="T17" fmla="*/ 126 h 1210"/>
              <a:gd name="T18" fmla="*/ 176 w 386"/>
              <a:gd name="T19" fmla="*/ 167 h 1210"/>
              <a:gd name="T20" fmla="*/ 177 w 386"/>
              <a:gd name="T21" fmla="*/ 167 h 1210"/>
              <a:gd name="T22" fmla="*/ 156 w 386"/>
              <a:gd name="T23" fmla="*/ 186 h 1210"/>
              <a:gd name="T24" fmla="*/ 99 w 386"/>
              <a:gd name="T25" fmla="*/ 207 h 1210"/>
              <a:gd name="T26" fmla="*/ 57 w 386"/>
              <a:gd name="T27" fmla="*/ 370 h 1210"/>
              <a:gd name="T28" fmla="*/ 38 w 386"/>
              <a:gd name="T29" fmla="*/ 604 h 1210"/>
              <a:gd name="T30" fmla="*/ 68 w 386"/>
              <a:gd name="T31" fmla="*/ 598 h 1210"/>
              <a:gd name="T32" fmla="*/ 68 w 386"/>
              <a:gd name="T33" fmla="*/ 607 h 1210"/>
              <a:gd name="T34" fmla="*/ 41 w 386"/>
              <a:gd name="T35" fmla="*/ 619 h 1210"/>
              <a:gd name="T36" fmla="*/ 47 w 386"/>
              <a:gd name="T37" fmla="*/ 662 h 1210"/>
              <a:gd name="T38" fmla="*/ 3 w 386"/>
              <a:gd name="T39" fmla="*/ 849 h 1210"/>
              <a:gd name="T40" fmla="*/ 99 w 386"/>
              <a:gd name="T41" fmla="*/ 898 h 1210"/>
              <a:gd name="T42" fmla="*/ 118 w 386"/>
              <a:gd name="T43" fmla="*/ 899 h 1210"/>
              <a:gd name="T44" fmla="*/ 127 w 386"/>
              <a:gd name="T45" fmla="*/ 1051 h 1210"/>
              <a:gd name="T46" fmla="*/ 118 w 386"/>
              <a:gd name="T47" fmla="*/ 1153 h 1210"/>
              <a:gd name="T48" fmla="*/ 181 w 386"/>
              <a:gd name="T49" fmla="*/ 1159 h 1210"/>
              <a:gd name="T50" fmla="*/ 194 w 386"/>
              <a:gd name="T51" fmla="*/ 1084 h 1210"/>
              <a:gd name="T52" fmla="*/ 192 w 386"/>
              <a:gd name="T53" fmla="*/ 968 h 1210"/>
              <a:gd name="T54" fmla="*/ 222 w 386"/>
              <a:gd name="T55" fmla="*/ 712 h 1210"/>
              <a:gd name="T56" fmla="*/ 252 w 386"/>
              <a:gd name="T57" fmla="*/ 767 h 1210"/>
              <a:gd name="T58" fmla="*/ 285 w 386"/>
              <a:gd name="T59" fmla="*/ 1024 h 1210"/>
              <a:gd name="T60" fmla="*/ 277 w 386"/>
              <a:gd name="T61" fmla="*/ 1067 h 1210"/>
              <a:gd name="T62" fmla="*/ 298 w 386"/>
              <a:gd name="T63" fmla="*/ 1146 h 1210"/>
              <a:gd name="T64" fmla="*/ 355 w 386"/>
              <a:gd name="T65" fmla="*/ 1205 h 1210"/>
              <a:gd name="T66" fmla="*/ 347 w 386"/>
              <a:gd name="T67" fmla="*/ 1105 h 1210"/>
              <a:gd name="T68" fmla="*/ 351 w 386"/>
              <a:gd name="T69" fmla="*/ 1046 h 1210"/>
              <a:gd name="T70" fmla="*/ 356 w 386"/>
              <a:gd name="T71" fmla="*/ 829 h 1210"/>
              <a:gd name="T72" fmla="*/ 354 w 386"/>
              <a:gd name="T73" fmla="*/ 603 h 1210"/>
              <a:gd name="T74" fmla="*/ 367 w 386"/>
              <a:gd name="T75" fmla="*/ 565 h 1210"/>
              <a:gd name="T76" fmla="*/ 109 w 386"/>
              <a:gd name="T77" fmla="*/ 669 h 1210"/>
              <a:gd name="T78" fmla="*/ 91 w 386"/>
              <a:gd name="T79" fmla="*/ 666 h 1210"/>
              <a:gd name="T80" fmla="*/ 90 w 386"/>
              <a:gd name="T81" fmla="*/ 617 h 1210"/>
              <a:gd name="T82" fmla="*/ 101 w 386"/>
              <a:gd name="T83" fmla="*/ 628 h 1210"/>
              <a:gd name="T84" fmla="*/ 108 w 386"/>
              <a:gd name="T85" fmla="*/ 649 h 1210"/>
              <a:gd name="T86" fmla="*/ 223 w 386"/>
              <a:gd name="T87" fmla="*/ 505 h 1210"/>
              <a:gd name="T88" fmla="*/ 221 w 386"/>
              <a:gd name="T89" fmla="*/ 232 h 1210"/>
              <a:gd name="T90" fmla="*/ 215 w 386"/>
              <a:gd name="T91" fmla="*/ 208 h 1210"/>
              <a:gd name="T92" fmla="*/ 205 w 386"/>
              <a:gd name="T93" fmla="*/ 231 h 1210"/>
              <a:gd name="T94" fmla="*/ 199 w 386"/>
              <a:gd name="T95" fmla="*/ 505 h 1210"/>
              <a:gd name="T96" fmla="*/ 190 w 386"/>
              <a:gd name="T97" fmla="*/ 325 h 1210"/>
              <a:gd name="T98" fmla="*/ 173 w 386"/>
              <a:gd name="T99" fmla="*/ 188 h 1210"/>
              <a:gd name="T100" fmla="*/ 182 w 386"/>
              <a:gd name="T101" fmla="*/ 176 h 1210"/>
              <a:gd name="T102" fmla="*/ 248 w 386"/>
              <a:gd name="T103" fmla="*/ 179 h 1210"/>
              <a:gd name="T104" fmla="*/ 259 w 386"/>
              <a:gd name="T105" fmla="*/ 196 h 1210"/>
              <a:gd name="T106" fmla="*/ 258 w 386"/>
              <a:gd name="T107" fmla="*/ 201 h 1210"/>
              <a:gd name="T108" fmla="*/ 260 w 386"/>
              <a:gd name="T109" fmla="*/ 256 h 1210"/>
              <a:gd name="T110" fmla="*/ 301 w 386"/>
              <a:gd name="T111" fmla="*/ 488 h 1210"/>
              <a:gd name="T112" fmla="*/ 360 w 386"/>
              <a:gd name="T113" fmla="*/ 585 h 1210"/>
              <a:gd name="T114" fmla="*/ 328 w 386"/>
              <a:gd name="T115" fmla="*/ 554 h 1210"/>
              <a:gd name="T116" fmla="*/ 360 w 386"/>
              <a:gd name="T117" fmla="*/ 585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86" h="1210">
                <a:moveTo>
                  <a:pt x="379" y="512"/>
                </a:moveTo>
                <a:cubicBezTo>
                  <a:pt x="385" y="497"/>
                  <a:pt x="386" y="471"/>
                  <a:pt x="379" y="464"/>
                </a:cubicBezTo>
                <a:cubicBezTo>
                  <a:pt x="372" y="456"/>
                  <a:pt x="383" y="413"/>
                  <a:pt x="376" y="380"/>
                </a:cubicBezTo>
                <a:cubicBezTo>
                  <a:pt x="370" y="347"/>
                  <a:pt x="365" y="295"/>
                  <a:pt x="364" y="267"/>
                </a:cubicBezTo>
                <a:cubicBezTo>
                  <a:pt x="364" y="239"/>
                  <a:pt x="362" y="219"/>
                  <a:pt x="326" y="210"/>
                </a:cubicBezTo>
                <a:cubicBezTo>
                  <a:pt x="302" y="204"/>
                  <a:pt x="282" y="197"/>
                  <a:pt x="269" y="191"/>
                </a:cubicBezTo>
                <a:cubicBezTo>
                  <a:pt x="269" y="191"/>
                  <a:pt x="255" y="179"/>
                  <a:pt x="252" y="168"/>
                </a:cubicBezTo>
                <a:cubicBezTo>
                  <a:pt x="251" y="159"/>
                  <a:pt x="251" y="150"/>
                  <a:pt x="251" y="145"/>
                </a:cubicBezTo>
                <a:cubicBezTo>
                  <a:pt x="253" y="136"/>
                  <a:pt x="253" y="129"/>
                  <a:pt x="253" y="124"/>
                </a:cubicBezTo>
                <a:cubicBezTo>
                  <a:pt x="253" y="118"/>
                  <a:pt x="264" y="126"/>
                  <a:pt x="266" y="116"/>
                </a:cubicBezTo>
                <a:cubicBezTo>
                  <a:pt x="269" y="107"/>
                  <a:pt x="271" y="85"/>
                  <a:pt x="269" y="84"/>
                </a:cubicBezTo>
                <a:cubicBezTo>
                  <a:pt x="267" y="82"/>
                  <a:pt x="265" y="82"/>
                  <a:pt x="263" y="82"/>
                </a:cubicBezTo>
                <a:cubicBezTo>
                  <a:pt x="263" y="79"/>
                  <a:pt x="265" y="59"/>
                  <a:pt x="263" y="38"/>
                </a:cubicBezTo>
                <a:cubicBezTo>
                  <a:pt x="262" y="18"/>
                  <a:pt x="242" y="2"/>
                  <a:pt x="205" y="0"/>
                </a:cubicBezTo>
                <a:cubicBezTo>
                  <a:pt x="184" y="0"/>
                  <a:pt x="160" y="16"/>
                  <a:pt x="157" y="38"/>
                </a:cubicBezTo>
                <a:cubicBezTo>
                  <a:pt x="154" y="60"/>
                  <a:pt x="155" y="90"/>
                  <a:pt x="155" y="90"/>
                </a:cubicBezTo>
                <a:cubicBezTo>
                  <a:pt x="155" y="90"/>
                  <a:pt x="148" y="105"/>
                  <a:pt x="154" y="117"/>
                </a:cubicBezTo>
                <a:cubicBezTo>
                  <a:pt x="160" y="129"/>
                  <a:pt x="174" y="126"/>
                  <a:pt x="174" y="126"/>
                </a:cubicBezTo>
                <a:cubicBezTo>
                  <a:pt x="174" y="126"/>
                  <a:pt x="177" y="145"/>
                  <a:pt x="177" y="155"/>
                </a:cubicBezTo>
                <a:cubicBezTo>
                  <a:pt x="177" y="160"/>
                  <a:pt x="177" y="164"/>
                  <a:pt x="176" y="167"/>
                </a:cubicBezTo>
                <a:cubicBezTo>
                  <a:pt x="176" y="167"/>
                  <a:pt x="176" y="167"/>
                  <a:pt x="176" y="167"/>
                </a:cubicBezTo>
                <a:cubicBezTo>
                  <a:pt x="176" y="167"/>
                  <a:pt x="177" y="167"/>
                  <a:pt x="177" y="167"/>
                </a:cubicBezTo>
                <a:cubicBezTo>
                  <a:pt x="176" y="167"/>
                  <a:pt x="176" y="167"/>
                  <a:pt x="176" y="167"/>
                </a:cubicBezTo>
                <a:cubicBezTo>
                  <a:pt x="176" y="167"/>
                  <a:pt x="164" y="182"/>
                  <a:pt x="156" y="186"/>
                </a:cubicBezTo>
                <a:cubicBezTo>
                  <a:pt x="143" y="192"/>
                  <a:pt x="123" y="200"/>
                  <a:pt x="107" y="205"/>
                </a:cubicBezTo>
                <a:cubicBezTo>
                  <a:pt x="104" y="206"/>
                  <a:pt x="102" y="206"/>
                  <a:pt x="99" y="207"/>
                </a:cubicBezTo>
                <a:cubicBezTo>
                  <a:pt x="80" y="213"/>
                  <a:pt x="65" y="218"/>
                  <a:pt x="65" y="244"/>
                </a:cubicBezTo>
                <a:cubicBezTo>
                  <a:pt x="64" y="274"/>
                  <a:pt x="61" y="331"/>
                  <a:pt x="57" y="370"/>
                </a:cubicBezTo>
                <a:cubicBezTo>
                  <a:pt x="53" y="408"/>
                  <a:pt x="41" y="490"/>
                  <a:pt x="41" y="516"/>
                </a:cubicBezTo>
                <a:cubicBezTo>
                  <a:pt x="40" y="542"/>
                  <a:pt x="37" y="598"/>
                  <a:pt x="38" y="604"/>
                </a:cubicBezTo>
                <a:cubicBezTo>
                  <a:pt x="38" y="609"/>
                  <a:pt x="42" y="609"/>
                  <a:pt x="42" y="615"/>
                </a:cubicBezTo>
                <a:cubicBezTo>
                  <a:pt x="43" y="612"/>
                  <a:pt x="48" y="598"/>
                  <a:pt x="68" y="598"/>
                </a:cubicBezTo>
                <a:cubicBezTo>
                  <a:pt x="90" y="598"/>
                  <a:pt x="90" y="614"/>
                  <a:pt x="90" y="614"/>
                </a:cubicBezTo>
                <a:cubicBezTo>
                  <a:pt x="83" y="607"/>
                  <a:pt x="83" y="607"/>
                  <a:pt x="68" y="607"/>
                </a:cubicBezTo>
                <a:cubicBezTo>
                  <a:pt x="54" y="606"/>
                  <a:pt x="43" y="614"/>
                  <a:pt x="42" y="615"/>
                </a:cubicBezTo>
                <a:cubicBezTo>
                  <a:pt x="42" y="616"/>
                  <a:pt x="42" y="618"/>
                  <a:pt x="41" y="619"/>
                </a:cubicBezTo>
                <a:cubicBezTo>
                  <a:pt x="39" y="630"/>
                  <a:pt x="39" y="639"/>
                  <a:pt x="45" y="646"/>
                </a:cubicBezTo>
                <a:cubicBezTo>
                  <a:pt x="50" y="653"/>
                  <a:pt x="47" y="662"/>
                  <a:pt x="47" y="662"/>
                </a:cubicBezTo>
                <a:cubicBezTo>
                  <a:pt x="0" y="660"/>
                  <a:pt x="0" y="660"/>
                  <a:pt x="0" y="660"/>
                </a:cubicBezTo>
                <a:cubicBezTo>
                  <a:pt x="3" y="849"/>
                  <a:pt x="3" y="849"/>
                  <a:pt x="3" y="849"/>
                </a:cubicBezTo>
                <a:cubicBezTo>
                  <a:pt x="78" y="907"/>
                  <a:pt x="78" y="907"/>
                  <a:pt x="78" y="907"/>
                </a:cubicBezTo>
                <a:cubicBezTo>
                  <a:pt x="78" y="907"/>
                  <a:pt x="89" y="899"/>
                  <a:pt x="99" y="898"/>
                </a:cubicBezTo>
                <a:cubicBezTo>
                  <a:pt x="100" y="898"/>
                  <a:pt x="101" y="898"/>
                  <a:pt x="101" y="898"/>
                </a:cubicBezTo>
                <a:cubicBezTo>
                  <a:pt x="112" y="898"/>
                  <a:pt x="118" y="899"/>
                  <a:pt x="118" y="899"/>
                </a:cubicBezTo>
                <a:cubicBezTo>
                  <a:pt x="118" y="899"/>
                  <a:pt x="115" y="955"/>
                  <a:pt x="115" y="977"/>
                </a:cubicBezTo>
                <a:cubicBezTo>
                  <a:pt x="115" y="1000"/>
                  <a:pt x="117" y="1035"/>
                  <a:pt x="127" y="1051"/>
                </a:cubicBezTo>
                <a:cubicBezTo>
                  <a:pt x="136" y="1067"/>
                  <a:pt x="138" y="1073"/>
                  <a:pt x="138" y="1087"/>
                </a:cubicBezTo>
                <a:cubicBezTo>
                  <a:pt x="138" y="1101"/>
                  <a:pt x="117" y="1140"/>
                  <a:pt x="118" y="1153"/>
                </a:cubicBezTo>
                <a:cubicBezTo>
                  <a:pt x="118" y="1166"/>
                  <a:pt x="121" y="1186"/>
                  <a:pt x="143" y="1186"/>
                </a:cubicBezTo>
                <a:cubicBezTo>
                  <a:pt x="165" y="1185"/>
                  <a:pt x="181" y="1176"/>
                  <a:pt x="181" y="1159"/>
                </a:cubicBezTo>
                <a:cubicBezTo>
                  <a:pt x="181" y="1141"/>
                  <a:pt x="178" y="1130"/>
                  <a:pt x="185" y="1124"/>
                </a:cubicBezTo>
                <a:cubicBezTo>
                  <a:pt x="193" y="1117"/>
                  <a:pt x="181" y="1101"/>
                  <a:pt x="194" y="1084"/>
                </a:cubicBezTo>
                <a:cubicBezTo>
                  <a:pt x="206" y="1067"/>
                  <a:pt x="193" y="1066"/>
                  <a:pt x="196" y="1050"/>
                </a:cubicBezTo>
                <a:cubicBezTo>
                  <a:pt x="199" y="1034"/>
                  <a:pt x="193" y="987"/>
                  <a:pt x="192" y="968"/>
                </a:cubicBezTo>
                <a:cubicBezTo>
                  <a:pt x="191" y="949"/>
                  <a:pt x="194" y="926"/>
                  <a:pt x="204" y="846"/>
                </a:cubicBezTo>
                <a:cubicBezTo>
                  <a:pt x="213" y="765"/>
                  <a:pt x="219" y="729"/>
                  <a:pt x="222" y="712"/>
                </a:cubicBezTo>
                <a:cubicBezTo>
                  <a:pt x="225" y="694"/>
                  <a:pt x="229" y="672"/>
                  <a:pt x="229" y="672"/>
                </a:cubicBezTo>
                <a:cubicBezTo>
                  <a:pt x="229" y="672"/>
                  <a:pt x="242" y="748"/>
                  <a:pt x="252" y="767"/>
                </a:cubicBezTo>
                <a:cubicBezTo>
                  <a:pt x="262" y="785"/>
                  <a:pt x="274" y="879"/>
                  <a:pt x="277" y="907"/>
                </a:cubicBezTo>
                <a:cubicBezTo>
                  <a:pt x="280" y="934"/>
                  <a:pt x="278" y="1015"/>
                  <a:pt x="285" y="1024"/>
                </a:cubicBezTo>
                <a:cubicBezTo>
                  <a:pt x="291" y="1032"/>
                  <a:pt x="294" y="1044"/>
                  <a:pt x="294" y="1044"/>
                </a:cubicBezTo>
                <a:cubicBezTo>
                  <a:pt x="294" y="1044"/>
                  <a:pt x="277" y="1054"/>
                  <a:pt x="277" y="1067"/>
                </a:cubicBezTo>
                <a:cubicBezTo>
                  <a:pt x="277" y="1081"/>
                  <a:pt x="290" y="1092"/>
                  <a:pt x="289" y="1110"/>
                </a:cubicBezTo>
                <a:cubicBezTo>
                  <a:pt x="289" y="1128"/>
                  <a:pt x="291" y="1143"/>
                  <a:pt x="298" y="1146"/>
                </a:cubicBezTo>
                <a:cubicBezTo>
                  <a:pt x="305" y="1150"/>
                  <a:pt x="304" y="1180"/>
                  <a:pt x="313" y="1191"/>
                </a:cubicBezTo>
                <a:cubicBezTo>
                  <a:pt x="322" y="1201"/>
                  <a:pt x="337" y="1210"/>
                  <a:pt x="355" y="1205"/>
                </a:cubicBezTo>
                <a:cubicBezTo>
                  <a:pt x="373" y="1199"/>
                  <a:pt x="373" y="1175"/>
                  <a:pt x="364" y="1152"/>
                </a:cubicBezTo>
                <a:cubicBezTo>
                  <a:pt x="355" y="1129"/>
                  <a:pt x="344" y="1114"/>
                  <a:pt x="347" y="1105"/>
                </a:cubicBezTo>
                <a:cubicBezTo>
                  <a:pt x="351" y="1096"/>
                  <a:pt x="354" y="1082"/>
                  <a:pt x="345" y="1073"/>
                </a:cubicBezTo>
                <a:cubicBezTo>
                  <a:pt x="336" y="1064"/>
                  <a:pt x="345" y="1054"/>
                  <a:pt x="351" y="1046"/>
                </a:cubicBezTo>
                <a:cubicBezTo>
                  <a:pt x="357" y="1038"/>
                  <a:pt x="356" y="1002"/>
                  <a:pt x="356" y="982"/>
                </a:cubicBezTo>
                <a:cubicBezTo>
                  <a:pt x="357" y="962"/>
                  <a:pt x="354" y="864"/>
                  <a:pt x="356" y="829"/>
                </a:cubicBezTo>
                <a:cubicBezTo>
                  <a:pt x="357" y="793"/>
                  <a:pt x="360" y="685"/>
                  <a:pt x="355" y="655"/>
                </a:cubicBezTo>
                <a:cubicBezTo>
                  <a:pt x="350" y="625"/>
                  <a:pt x="354" y="603"/>
                  <a:pt x="354" y="603"/>
                </a:cubicBezTo>
                <a:cubicBezTo>
                  <a:pt x="354" y="603"/>
                  <a:pt x="366" y="609"/>
                  <a:pt x="366" y="597"/>
                </a:cubicBezTo>
                <a:cubicBezTo>
                  <a:pt x="366" y="586"/>
                  <a:pt x="362" y="584"/>
                  <a:pt x="367" y="565"/>
                </a:cubicBezTo>
                <a:cubicBezTo>
                  <a:pt x="372" y="545"/>
                  <a:pt x="373" y="527"/>
                  <a:pt x="379" y="512"/>
                </a:cubicBezTo>
                <a:close/>
                <a:moveTo>
                  <a:pt x="109" y="669"/>
                </a:moveTo>
                <a:cubicBezTo>
                  <a:pt x="99" y="668"/>
                  <a:pt x="99" y="668"/>
                  <a:pt x="99" y="668"/>
                </a:cubicBezTo>
                <a:cubicBezTo>
                  <a:pt x="91" y="666"/>
                  <a:pt x="91" y="666"/>
                  <a:pt x="91" y="666"/>
                </a:cubicBezTo>
                <a:cubicBezTo>
                  <a:pt x="91" y="666"/>
                  <a:pt x="93" y="653"/>
                  <a:pt x="90" y="644"/>
                </a:cubicBezTo>
                <a:cubicBezTo>
                  <a:pt x="87" y="635"/>
                  <a:pt x="88" y="627"/>
                  <a:pt x="90" y="617"/>
                </a:cubicBezTo>
                <a:cubicBezTo>
                  <a:pt x="90" y="617"/>
                  <a:pt x="93" y="627"/>
                  <a:pt x="99" y="628"/>
                </a:cubicBezTo>
                <a:cubicBezTo>
                  <a:pt x="100" y="628"/>
                  <a:pt x="100" y="628"/>
                  <a:pt x="101" y="628"/>
                </a:cubicBezTo>
                <a:cubicBezTo>
                  <a:pt x="108" y="628"/>
                  <a:pt x="111" y="629"/>
                  <a:pt x="111" y="629"/>
                </a:cubicBezTo>
                <a:cubicBezTo>
                  <a:pt x="111" y="629"/>
                  <a:pt x="108" y="640"/>
                  <a:pt x="108" y="649"/>
                </a:cubicBezTo>
                <a:cubicBezTo>
                  <a:pt x="108" y="659"/>
                  <a:pt x="109" y="669"/>
                  <a:pt x="109" y="669"/>
                </a:cubicBezTo>
                <a:close/>
                <a:moveTo>
                  <a:pt x="223" y="505"/>
                </a:moveTo>
                <a:cubicBezTo>
                  <a:pt x="225" y="464"/>
                  <a:pt x="224" y="347"/>
                  <a:pt x="223" y="322"/>
                </a:cubicBezTo>
                <a:cubicBezTo>
                  <a:pt x="223" y="296"/>
                  <a:pt x="218" y="239"/>
                  <a:pt x="221" y="232"/>
                </a:cubicBezTo>
                <a:cubicBezTo>
                  <a:pt x="224" y="224"/>
                  <a:pt x="232" y="218"/>
                  <a:pt x="241" y="223"/>
                </a:cubicBezTo>
                <a:cubicBezTo>
                  <a:pt x="241" y="223"/>
                  <a:pt x="231" y="208"/>
                  <a:pt x="215" y="208"/>
                </a:cubicBezTo>
                <a:cubicBezTo>
                  <a:pt x="199" y="208"/>
                  <a:pt x="188" y="223"/>
                  <a:pt x="188" y="223"/>
                </a:cubicBezTo>
                <a:cubicBezTo>
                  <a:pt x="188" y="223"/>
                  <a:pt x="206" y="219"/>
                  <a:pt x="205" y="231"/>
                </a:cubicBezTo>
                <a:cubicBezTo>
                  <a:pt x="205" y="243"/>
                  <a:pt x="199" y="305"/>
                  <a:pt x="199" y="346"/>
                </a:cubicBezTo>
                <a:cubicBezTo>
                  <a:pt x="199" y="383"/>
                  <a:pt x="196" y="472"/>
                  <a:pt x="199" y="505"/>
                </a:cubicBezTo>
                <a:cubicBezTo>
                  <a:pt x="187" y="504"/>
                  <a:pt x="183" y="503"/>
                  <a:pt x="183" y="503"/>
                </a:cubicBezTo>
                <a:cubicBezTo>
                  <a:pt x="183" y="503"/>
                  <a:pt x="194" y="386"/>
                  <a:pt x="190" y="325"/>
                </a:cubicBezTo>
                <a:cubicBezTo>
                  <a:pt x="186" y="279"/>
                  <a:pt x="178" y="220"/>
                  <a:pt x="173" y="188"/>
                </a:cubicBezTo>
                <a:cubicBezTo>
                  <a:pt x="173" y="188"/>
                  <a:pt x="173" y="188"/>
                  <a:pt x="173" y="188"/>
                </a:cubicBezTo>
                <a:cubicBezTo>
                  <a:pt x="173" y="188"/>
                  <a:pt x="178" y="170"/>
                  <a:pt x="182" y="176"/>
                </a:cubicBezTo>
                <a:cubicBezTo>
                  <a:pt x="182" y="176"/>
                  <a:pt x="182" y="176"/>
                  <a:pt x="182" y="176"/>
                </a:cubicBezTo>
                <a:cubicBezTo>
                  <a:pt x="190" y="189"/>
                  <a:pt x="203" y="204"/>
                  <a:pt x="212" y="204"/>
                </a:cubicBezTo>
                <a:cubicBezTo>
                  <a:pt x="222" y="204"/>
                  <a:pt x="238" y="193"/>
                  <a:pt x="248" y="179"/>
                </a:cubicBezTo>
                <a:cubicBezTo>
                  <a:pt x="248" y="179"/>
                  <a:pt x="248" y="179"/>
                  <a:pt x="248" y="179"/>
                </a:cubicBezTo>
                <a:cubicBezTo>
                  <a:pt x="248" y="179"/>
                  <a:pt x="258" y="182"/>
                  <a:pt x="259" y="196"/>
                </a:cubicBezTo>
                <a:cubicBezTo>
                  <a:pt x="259" y="197"/>
                  <a:pt x="258" y="199"/>
                  <a:pt x="258" y="201"/>
                </a:cubicBezTo>
                <a:cubicBezTo>
                  <a:pt x="258" y="201"/>
                  <a:pt x="258" y="201"/>
                  <a:pt x="258" y="201"/>
                </a:cubicBezTo>
                <a:cubicBezTo>
                  <a:pt x="258" y="201"/>
                  <a:pt x="258" y="201"/>
                  <a:pt x="258" y="201"/>
                </a:cubicBezTo>
                <a:cubicBezTo>
                  <a:pt x="258" y="213"/>
                  <a:pt x="258" y="230"/>
                  <a:pt x="260" y="256"/>
                </a:cubicBezTo>
                <a:cubicBezTo>
                  <a:pt x="263" y="335"/>
                  <a:pt x="277" y="429"/>
                  <a:pt x="284" y="450"/>
                </a:cubicBezTo>
                <a:cubicBezTo>
                  <a:pt x="292" y="472"/>
                  <a:pt x="301" y="488"/>
                  <a:pt x="301" y="488"/>
                </a:cubicBezTo>
                <a:cubicBezTo>
                  <a:pt x="301" y="488"/>
                  <a:pt x="251" y="504"/>
                  <a:pt x="223" y="505"/>
                </a:cubicBezTo>
                <a:close/>
                <a:moveTo>
                  <a:pt x="360" y="585"/>
                </a:moveTo>
                <a:cubicBezTo>
                  <a:pt x="358" y="573"/>
                  <a:pt x="361" y="568"/>
                  <a:pt x="352" y="561"/>
                </a:cubicBezTo>
                <a:cubicBezTo>
                  <a:pt x="343" y="554"/>
                  <a:pt x="328" y="554"/>
                  <a:pt x="328" y="554"/>
                </a:cubicBezTo>
                <a:cubicBezTo>
                  <a:pt x="328" y="554"/>
                  <a:pt x="350" y="545"/>
                  <a:pt x="360" y="557"/>
                </a:cubicBezTo>
                <a:cubicBezTo>
                  <a:pt x="369" y="570"/>
                  <a:pt x="360" y="585"/>
                  <a:pt x="360" y="58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240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9010B6F-1D36-4F3D-A25F-06BE5D497425}"/>
              </a:ext>
            </a:extLst>
          </p:cNvPr>
          <p:cNvGrpSpPr/>
          <p:nvPr/>
        </p:nvGrpSpPr>
        <p:grpSpPr>
          <a:xfrm>
            <a:off x="18896817" y="6223708"/>
            <a:ext cx="577232" cy="832202"/>
            <a:chOff x="8070381" y="750589"/>
            <a:chExt cx="1775895" cy="2560328"/>
          </a:xfrm>
          <a:solidFill>
            <a:schemeClr val="bg1"/>
          </a:solidFill>
        </p:grpSpPr>
        <p:sp>
          <p:nvSpPr>
            <p:cNvPr id="68" name="Freeform 5">
              <a:extLst>
                <a:ext uri="{FF2B5EF4-FFF2-40B4-BE49-F238E27FC236}">
                  <a16:creationId xmlns:a16="http://schemas.microsoft.com/office/drawing/2014/main" id="{B1A29E4A-1C4D-494B-99B3-D0E1CDF2C3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70381" y="1077725"/>
              <a:ext cx="1243909" cy="2233192"/>
            </a:xfrm>
            <a:custGeom>
              <a:avLst/>
              <a:gdLst>
                <a:gd name="T0" fmla="*/ 477 w 502"/>
                <a:gd name="T1" fmla="*/ 130 h 903"/>
                <a:gd name="T2" fmla="*/ 451 w 502"/>
                <a:gd name="T3" fmla="*/ 76 h 903"/>
                <a:gd name="T4" fmla="*/ 432 w 502"/>
                <a:gd name="T5" fmla="*/ 105 h 903"/>
                <a:gd name="T6" fmla="*/ 449 w 502"/>
                <a:gd name="T7" fmla="*/ 157 h 903"/>
                <a:gd name="T8" fmla="*/ 426 w 502"/>
                <a:gd name="T9" fmla="*/ 207 h 903"/>
                <a:gd name="T10" fmla="*/ 344 w 502"/>
                <a:gd name="T11" fmla="*/ 150 h 903"/>
                <a:gd name="T12" fmla="*/ 347 w 502"/>
                <a:gd name="T13" fmla="*/ 105 h 903"/>
                <a:gd name="T14" fmla="*/ 361 w 502"/>
                <a:gd name="T15" fmla="*/ 50 h 903"/>
                <a:gd name="T16" fmla="*/ 338 w 502"/>
                <a:gd name="T17" fmla="*/ 16 h 903"/>
                <a:gd name="T18" fmla="*/ 285 w 502"/>
                <a:gd name="T19" fmla="*/ 13 h 903"/>
                <a:gd name="T20" fmla="*/ 258 w 502"/>
                <a:gd name="T21" fmla="*/ 105 h 903"/>
                <a:gd name="T22" fmla="*/ 197 w 502"/>
                <a:gd name="T23" fmla="*/ 149 h 903"/>
                <a:gd name="T24" fmla="*/ 147 w 502"/>
                <a:gd name="T25" fmla="*/ 199 h 903"/>
                <a:gd name="T26" fmla="*/ 116 w 502"/>
                <a:gd name="T27" fmla="*/ 216 h 903"/>
                <a:gd name="T28" fmla="*/ 94 w 502"/>
                <a:gd name="T29" fmla="*/ 223 h 903"/>
                <a:gd name="T30" fmla="*/ 63 w 502"/>
                <a:gd name="T31" fmla="*/ 165 h 903"/>
                <a:gd name="T32" fmla="*/ 74 w 502"/>
                <a:gd name="T33" fmla="*/ 112 h 903"/>
                <a:gd name="T34" fmla="*/ 51 w 502"/>
                <a:gd name="T35" fmla="*/ 85 h 903"/>
                <a:gd name="T36" fmla="*/ 17 w 502"/>
                <a:gd name="T37" fmla="*/ 121 h 903"/>
                <a:gd name="T38" fmla="*/ 11 w 502"/>
                <a:gd name="T39" fmla="*/ 180 h 903"/>
                <a:gd name="T40" fmla="*/ 41 w 502"/>
                <a:gd name="T41" fmla="*/ 262 h 903"/>
                <a:gd name="T42" fmla="*/ 107 w 502"/>
                <a:gd name="T43" fmla="*/ 298 h 903"/>
                <a:gd name="T44" fmla="*/ 202 w 502"/>
                <a:gd name="T45" fmla="*/ 348 h 903"/>
                <a:gd name="T46" fmla="*/ 205 w 502"/>
                <a:gd name="T47" fmla="*/ 423 h 903"/>
                <a:gd name="T48" fmla="*/ 186 w 502"/>
                <a:gd name="T49" fmla="*/ 503 h 903"/>
                <a:gd name="T50" fmla="*/ 140 w 502"/>
                <a:gd name="T51" fmla="*/ 581 h 903"/>
                <a:gd name="T52" fmla="*/ 141 w 502"/>
                <a:gd name="T53" fmla="*/ 696 h 903"/>
                <a:gd name="T54" fmla="*/ 200 w 502"/>
                <a:gd name="T55" fmla="*/ 798 h 903"/>
                <a:gd name="T56" fmla="*/ 168 w 502"/>
                <a:gd name="T57" fmla="*/ 815 h 903"/>
                <a:gd name="T58" fmla="*/ 196 w 502"/>
                <a:gd name="T59" fmla="*/ 849 h 903"/>
                <a:gd name="T60" fmla="*/ 289 w 502"/>
                <a:gd name="T61" fmla="*/ 834 h 903"/>
                <a:gd name="T62" fmla="*/ 274 w 502"/>
                <a:gd name="T63" fmla="*/ 767 h 903"/>
                <a:gd name="T64" fmla="*/ 241 w 502"/>
                <a:gd name="T65" fmla="*/ 713 h 903"/>
                <a:gd name="T66" fmla="*/ 226 w 502"/>
                <a:gd name="T67" fmla="*/ 657 h 903"/>
                <a:gd name="T68" fmla="*/ 290 w 502"/>
                <a:gd name="T69" fmla="*/ 571 h 903"/>
                <a:gd name="T70" fmla="*/ 310 w 502"/>
                <a:gd name="T71" fmla="*/ 567 h 903"/>
                <a:gd name="T72" fmla="*/ 310 w 502"/>
                <a:gd name="T73" fmla="*/ 618 h 903"/>
                <a:gd name="T74" fmla="*/ 326 w 502"/>
                <a:gd name="T75" fmla="*/ 694 h 903"/>
                <a:gd name="T76" fmla="*/ 347 w 502"/>
                <a:gd name="T77" fmla="*/ 800 h 903"/>
                <a:gd name="T78" fmla="*/ 356 w 502"/>
                <a:gd name="T79" fmla="*/ 855 h 903"/>
                <a:gd name="T80" fmla="*/ 410 w 502"/>
                <a:gd name="T81" fmla="*/ 895 h 903"/>
                <a:gd name="T82" fmla="*/ 408 w 502"/>
                <a:gd name="T83" fmla="*/ 830 h 903"/>
                <a:gd name="T84" fmla="*/ 405 w 502"/>
                <a:gd name="T85" fmla="*/ 761 h 903"/>
                <a:gd name="T86" fmla="*/ 402 w 502"/>
                <a:gd name="T87" fmla="*/ 665 h 903"/>
                <a:gd name="T88" fmla="*/ 381 w 502"/>
                <a:gd name="T89" fmla="*/ 624 h 903"/>
                <a:gd name="T90" fmla="*/ 392 w 502"/>
                <a:gd name="T91" fmla="*/ 588 h 903"/>
                <a:gd name="T92" fmla="*/ 415 w 502"/>
                <a:gd name="T93" fmla="*/ 530 h 903"/>
                <a:gd name="T94" fmla="*/ 422 w 502"/>
                <a:gd name="T95" fmla="*/ 472 h 903"/>
                <a:gd name="T96" fmla="*/ 399 w 502"/>
                <a:gd name="T97" fmla="*/ 376 h 903"/>
                <a:gd name="T98" fmla="*/ 386 w 502"/>
                <a:gd name="T99" fmla="*/ 302 h 903"/>
                <a:gd name="T100" fmla="*/ 433 w 502"/>
                <a:gd name="T101" fmla="*/ 309 h 903"/>
                <a:gd name="T102" fmla="*/ 488 w 502"/>
                <a:gd name="T103" fmla="*/ 285 h 903"/>
                <a:gd name="T104" fmla="*/ 494 w 502"/>
                <a:gd name="T105" fmla="*/ 228 h 903"/>
                <a:gd name="T106" fmla="*/ 22 w 502"/>
                <a:gd name="T107" fmla="*/ 166 h 903"/>
                <a:gd name="T108" fmla="*/ 244 w 502"/>
                <a:gd name="T109" fmla="*/ 172 h 903"/>
                <a:gd name="T110" fmla="*/ 253 w 502"/>
                <a:gd name="T111" fmla="*/ 136 h 903"/>
                <a:gd name="T112" fmla="*/ 272 w 502"/>
                <a:gd name="T113" fmla="*/ 193 h 903"/>
                <a:gd name="T114" fmla="*/ 290 w 502"/>
                <a:gd name="T115" fmla="*/ 180 h 903"/>
                <a:gd name="T116" fmla="*/ 450 w 502"/>
                <a:gd name="T117" fmla="*/ 149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2" h="903">
                  <a:moveTo>
                    <a:pt x="502" y="171"/>
                  </a:moveTo>
                  <a:cubicBezTo>
                    <a:pt x="501" y="171"/>
                    <a:pt x="500" y="171"/>
                    <a:pt x="498" y="169"/>
                  </a:cubicBezTo>
                  <a:cubicBezTo>
                    <a:pt x="495" y="167"/>
                    <a:pt x="493" y="166"/>
                    <a:pt x="492" y="165"/>
                  </a:cubicBezTo>
                  <a:cubicBezTo>
                    <a:pt x="491" y="164"/>
                    <a:pt x="491" y="164"/>
                    <a:pt x="490" y="163"/>
                  </a:cubicBezTo>
                  <a:cubicBezTo>
                    <a:pt x="488" y="162"/>
                    <a:pt x="486" y="160"/>
                    <a:pt x="485" y="160"/>
                  </a:cubicBezTo>
                  <a:cubicBezTo>
                    <a:pt x="483" y="159"/>
                    <a:pt x="482" y="158"/>
                    <a:pt x="482" y="158"/>
                  </a:cubicBezTo>
                  <a:cubicBezTo>
                    <a:pt x="482" y="158"/>
                    <a:pt x="482" y="157"/>
                    <a:pt x="481" y="154"/>
                  </a:cubicBezTo>
                  <a:cubicBezTo>
                    <a:pt x="481" y="151"/>
                    <a:pt x="480" y="149"/>
                    <a:pt x="480" y="147"/>
                  </a:cubicBezTo>
                  <a:cubicBezTo>
                    <a:pt x="480" y="145"/>
                    <a:pt x="480" y="145"/>
                    <a:pt x="480" y="144"/>
                  </a:cubicBezTo>
                  <a:cubicBezTo>
                    <a:pt x="479" y="144"/>
                    <a:pt x="479" y="144"/>
                    <a:pt x="479" y="144"/>
                  </a:cubicBezTo>
                  <a:cubicBezTo>
                    <a:pt x="479" y="144"/>
                    <a:pt x="479" y="140"/>
                    <a:pt x="478" y="136"/>
                  </a:cubicBezTo>
                  <a:cubicBezTo>
                    <a:pt x="478" y="132"/>
                    <a:pt x="477" y="130"/>
                    <a:pt x="477" y="130"/>
                  </a:cubicBezTo>
                  <a:cubicBezTo>
                    <a:pt x="477" y="129"/>
                    <a:pt x="477" y="128"/>
                    <a:pt x="477" y="127"/>
                  </a:cubicBezTo>
                  <a:cubicBezTo>
                    <a:pt x="477" y="127"/>
                    <a:pt x="477" y="124"/>
                    <a:pt x="477" y="122"/>
                  </a:cubicBezTo>
                  <a:cubicBezTo>
                    <a:pt x="477" y="119"/>
                    <a:pt x="477" y="117"/>
                    <a:pt x="477" y="114"/>
                  </a:cubicBezTo>
                  <a:cubicBezTo>
                    <a:pt x="477" y="112"/>
                    <a:pt x="476" y="109"/>
                    <a:pt x="476" y="106"/>
                  </a:cubicBezTo>
                  <a:cubicBezTo>
                    <a:pt x="476" y="102"/>
                    <a:pt x="475" y="99"/>
                    <a:pt x="475" y="96"/>
                  </a:cubicBezTo>
                  <a:cubicBezTo>
                    <a:pt x="474" y="93"/>
                    <a:pt x="474" y="91"/>
                    <a:pt x="474" y="87"/>
                  </a:cubicBezTo>
                  <a:cubicBezTo>
                    <a:pt x="473" y="84"/>
                    <a:pt x="474" y="84"/>
                    <a:pt x="474" y="83"/>
                  </a:cubicBezTo>
                  <a:cubicBezTo>
                    <a:pt x="474" y="81"/>
                    <a:pt x="474" y="80"/>
                    <a:pt x="472" y="79"/>
                  </a:cubicBezTo>
                  <a:cubicBezTo>
                    <a:pt x="471" y="77"/>
                    <a:pt x="469" y="76"/>
                    <a:pt x="468" y="76"/>
                  </a:cubicBezTo>
                  <a:cubicBezTo>
                    <a:pt x="467" y="76"/>
                    <a:pt x="464" y="76"/>
                    <a:pt x="462" y="76"/>
                  </a:cubicBezTo>
                  <a:cubicBezTo>
                    <a:pt x="461" y="76"/>
                    <a:pt x="459" y="76"/>
                    <a:pt x="457" y="76"/>
                  </a:cubicBezTo>
                  <a:cubicBezTo>
                    <a:pt x="455" y="76"/>
                    <a:pt x="452" y="76"/>
                    <a:pt x="451" y="76"/>
                  </a:cubicBezTo>
                  <a:cubicBezTo>
                    <a:pt x="449" y="75"/>
                    <a:pt x="447" y="75"/>
                    <a:pt x="445" y="76"/>
                  </a:cubicBezTo>
                  <a:cubicBezTo>
                    <a:pt x="442" y="76"/>
                    <a:pt x="441" y="76"/>
                    <a:pt x="440" y="76"/>
                  </a:cubicBezTo>
                  <a:cubicBezTo>
                    <a:pt x="439" y="76"/>
                    <a:pt x="438" y="76"/>
                    <a:pt x="437" y="77"/>
                  </a:cubicBezTo>
                  <a:cubicBezTo>
                    <a:pt x="436" y="78"/>
                    <a:pt x="435" y="78"/>
                    <a:pt x="435" y="79"/>
                  </a:cubicBezTo>
                  <a:cubicBezTo>
                    <a:pt x="435" y="80"/>
                    <a:pt x="434" y="80"/>
                    <a:pt x="434" y="80"/>
                  </a:cubicBezTo>
                  <a:cubicBezTo>
                    <a:pt x="434" y="80"/>
                    <a:pt x="433" y="79"/>
                    <a:pt x="431" y="79"/>
                  </a:cubicBezTo>
                  <a:cubicBezTo>
                    <a:pt x="430" y="79"/>
                    <a:pt x="427" y="79"/>
                    <a:pt x="426" y="82"/>
                  </a:cubicBezTo>
                  <a:cubicBezTo>
                    <a:pt x="425" y="84"/>
                    <a:pt x="426" y="85"/>
                    <a:pt x="426" y="86"/>
                  </a:cubicBezTo>
                  <a:cubicBezTo>
                    <a:pt x="427" y="88"/>
                    <a:pt x="426" y="91"/>
                    <a:pt x="426" y="93"/>
                  </a:cubicBezTo>
                  <a:cubicBezTo>
                    <a:pt x="427" y="95"/>
                    <a:pt x="427" y="96"/>
                    <a:pt x="428" y="97"/>
                  </a:cubicBezTo>
                  <a:cubicBezTo>
                    <a:pt x="428" y="99"/>
                    <a:pt x="429" y="100"/>
                    <a:pt x="430" y="102"/>
                  </a:cubicBezTo>
                  <a:cubicBezTo>
                    <a:pt x="431" y="104"/>
                    <a:pt x="432" y="105"/>
                    <a:pt x="432" y="105"/>
                  </a:cubicBezTo>
                  <a:cubicBezTo>
                    <a:pt x="433" y="106"/>
                    <a:pt x="433" y="107"/>
                    <a:pt x="434" y="108"/>
                  </a:cubicBezTo>
                  <a:cubicBezTo>
                    <a:pt x="435" y="110"/>
                    <a:pt x="435" y="110"/>
                    <a:pt x="435" y="112"/>
                  </a:cubicBezTo>
                  <a:cubicBezTo>
                    <a:pt x="436" y="113"/>
                    <a:pt x="436" y="117"/>
                    <a:pt x="439" y="121"/>
                  </a:cubicBezTo>
                  <a:cubicBezTo>
                    <a:pt x="440" y="123"/>
                    <a:pt x="441" y="124"/>
                    <a:pt x="442" y="125"/>
                  </a:cubicBezTo>
                  <a:cubicBezTo>
                    <a:pt x="443" y="126"/>
                    <a:pt x="443" y="127"/>
                    <a:pt x="444" y="128"/>
                  </a:cubicBezTo>
                  <a:cubicBezTo>
                    <a:pt x="445" y="129"/>
                    <a:pt x="446" y="130"/>
                    <a:pt x="447" y="131"/>
                  </a:cubicBezTo>
                  <a:cubicBezTo>
                    <a:pt x="447" y="132"/>
                    <a:pt x="448" y="134"/>
                    <a:pt x="448" y="135"/>
                  </a:cubicBezTo>
                  <a:cubicBezTo>
                    <a:pt x="449" y="137"/>
                    <a:pt x="449" y="139"/>
                    <a:pt x="449" y="141"/>
                  </a:cubicBezTo>
                  <a:cubicBezTo>
                    <a:pt x="450" y="144"/>
                    <a:pt x="450" y="145"/>
                    <a:pt x="450" y="145"/>
                  </a:cubicBezTo>
                  <a:cubicBezTo>
                    <a:pt x="450" y="145"/>
                    <a:pt x="449" y="144"/>
                    <a:pt x="449" y="146"/>
                  </a:cubicBezTo>
                  <a:cubicBezTo>
                    <a:pt x="449" y="147"/>
                    <a:pt x="449" y="152"/>
                    <a:pt x="449" y="154"/>
                  </a:cubicBezTo>
                  <a:cubicBezTo>
                    <a:pt x="449" y="156"/>
                    <a:pt x="449" y="157"/>
                    <a:pt x="449" y="157"/>
                  </a:cubicBezTo>
                  <a:cubicBezTo>
                    <a:pt x="449" y="157"/>
                    <a:pt x="446" y="158"/>
                    <a:pt x="446" y="161"/>
                  </a:cubicBezTo>
                  <a:cubicBezTo>
                    <a:pt x="445" y="164"/>
                    <a:pt x="445" y="167"/>
                    <a:pt x="444" y="172"/>
                  </a:cubicBezTo>
                  <a:cubicBezTo>
                    <a:pt x="443" y="177"/>
                    <a:pt x="442" y="182"/>
                    <a:pt x="442" y="185"/>
                  </a:cubicBezTo>
                  <a:cubicBezTo>
                    <a:pt x="441" y="189"/>
                    <a:pt x="441" y="190"/>
                    <a:pt x="440" y="192"/>
                  </a:cubicBezTo>
                  <a:cubicBezTo>
                    <a:pt x="440" y="193"/>
                    <a:pt x="440" y="195"/>
                    <a:pt x="439" y="198"/>
                  </a:cubicBezTo>
                  <a:cubicBezTo>
                    <a:pt x="438" y="200"/>
                    <a:pt x="436" y="205"/>
                    <a:pt x="434" y="209"/>
                  </a:cubicBezTo>
                  <a:cubicBezTo>
                    <a:pt x="433" y="211"/>
                    <a:pt x="433" y="213"/>
                    <a:pt x="433" y="215"/>
                  </a:cubicBezTo>
                  <a:cubicBezTo>
                    <a:pt x="432" y="216"/>
                    <a:pt x="432" y="217"/>
                    <a:pt x="432" y="217"/>
                  </a:cubicBezTo>
                  <a:cubicBezTo>
                    <a:pt x="432" y="217"/>
                    <a:pt x="431" y="215"/>
                    <a:pt x="431" y="215"/>
                  </a:cubicBezTo>
                  <a:cubicBezTo>
                    <a:pt x="430" y="214"/>
                    <a:pt x="430" y="213"/>
                    <a:pt x="429" y="212"/>
                  </a:cubicBezTo>
                  <a:cubicBezTo>
                    <a:pt x="428" y="211"/>
                    <a:pt x="427" y="209"/>
                    <a:pt x="427" y="209"/>
                  </a:cubicBezTo>
                  <a:cubicBezTo>
                    <a:pt x="427" y="209"/>
                    <a:pt x="426" y="208"/>
                    <a:pt x="426" y="207"/>
                  </a:cubicBezTo>
                  <a:cubicBezTo>
                    <a:pt x="426" y="206"/>
                    <a:pt x="427" y="205"/>
                    <a:pt x="427" y="203"/>
                  </a:cubicBezTo>
                  <a:cubicBezTo>
                    <a:pt x="428" y="202"/>
                    <a:pt x="428" y="201"/>
                    <a:pt x="428" y="198"/>
                  </a:cubicBezTo>
                  <a:cubicBezTo>
                    <a:pt x="428" y="194"/>
                    <a:pt x="428" y="193"/>
                    <a:pt x="427" y="190"/>
                  </a:cubicBezTo>
                  <a:cubicBezTo>
                    <a:pt x="427" y="188"/>
                    <a:pt x="426" y="184"/>
                    <a:pt x="425" y="181"/>
                  </a:cubicBezTo>
                  <a:cubicBezTo>
                    <a:pt x="424" y="179"/>
                    <a:pt x="423" y="178"/>
                    <a:pt x="423" y="176"/>
                  </a:cubicBezTo>
                  <a:cubicBezTo>
                    <a:pt x="421" y="174"/>
                    <a:pt x="420" y="172"/>
                    <a:pt x="419" y="171"/>
                  </a:cubicBezTo>
                  <a:cubicBezTo>
                    <a:pt x="416" y="169"/>
                    <a:pt x="414" y="169"/>
                    <a:pt x="414" y="169"/>
                  </a:cubicBezTo>
                  <a:cubicBezTo>
                    <a:pt x="414" y="169"/>
                    <a:pt x="412" y="167"/>
                    <a:pt x="407" y="165"/>
                  </a:cubicBezTo>
                  <a:cubicBezTo>
                    <a:pt x="401" y="163"/>
                    <a:pt x="396" y="161"/>
                    <a:pt x="391" y="159"/>
                  </a:cubicBezTo>
                  <a:cubicBezTo>
                    <a:pt x="387" y="158"/>
                    <a:pt x="385" y="157"/>
                    <a:pt x="380" y="156"/>
                  </a:cubicBezTo>
                  <a:cubicBezTo>
                    <a:pt x="374" y="154"/>
                    <a:pt x="369" y="152"/>
                    <a:pt x="362" y="151"/>
                  </a:cubicBezTo>
                  <a:cubicBezTo>
                    <a:pt x="354" y="150"/>
                    <a:pt x="344" y="150"/>
                    <a:pt x="344" y="150"/>
                  </a:cubicBezTo>
                  <a:cubicBezTo>
                    <a:pt x="344" y="150"/>
                    <a:pt x="344" y="149"/>
                    <a:pt x="344" y="149"/>
                  </a:cubicBezTo>
                  <a:cubicBezTo>
                    <a:pt x="344" y="148"/>
                    <a:pt x="343" y="147"/>
                    <a:pt x="342" y="145"/>
                  </a:cubicBezTo>
                  <a:cubicBezTo>
                    <a:pt x="340" y="143"/>
                    <a:pt x="338" y="141"/>
                    <a:pt x="337" y="139"/>
                  </a:cubicBezTo>
                  <a:cubicBezTo>
                    <a:pt x="335" y="137"/>
                    <a:pt x="334" y="135"/>
                    <a:pt x="333" y="133"/>
                  </a:cubicBezTo>
                  <a:cubicBezTo>
                    <a:pt x="332" y="132"/>
                    <a:pt x="331" y="131"/>
                    <a:pt x="330" y="130"/>
                  </a:cubicBezTo>
                  <a:cubicBezTo>
                    <a:pt x="330" y="130"/>
                    <a:pt x="329" y="129"/>
                    <a:pt x="329" y="129"/>
                  </a:cubicBezTo>
                  <a:cubicBezTo>
                    <a:pt x="329" y="129"/>
                    <a:pt x="329" y="127"/>
                    <a:pt x="330" y="126"/>
                  </a:cubicBezTo>
                  <a:cubicBezTo>
                    <a:pt x="331" y="125"/>
                    <a:pt x="331" y="124"/>
                    <a:pt x="333" y="122"/>
                  </a:cubicBezTo>
                  <a:cubicBezTo>
                    <a:pt x="334" y="120"/>
                    <a:pt x="336" y="118"/>
                    <a:pt x="336" y="117"/>
                  </a:cubicBezTo>
                  <a:cubicBezTo>
                    <a:pt x="336" y="117"/>
                    <a:pt x="337" y="116"/>
                    <a:pt x="338" y="115"/>
                  </a:cubicBezTo>
                  <a:cubicBezTo>
                    <a:pt x="339" y="114"/>
                    <a:pt x="340" y="112"/>
                    <a:pt x="342" y="111"/>
                  </a:cubicBezTo>
                  <a:cubicBezTo>
                    <a:pt x="344" y="109"/>
                    <a:pt x="345" y="108"/>
                    <a:pt x="347" y="105"/>
                  </a:cubicBezTo>
                  <a:cubicBezTo>
                    <a:pt x="350" y="103"/>
                    <a:pt x="351" y="102"/>
                    <a:pt x="352" y="100"/>
                  </a:cubicBezTo>
                  <a:cubicBezTo>
                    <a:pt x="353" y="99"/>
                    <a:pt x="353" y="98"/>
                    <a:pt x="354" y="97"/>
                  </a:cubicBezTo>
                  <a:cubicBezTo>
                    <a:pt x="355" y="96"/>
                    <a:pt x="356" y="94"/>
                    <a:pt x="357" y="93"/>
                  </a:cubicBezTo>
                  <a:cubicBezTo>
                    <a:pt x="358" y="91"/>
                    <a:pt x="359" y="90"/>
                    <a:pt x="359" y="88"/>
                  </a:cubicBezTo>
                  <a:cubicBezTo>
                    <a:pt x="360" y="86"/>
                    <a:pt x="361" y="85"/>
                    <a:pt x="362" y="83"/>
                  </a:cubicBezTo>
                  <a:cubicBezTo>
                    <a:pt x="363" y="80"/>
                    <a:pt x="363" y="79"/>
                    <a:pt x="363" y="77"/>
                  </a:cubicBezTo>
                  <a:cubicBezTo>
                    <a:pt x="363" y="75"/>
                    <a:pt x="364" y="73"/>
                    <a:pt x="364" y="71"/>
                  </a:cubicBezTo>
                  <a:cubicBezTo>
                    <a:pt x="364" y="70"/>
                    <a:pt x="364" y="68"/>
                    <a:pt x="364" y="65"/>
                  </a:cubicBezTo>
                  <a:cubicBezTo>
                    <a:pt x="364" y="62"/>
                    <a:pt x="364" y="61"/>
                    <a:pt x="364" y="61"/>
                  </a:cubicBezTo>
                  <a:cubicBezTo>
                    <a:pt x="363" y="60"/>
                    <a:pt x="363" y="60"/>
                    <a:pt x="363" y="58"/>
                  </a:cubicBezTo>
                  <a:cubicBezTo>
                    <a:pt x="363" y="57"/>
                    <a:pt x="363" y="55"/>
                    <a:pt x="363" y="54"/>
                  </a:cubicBezTo>
                  <a:cubicBezTo>
                    <a:pt x="362" y="52"/>
                    <a:pt x="362" y="51"/>
                    <a:pt x="361" y="50"/>
                  </a:cubicBezTo>
                  <a:cubicBezTo>
                    <a:pt x="361" y="48"/>
                    <a:pt x="360" y="48"/>
                    <a:pt x="361" y="47"/>
                  </a:cubicBezTo>
                  <a:cubicBezTo>
                    <a:pt x="361" y="46"/>
                    <a:pt x="361" y="44"/>
                    <a:pt x="360" y="43"/>
                  </a:cubicBezTo>
                  <a:cubicBezTo>
                    <a:pt x="360" y="42"/>
                    <a:pt x="359" y="42"/>
                    <a:pt x="358" y="41"/>
                  </a:cubicBezTo>
                  <a:cubicBezTo>
                    <a:pt x="357" y="41"/>
                    <a:pt x="357" y="41"/>
                    <a:pt x="356" y="40"/>
                  </a:cubicBezTo>
                  <a:cubicBezTo>
                    <a:pt x="356" y="39"/>
                    <a:pt x="355" y="39"/>
                    <a:pt x="355" y="37"/>
                  </a:cubicBezTo>
                  <a:cubicBezTo>
                    <a:pt x="355" y="36"/>
                    <a:pt x="354" y="35"/>
                    <a:pt x="353" y="34"/>
                  </a:cubicBezTo>
                  <a:cubicBezTo>
                    <a:pt x="352" y="33"/>
                    <a:pt x="352" y="32"/>
                    <a:pt x="351" y="31"/>
                  </a:cubicBezTo>
                  <a:cubicBezTo>
                    <a:pt x="351" y="30"/>
                    <a:pt x="349" y="30"/>
                    <a:pt x="349" y="29"/>
                  </a:cubicBezTo>
                  <a:cubicBezTo>
                    <a:pt x="349" y="28"/>
                    <a:pt x="349" y="28"/>
                    <a:pt x="348" y="27"/>
                  </a:cubicBezTo>
                  <a:cubicBezTo>
                    <a:pt x="347" y="26"/>
                    <a:pt x="346" y="24"/>
                    <a:pt x="345" y="23"/>
                  </a:cubicBezTo>
                  <a:cubicBezTo>
                    <a:pt x="344" y="22"/>
                    <a:pt x="343" y="22"/>
                    <a:pt x="341" y="20"/>
                  </a:cubicBezTo>
                  <a:cubicBezTo>
                    <a:pt x="340" y="18"/>
                    <a:pt x="339" y="17"/>
                    <a:pt x="338" y="16"/>
                  </a:cubicBezTo>
                  <a:cubicBezTo>
                    <a:pt x="336" y="15"/>
                    <a:pt x="335" y="13"/>
                    <a:pt x="333" y="12"/>
                  </a:cubicBezTo>
                  <a:cubicBezTo>
                    <a:pt x="332" y="11"/>
                    <a:pt x="331" y="9"/>
                    <a:pt x="330" y="9"/>
                  </a:cubicBezTo>
                  <a:cubicBezTo>
                    <a:pt x="329" y="8"/>
                    <a:pt x="326" y="6"/>
                    <a:pt x="324" y="5"/>
                  </a:cubicBezTo>
                  <a:cubicBezTo>
                    <a:pt x="322" y="3"/>
                    <a:pt x="320" y="3"/>
                    <a:pt x="319" y="3"/>
                  </a:cubicBezTo>
                  <a:cubicBezTo>
                    <a:pt x="318" y="3"/>
                    <a:pt x="318" y="3"/>
                    <a:pt x="317" y="3"/>
                  </a:cubicBezTo>
                  <a:cubicBezTo>
                    <a:pt x="316" y="2"/>
                    <a:pt x="314" y="1"/>
                    <a:pt x="312" y="1"/>
                  </a:cubicBezTo>
                  <a:cubicBezTo>
                    <a:pt x="310" y="0"/>
                    <a:pt x="308" y="0"/>
                    <a:pt x="307" y="0"/>
                  </a:cubicBezTo>
                  <a:cubicBezTo>
                    <a:pt x="306" y="0"/>
                    <a:pt x="303" y="0"/>
                    <a:pt x="302" y="1"/>
                  </a:cubicBezTo>
                  <a:cubicBezTo>
                    <a:pt x="300" y="1"/>
                    <a:pt x="298" y="1"/>
                    <a:pt x="297" y="2"/>
                  </a:cubicBezTo>
                  <a:cubicBezTo>
                    <a:pt x="295" y="3"/>
                    <a:pt x="291" y="5"/>
                    <a:pt x="290" y="6"/>
                  </a:cubicBezTo>
                  <a:cubicBezTo>
                    <a:pt x="289" y="7"/>
                    <a:pt x="289" y="8"/>
                    <a:pt x="288" y="9"/>
                  </a:cubicBezTo>
                  <a:cubicBezTo>
                    <a:pt x="287" y="10"/>
                    <a:pt x="286" y="11"/>
                    <a:pt x="285" y="13"/>
                  </a:cubicBezTo>
                  <a:cubicBezTo>
                    <a:pt x="284" y="14"/>
                    <a:pt x="283" y="16"/>
                    <a:pt x="283" y="16"/>
                  </a:cubicBezTo>
                  <a:cubicBezTo>
                    <a:pt x="283" y="16"/>
                    <a:pt x="281" y="18"/>
                    <a:pt x="278" y="21"/>
                  </a:cubicBezTo>
                  <a:cubicBezTo>
                    <a:pt x="275" y="23"/>
                    <a:pt x="274" y="25"/>
                    <a:pt x="272" y="28"/>
                  </a:cubicBezTo>
                  <a:cubicBezTo>
                    <a:pt x="271" y="30"/>
                    <a:pt x="270" y="33"/>
                    <a:pt x="269" y="34"/>
                  </a:cubicBezTo>
                  <a:cubicBezTo>
                    <a:pt x="267" y="36"/>
                    <a:pt x="266" y="38"/>
                    <a:pt x="266" y="40"/>
                  </a:cubicBezTo>
                  <a:cubicBezTo>
                    <a:pt x="265" y="42"/>
                    <a:pt x="266" y="43"/>
                    <a:pt x="264" y="46"/>
                  </a:cubicBezTo>
                  <a:cubicBezTo>
                    <a:pt x="262" y="49"/>
                    <a:pt x="260" y="51"/>
                    <a:pt x="258" y="56"/>
                  </a:cubicBezTo>
                  <a:cubicBezTo>
                    <a:pt x="255" y="61"/>
                    <a:pt x="253" y="65"/>
                    <a:pt x="252" y="73"/>
                  </a:cubicBezTo>
                  <a:cubicBezTo>
                    <a:pt x="251" y="81"/>
                    <a:pt x="251" y="86"/>
                    <a:pt x="252" y="91"/>
                  </a:cubicBezTo>
                  <a:cubicBezTo>
                    <a:pt x="252" y="93"/>
                    <a:pt x="253" y="95"/>
                    <a:pt x="253" y="96"/>
                  </a:cubicBezTo>
                  <a:cubicBezTo>
                    <a:pt x="254" y="98"/>
                    <a:pt x="255" y="99"/>
                    <a:pt x="256" y="101"/>
                  </a:cubicBezTo>
                  <a:cubicBezTo>
                    <a:pt x="256" y="103"/>
                    <a:pt x="258" y="105"/>
                    <a:pt x="258" y="105"/>
                  </a:cubicBezTo>
                  <a:cubicBezTo>
                    <a:pt x="258" y="105"/>
                    <a:pt x="256" y="114"/>
                    <a:pt x="255" y="118"/>
                  </a:cubicBezTo>
                  <a:cubicBezTo>
                    <a:pt x="254" y="123"/>
                    <a:pt x="254" y="124"/>
                    <a:pt x="253" y="128"/>
                  </a:cubicBezTo>
                  <a:cubicBezTo>
                    <a:pt x="253" y="131"/>
                    <a:pt x="253" y="134"/>
                    <a:pt x="253" y="134"/>
                  </a:cubicBezTo>
                  <a:cubicBezTo>
                    <a:pt x="251" y="137"/>
                    <a:pt x="251" y="137"/>
                    <a:pt x="251" y="137"/>
                  </a:cubicBezTo>
                  <a:cubicBezTo>
                    <a:pt x="251" y="137"/>
                    <a:pt x="250" y="137"/>
                    <a:pt x="249" y="138"/>
                  </a:cubicBezTo>
                  <a:cubicBezTo>
                    <a:pt x="249" y="139"/>
                    <a:pt x="248" y="139"/>
                    <a:pt x="247" y="140"/>
                  </a:cubicBezTo>
                  <a:cubicBezTo>
                    <a:pt x="246" y="140"/>
                    <a:pt x="245" y="140"/>
                    <a:pt x="244" y="141"/>
                  </a:cubicBezTo>
                  <a:cubicBezTo>
                    <a:pt x="243" y="141"/>
                    <a:pt x="236" y="141"/>
                    <a:pt x="231" y="142"/>
                  </a:cubicBezTo>
                  <a:cubicBezTo>
                    <a:pt x="228" y="142"/>
                    <a:pt x="225" y="143"/>
                    <a:pt x="222" y="144"/>
                  </a:cubicBezTo>
                  <a:cubicBezTo>
                    <a:pt x="220" y="144"/>
                    <a:pt x="219" y="144"/>
                    <a:pt x="218" y="145"/>
                  </a:cubicBezTo>
                  <a:cubicBezTo>
                    <a:pt x="216" y="145"/>
                    <a:pt x="211" y="146"/>
                    <a:pt x="207" y="146"/>
                  </a:cubicBezTo>
                  <a:cubicBezTo>
                    <a:pt x="204" y="147"/>
                    <a:pt x="201" y="148"/>
                    <a:pt x="197" y="149"/>
                  </a:cubicBezTo>
                  <a:cubicBezTo>
                    <a:pt x="190" y="150"/>
                    <a:pt x="187" y="151"/>
                    <a:pt x="181" y="153"/>
                  </a:cubicBezTo>
                  <a:cubicBezTo>
                    <a:pt x="178" y="154"/>
                    <a:pt x="177" y="154"/>
                    <a:pt x="176" y="155"/>
                  </a:cubicBezTo>
                  <a:cubicBezTo>
                    <a:pt x="175" y="155"/>
                    <a:pt x="174" y="156"/>
                    <a:pt x="174" y="156"/>
                  </a:cubicBezTo>
                  <a:cubicBezTo>
                    <a:pt x="173" y="156"/>
                    <a:pt x="172" y="156"/>
                    <a:pt x="170" y="159"/>
                  </a:cubicBezTo>
                  <a:cubicBezTo>
                    <a:pt x="167" y="162"/>
                    <a:pt x="167" y="162"/>
                    <a:pt x="164" y="168"/>
                  </a:cubicBezTo>
                  <a:cubicBezTo>
                    <a:pt x="162" y="173"/>
                    <a:pt x="161" y="175"/>
                    <a:pt x="161" y="176"/>
                  </a:cubicBezTo>
                  <a:cubicBezTo>
                    <a:pt x="160" y="176"/>
                    <a:pt x="159" y="177"/>
                    <a:pt x="158" y="177"/>
                  </a:cubicBezTo>
                  <a:cubicBezTo>
                    <a:pt x="157" y="178"/>
                    <a:pt x="156" y="178"/>
                    <a:pt x="154" y="181"/>
                  </a:cubicBezTo>
                  <a:cubicBezTo>
                    <a:pt x="152" y="184"/>
                    <a:pt x="152" y="185"/>
                    <a:pt x="150" y="187"/>
                  </a:cubicBezTo>
                  <a:cubicBezTo>
                    <a:pt x="148" y="190"/>
                    <a:pt x="147" y="191"/>
                    <a:pt x="147" y="192"/>
                  </a:cubicBezTo>
                  <a:cubicBezTo>
                    <a:pt x="147" y="193"/>
                    <a:pt x="148" y="193"/>
                    <a:pt x="148" y="194"/>
                  </a:cubicBezTo>
                  <a:cubicBezTo>
                    <a:pt x="148" y="195"/>
                    <a:pt x="147" y="199"/>
                    <a:pt x="147" y="199"/>
                  </a:cubicBezTo>
                  <a:cubicBezTo>
                    <a:pt x="147" y="199"/>
                    <a:pt x="145" y="199"/>
                    <a:pt x="145" y="200"/>
                  </a:cubicBezTo>
                  <a:cubicBezTo>
                    <a:pt x="145" y="201"/>
                    <a:pt x="145" y="202"/>
                    <a:pt x="145" y="203"/>
                  </a:cubicBezTo>
                  <a:cubicBezTo>
                    <a:pt x="144" y="203"/>
                    <a:pt x="144" y="203"/>
                    <a:pt x="143" y="203"/>
                  </a:cubicBezTo>
                  <a:cubicBezTo>
                    <a:pt x="143" y="202"/>
                    <a:pt x="141" y="202"/>
                    <a:pt x="140" y="201"/>
                  </a:cubicBezTo>
                  <a:cubicBezTo>
                    <a:pt x="140" y="201"/>
                    <a:pt x="139" y="202"/>
                    <a:pt x="138" y="202"/>
                  </a:cubicBezTo>
                  <a:cubicBezTo>
                    <a:pt x="137" y="203"/>
                    <a:pt x="136" y="204"/>
                    <a:pt x="136" y="204"/>
                  </a:cubicBezTo>
                  <a:cubicBezTo>
                    <a:pt x="135" y="204"/>
                    <a:pt x="135" y="205"/>
                    <a:pt x="135" y="205"/>
                  </a:cubicBezTo>
                  <a:cubicBezTo>
                    <a:pt x="135" y="205"/>
                    <a:pt x="133" y="204"/>
                    <a:pt x="132" y="205"/>
                  </a:cubicBezTo>
                  <a:cubicBezTo>
                    <a:pt x="130" y="205"/>
                    <a:pt x="128" y="206"/>
                    <a:pt x="128" y="208"/>
                  </a:cubicBezTo>
                  <a:cubicBezTo>
                    <a:pt x="127" y="209"/>
                    <a:pt x="127" y="210"/>
                    <a:pt x="126" y="210"/>
                  </a:cubicBezTo>
                  <a:cubicBezTo>
                    <a:pt x="125" y="211"/>
                    <a:pt x="125" y="211"/>
                    <a:pt x="122" y="213"/>
                  </a:cubicBezTo>
                  <a:cubicBezTo>
                    <a:pt x="120" y="214"/>
                    <a:pt x="118" y="215"/>
                    <a:pt x="116" y="216"/>
                  </a:cubicBezTo>
                  <a:cubicBezTo>
                    <a:pt x="115" y="216"/>
                    <a:pt x="112" y="218"/>
                    <a:pt x="111" y="219"/>
                  </a:cubicBezTo>
                  <a:cubicBezTo>
                    <a:pt x="110" y="220"/>
                    <a:pt x="109" y="221"/>
                    <a:pt x="109" y="221"/>
                  </a:cubicBezTo>
                  <a:cubicBezTo>
                    <a:pt x="109" y="221"/>
                    <a:pt x="109" y="221"/>
                    <a:pt x="108" y="220"/>
                  </a:cubicBezTo>
                  <a:cubicBezTo>
                    <a:pt x="107" y="219"/>
                    <a:pt x="105" y="217"/>
                    <a:pt x="103" y="217"/>
                  </a:cubicBezTo>
                  <a:cubicBezTo>
                    <a:pt x="101" y="217"/>
                    <a:pt x="100" y="218"/>
                    <a:pt x="98" y="220"/>
                  </a:cubicBezTo>
                  <a:cubicBezTo>
                    <a:pt x="97" y="222"/>
                    <a:pt x="96" y="224"/>
                    <a:pt x="96" y="225"/>
                  </a:cubicBezTo>
                  <a:cubicBezTo>
                    <a:pt x="95" y="226"/>
                    <a:pt x="95" y="228"/>
                    <a:pt x="95" y="228"/>
                  </a:cubicBezTo>
                  <a:cubicBezTo>
                    <a:pt x="95" y="228"/>
                    <a:pt x="94" y="228"/>
                    <a:pt x="94" y="228"/>
                  </a:cubicBezTo>
                  <a:cubicBezTo>
                    <a:pt x="93" y="228"/>
                    <a:pt x="92" y="228"/>
                    <a:pt x="92" y="228"/>
                  </a:cubicBezTo>
                  <a:cubicBezTo>
                    <a:pt x="92" y="228"/>
                    <a:pt x="92" y="227"/>
                    <a:pt x="93" y="227"/>
                  </a:cubicBezTo>
                  <a:cubicBezTo>
                    <a:pt x="93" y="227"/>
                    <a:pt x="94" y="226"/>
                    <a:pt x="94" y="225"/>
                  </a:cubicBezTo>
                  <a:cubicBezTo>
                    <a:pt x="94" y="224"/>
                    <a:pt x="94" y="224"/>
                    <a:pt x="94" y="223"/>
                  </a:cubicBezTo>
                  <a:cubicBezTo>
                    <a:pt x="93" y="222"/>
                    <a:pt x="92" y="222"/>
                    <a:pt x="92" y="220"/>
                  </a:cubicBezTo>
                  <a:cubicBezTo>
                    <a:pt x="92" y="219"/>
                    <a:pt x="91" y="217"/>
                    <a:pt x="89" y="214"/>
                  </a:cubicBezTo>
                  <a:cubicBezTo>
                    <a:pt x="86" y="212"/>
                    <a:pt x="85" y="212"/>
                    <a:pt x="83" y="211"/>
                  </a:cubicBezTo>
                  <a:cubicBezTo>
                    <a:pt x="81" y="210"/>
                    <a:pt x="81" y="210"/>
                    <a:pt x="81" y="210"/>
                  </a:cubicBezTo>
                  <a:cubicBezTo>
                    <a:pt x="81" y="210"/>
                    <a:pt x="80" y="209"/>
                    <a:pt x="80" y="206"/>
                  </a:cubicBezTo>
                  <a:cubicBezTo>
                    <a:pt x="80" y="203"/>
                    <a:pt x="81" y="201"/>
                    <a:pt x="78" y="198"/>
                  </a:cubicBezTo>
                  <a:cubicBezTo>
                    <a:pt x="77" y="197"/>
                    <a:pt x="76" y="195"/>
                    <a:pt x="74" y="195"/>
                  </a:cubicBezTo>
                  <a:cubicBezTo>
                    <a:pt x="73" y="194"/>
                    <a:pt x="71" y="194"/>
                    <a:pt x="71" y="194"/>
                  </a:cubicBezTo>
                  <a:cubicBezTo>
                    <a:pt x="71" y="194"/>
                    <a:pt x="71" y="192"/>
                    <a:pt x="71" y="190"/>
                  </a:cubicBezTo>
                  <a:cubicBezTo>
                    <a:pt x="71" y="189"/>
                    <a:pt x="71" y="187"/>
                    <a:pt x="69" y="184"/>
                  </a:cubicBezTo>
                  <a:cubicBezTo>
                    <a:pt x="68" y="180"/>
                    <a:pt x="67" y="177"/>
                    <a:pt x="65" y="173"/>
                  </a:cubicBezTo>
                  <a:cubicBezTo>
                    <a:pt x="64" y="169"/>
                    <a:pt x="64" y="167"/>
                    <a:pt x="63" y="165"/>
                  </a:cubicBezTo>
                  <a:cubicBezTo>
                    <a:pt x="62" y="162"/>
                    <a:pt x="61" y="161"/>
                    <a:pt x="61" y="160"/>
                  </a:cubicBezTo>
                  <a:cubicBezTo>
                    <a:pt x="61" y="159"/>
                    <a:pt x="60" y="159"/>
                    <a:pt x="60" y="159"/>
                  </a:cubicBezTo>
                  <a:cubicBezTo>
                    <a:pt x="59" y="159"/>
                    <a:pt x="59" y="159"/>
                    <a:pt x="59" y="159"/>
                  </a:cubicBezTo>
                  <a:cubicBezTo>
                    <a:pt x="59" y="159"/>
                    <a:pt x="57" y="156"/>
                    <a:pt x="57" y="154"/>
                  </a:cubicBezTo>
                  <a:cubicBezTo>
                    <a:pt x="56" y="151"/>
                    <a:pt x="56" y="151"/>
                    <a:pt x="56" y="151"/>
                  </a:cubicBezTo>
                  <a:cubicBezTo>
                    <a:pt x="56" y="151"/>
                    <a:pt x="56" y="151"/>
                    <a:pt x="56" y="151"/>
                  </a:cubicBezTo>
                  <a:cubicBezTo>
                    <a:pt x="56" y="151"/>
                    <a:pt x="56" y="149"/>
                    <a:pt x="56" y="145"/>
                  </a:cubicBezTo>
                  <a:cubicBezTo>
                    <a:pt x="56" y="142"/>
                    <a:pt x="57" y="140"/>
                    <a:pt x="58" y="138"/>
                  </a:cubicBezTo>
                  <a:cubicBezTo>
                    <a:pt x="58" y="136"/>
                    <a:pt x="59" y="135"/>
                    <a:pt x="61" y="133"/>
                  </a:cubicBezTo>
                  <a:cubicBezTo>
                    <a:pt x="62" y="131"/>
                    <a:pt x="63" y="130"/>
                    <a:pt x="65" y="127"/>
                  </a:cubicBezTo>
                  <a:cubicBezTo>
                    <a:pt x="67" y="124"/>
                    <a:pt x="69" y="121"/>
                    <a:pt x="71" y="118"/>
                  </a:cubicBezTo>
                  <a:cubicBezTo>
                    <a:pt x="73" y="116"/>
                    <a:pt x="74" y="114"/>
                    <a:pt x="74" y="112"/>
                  </a:cubicBezTo>
                  <a:cubicBezTo>
                    <a:pt x="75" y="109"/>
                    <a:pt x="74" y="108"/>
                    <a:pt x="75" y="106"/>
                  </a:cubicBezTo>
                  <a:cubicBezTo>
                    <a:pt x="75" y="104"/>
                    <a:pt x="76" y="104"/>
                    <a:pt x="76" y="101"/>
                  </a:cubicBezTo>
                  <a:cubicBezTo>
                    <a:pt x="77" y="98"/>
                    <a:pt x="77" y="97"/>
                    <a:pt x="77" y="96"/>
                  </a:cubicBezTo>
                  <a:cubicBezTo>
                    <a:pt x="77" y="95"/>
                    <a:pt x="78" y="94"/>
                    <a:pt x="76" y="93"/>
                  </a:cubicBezTo>
                  <a:cubicBezTo>
                    <a:pt x="75" y="91"/>
                    <a:pt x="74" y="90"/>
                    <a:pt x="72" y="89"/>
                  </a:cubicBezTo>
                  <a:cubicBezTo>
                    <a:pt x="71" y="88"/>
                    <a:pt x="70" y="88"/>
                    <a:pt x="70" y="88"/>
                  </a:cubicBezTo>
                  <a:cubicBezTo>
                    <a:pt x="70" y="88"/>
                    <a:pt x="69" y="86"/>
                    <a:pt x="68" y="84"/>
                  </a:cubicBezTo>
                  <a:cubicBezTo>
                    <a:pt x="67" y="82"/>
                    <a:pt x="66" y="81"/>
                    <a:pt x="65" y="82"/>
                  </a:cubicBezTo>
                  <a:cubicBezTo>
                    <a:pt x="64" y="82"/>
                    <a:pt x="63" y="83"/>
                    <a:pt x="63" y="83"/>
                  </a:cubicBezTo>
                  <a:cubicBezTo>
                    <a:pt x="63" y="83"/>
                    <a:pt x="62" y="81"/>
                    <a:pt x="59" y="81"/>
                  </a:cubicBezTo>
                  <a:cubicBezTo>
                    <a:pt x="57" y="81"/>
                    <a:pt x="55" y="82"/>
                    <a:pt x="54" y="83"/>
                  </a:cubicBezTo>
                  <a:cubicBezTo>
                    <a:pt x="52" y="84"/>
                    <a:pt x="51" y="85"/>
                    <a:pt x="51" y="85"/>
                  </a:cubicBezTo>
                  <a:cubicBezTo>
                    <a:pt x="51" y="85"/>
                    <a:pt x="48" y="85"/>
                    <a:pt x="46" y="86"/>
                  </a:cubicBezTo>
                  <a:cubicBezTo>
                    <a:pt x="43" y="87"/>
                    <a:pt x="43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8"/>
                    <a:pt x="38" y="88"/>
                    <a:pt x="37" y="88"/>
                  </a:cubicBezTo>
                  <a:cubicBezTo>
                    <a:pt x="35" y="89"/>
                    <a:pt x="34" y="90"/>
                    <a:pt x="33" y="91"/>
                  </a:cubicBezTo>
                  <a:cubicBezTo>
                    <a:pt x="32" y="92"/>
                    <a:pt x="31" y="92"/>
                    <a:pt x="29" y="92"/>
                  </a:cubicBezTo>
                  <a:cubicBezTo>
                    <a:pt x="27" y="93"/>
                    <a:pt x="27" y="94"/>
                    <a:pt x="25" y="94"/>
                  </a:cubicBezTo>
                  <a:cubicBezTo>
                    <a:pt x="24" y="94"/>
                    <a:pt x="21" y="95"/>
                    <a:pt x="19" y="95"/>
                  </a:cubicBezTo>
                  <a:cubicBezTo>
                    <a:pt x="18" y="96"/>
                    <a:pt x="15" y="97"/>
                    <a:pt x="15" y="101"/>
                  </a:cubicBezTo>
                  <a:cubicBezTo>
                    <a:pt x="15" y="105"/>
                    <a:pt x="15" y="106"/>
                    <a:pt x="15" y="108"/>
                  </a:cubicBezTo>
                  <a:cubicBezTo>
                    <a:pt x="16" y="110"/>
                    <a:pt x="16" y="112"/>
                    <a:pt x="16" y="114"/>
                  </a:cubicBezTo>
                  <a:cubicBezTo>
                    <a:pt x="16" y="116"/>
                    <a:pt x="16" y="119"/>
                    <a:pt x="17" y="121"/>
                  </a:cubicBezTo>
                  <a:cubicBezTo>
                    <a:pt x="17" y="124"/>
                    <a:pt x="18" y="126"/>
                    <a:pt x="19" y="130"/>
                  </a:cubicBezTo>
                  <a:cubicBezTo>
                    <a:pt x="20" y="133"/>
                    <a:pt x="21" y="133"/>
                    <a:pt x="21" y="135"/>
                  </a:cubicBezTo>
                  <a:cubicBezTo>
                    <a:pt x="22" y="137"/>
                    <a:pt x="22" y="139"/>
                    <a:pt x="22" y="141"/>
                  </a:cubicBezTo>
                  <a:cubicBezTo>
                    <a:pt x="22" y="144"/>
                    <a:pt x="22" y="145"/>
                    <a:pt x="23" y="147"/>
                  </a:cubicBezTo>
                  <a:cubicBezTo>
                    <a:pt x="23" y="150"/>
                    <a:pt x="24" y="151"/>
                    <a:pt x="24" y="154"/>
                  </a:cubicBezTo>
                  <a:cubicBezTo>
                    <a:pt x="24" y="157"/>
                    <a:pt x="24" y="159"/>
                    <a:pt x="25" y="160"/>
                  </a:cubicBezTo>
                  <a:cubicBezTo>
                    <a:pt x="25" y="162"/>
                    <a:pt x="25" y="163"/>
                    <a:pt x="25" y="163"/>
                  </a:cubicBezTo>
                  <a:cubicBezTo>
                    <a:pt x="25" y="163"/>
                    <a:pt x="22" y="165"/>
                    <a:pt x="21" y="166"/>
                  </a:cubicBezTo>
                  <a:cubicBezTo>
                    <a:pt x="21" y="166"/>
                    <a:pt x="21" y="167"/>
                    <a:pt x="21" y="169"/>
                  </a:cubicBezTo>
                  <a:cubicBezTo>
                    <a:pt x="22" y="172"/>
                    <a:pt x="22" y="174"/>
                    <a:pt x="22" y="174"/>
                  </a:cubicBezTo>
                  <a:cubicBezTo>
                    <a:pt x="22" y="174"/>
                    <a:pt x="19" y="176"/>
                    <a:pt x="16" y="177"/>
                  </a:cubicBezTo>
                  <a:cubicBezTo>
                    <a:pt x="14" y="178"/>
                    <a:pt x="11" y="179"/>
                    <a:pt x="11" y="180"/>
                  </a:cubicBezTo>
                  <a:cubicBezTo>
                    <a:pt x="11" y="180"/>
                    <a:pt x="11" y="181"/>
                    <a:pt x="12" y="181"/>
                  </a:cubicBezTo>
                  <a:cubicBezTo>
                    <a:pt x="12" y="181"/>
                    <a:pt x="12" y="182"/>
                    <a:pt x="12" y="182"/>
                  </a:cubicBezTo>
                  <a:cubicBezTo>
                    <a:pt x="12" y="182"/>
                    <a:pt x="11" y="183"/>
                    <a:pt x="9" y="184"/>
                  </a:cubicBezTo>
                  <a:cubicBezTo>
                    <a:pt x="6" y="186"/>
                    <a:pt x="3" y="188"/>
                    <a:pt x="2" y="189"/>
                  </a:cubicBezTo>
                  <a:cubicBezTo>
                    <a:pt x="0" y="190"/>
                    <a:pt x="0" y="191"/>
                    <a:pt x="0" y="192"/>
                  </a:cubicBezTo>
                  <a:cubicBezTo>
                    <a:pt x="1" y="193"/>
                    <a:pt x="2" y="195"/>
                    <a:pt x="4" y="198"/>
                  </a:cubicBezTo>
                  <a:cubicBezTo>
                    <a:pt x="7" y="202"/>
                    <a:pt x="8" y="205"/>
                    <a:pt x="12" y="210"/>
                  </a:cubicBezTo>
                  <a:cubicBezTo>
                    <a:pt x="15" y="216"/>
                    <a:pt x="18" y="220"/>
                    <a:pt x="21" y="225"/>
                  </a:cubicBezTo>
                  <a:cubicBezTo>
                    <a:pt x="25" y="230"/>
                    <a:pt x="25" y="231"/>
                    <a:pt x="26" y="234"/>
                  </a:cubicBezTo>
                  <a:cubicBezTo>
                    <a:pt x="27" y="235"/>
                    <a:pt x="28" y="237"/>
                    <a:pt x="29" y="239"/>
                  </a:cubicBezTo>
                  <a:cubicBezTo>
                    <a:pt x="30" y="242"/>
                    <a:pt x="32" y="245"/>
                    <a:pt x="34" y="249"/>
                  </a:cubicBezTo>
                  <a:cubicBezTo>
                    <a:pt x="38" y="256"/>
                    <a:pt x="38" y="257"/>
                    <a:pt x="41" y="262"/>
                  </a:cubicBezTo>
                  <a:cubicBezTo>
                    <a:pt x="43" y="268"/>
                    <a:pt x="45" y="271"/>
                    <a:pt x="45" y="272"/>
                  </a:cubicBezTo>
                  <a:cubicBezTo>
                    <a:pt x="46" y="273"/>
                    <a:pt x="46" y="274"/>
                    <a:pt x="46" y="277"/>
                  </a:cubicBezTo>
                  <a:cubicBezTo>
                    <a:pt x="47" y="279"/>
                    <a:pt x="48" y="281"/>
                    <a:pt x="50" y="286"/>
                  </a:cubicBezTo>
                  <a:cubicBezTo>
                    <a:pt x="52" y="291"/>
                    <a:pt x="53" y="291"/>
                    <a:pt x="54" y="293"/>
                  </a:cubicBezTo>
                  <a:cubicBezTo>
                    <a:pt x="55" y="296"/>
                    <a:pt x="56" y="299"/>
                    <a:pt x="57" y="302"/>
                  </a:cubicBezTo>
                  <a:cubicBezTo>
                    <a:pt x="59" y="304"/>
                    <a:pt x="61" y="305"/>
                    <a:pt x="64" y="306"/>
                  </a:cubicBezTo>
                  <a:cubicBezTo>
                    <a:pt x="67" y="307"/>
                    <a:pt x="70" y="307"/>
                    <a:pt x="71" y="307"/>
                  </a:cubicBezTo>
                  <a:cubicBezTo>
                    <a:pt x="73" y="306"/>
                    <a:pt x="76" y="306"/>
                    <a:pt x="79" y="305"/>
                  </a:cubicBezTo>
                  <a:cubicBezTo>
                    <a:pt x="82" y="305"/>
                    <a:pt x="83" y="305"/>
                    <a:pt x="86" y="305"/>
                  </a:cubicBezTo>
                  <a:cubicBezTo>
                    <a:pt x="88" y="304"/>
                    <a:pt x="90" y="304"/>
                    <a:pt x="93" y="303"/>
                  </a:cubicBezTo>
                  <a:cubicBezTo>
                    <a:pt x="95" y="302"/>
                    <a:pt x="98" y="302"/>
                    <a:pt x="100" y="301"/>
                  </a:cubicBezTo>
                  <a:cubicBezTo>
                    <a:pt x="103" y="300"/>
                    <a:pt x="105" y="299"/>
                    <a:pt x="107" y="298"/>
                  </a:cubicBezTo>
                  <a:cubicBezTo>
                    <a:pt x="112" y="297"/>
                    <a:pt x="118" y="296"/>
                    <a:pt x="124" y="294"/>
                  </a:cubicBezTo>
                  <a:cubicBezTo>
                    <a:pt x="130" y="292"/>
                    <a:pt x="134" y="291"/>
                    <a:pt x="138" y="289"/>
                  </a:cubicBezTo>
                  <a:cubicBezTo>
                    <a:pt x="142" y="288"/>
                    <a:pt x="149" y="285"/>
                    <a:pt x="152" y="284"/>
                  </a:cubicBezTo>
                  <a:cubicBezTo>
                    <a:pt x="155" y="282"/>
                    <a:pt x="164" y="279"/>
                    <a:pt x="164" y="279"/>
                  </a:cubicBezTo>
                  <a:cubicBezTo>
                    <a:pt x="164" y="279"/>
                    <a:pt x="168" y="279"/>
                    <a:pt x="170" y="279"/>
                  </a:cubicBezTo>
                  <a:cubicBezTo>
                    <a:pt x="173" y="279"/>
                    <a:pt x="174" y="278"/>
                    <a:pt x="174" y="278"/>
                  </a:cubicBezTo>
                  <a:cubicBezTo>
                    <a:pt x="174" y="278"/>
                    <a:pt x="175" y="280"/>
                    <a:pt x="177" y="284"/>
                  </a:cubicBezTo>
                  <a:cubicBezTo>
                    <a:pt x="179" y="288"/>
                    <a:pt x="181" y="293"/>
                    <a:pt x="183" y="299"/>
                  </a:cubicBezTo>
                  <a:cubicBezTo>
                    <a:pt x="186" y="305"/>
                    <a:pt x="188" y="312"/>
                    <a:pt x="191" y="317"/>
                  </a:cubicBezTo>
                  <a:cubicBezTo>
                    <a:pt x="193" y="323"/>
                    <a:pt x="195" y="327"/>
                    <a:pt x="197" y="331"/>
                  </a:cubicBezTo>
                  <a:cubicBezTo>
                    <a:pt x="198" y="333"/>
                    <a:pt x="199" y="336"/>
                    <a:pt x="199" y="338"/>
                  </a:cubicBezTo>
                  <a:cubicBezTo>
                    <a:pt x="201" y="341"/>
                    <a:pt x="202" y="345"/>
                    <a:pt x="202" y="348"/>
                  </a:cubicBezTo>
                  <a:cubicBezTo>
                    <a:pt x="204" y="354"/>
                    <a:pt x="204" y="356"/>
                    <a:pt x="205" y="361"/>
                  </a:cubicBezTo>
                  <a:cubicBezTo>
                    <a:pt x="206" y="366"/>
                    <a:pt x="207" y="368"/>
                    <a:pt x="207" y="369"/>
                  </a:cubicBezTo>
                  <a:cubicBezTo>
                    <a:pt x="207" y="370"/>
                    <a:pt x="207" y="370"/>
                    <a:pt x="207" y="371"/>
                  </a:cubicBezTo>
                  <a:cubicBezTo>
                    <a:pt x="207" y="374"/>
                    <a:pt x="207" y="377"/>
                    <a:pt x="207" y="379"/>
                  </a:cubicBezTo>
                  <a:cubicBezTo>
                    <a:pt x="206" y="383"/>
                    <a:pt x="206" y="384"/>
                    <a:pt x="206" y="386"/>
                  </a:cubicBezTo>
                  <a:cubicBezTo>
                    <a:pt x="205" y="388"/>
                    <a:pt x="206" y="390"/>
                    <a:pt x="206" y="390"/>
                  </a:cubicBezTo>
                  <a:cubicBezTo>
                    <a:pt x="206" y="391"/>
                    <a:pt x="205" y="392"/>
                    <a:pt x="205" y="393"/>
                  </a:cubicBezTo>
                  <a:cubicBezTo>
                    <a:pt x="205" y="394"/>
                    <a:pt x="205" y="398"/>
                    <a:pt x="205" y="403"/>
                  </a:cubicBezTo>
                  <a:cubicBezTo>
                    <a:pt x="204" y="408"/>
                    <a:pt x="204" y="412"/>
                    <a:pt x="204" y="414"/>
                  </a:cubicBezTo>
                  <a:cubicBezTo>
                    <a:pt x="204" y="415"/>
                    <a:pt x="204" y="416"/>
                    <a:pt x="204" y="418"/>
                  </a:cubicBezTo>
                  <a:cubicBezTo>
                    <a:pt x="205" y="419"/>
                    <a:pt x="205" y="420"/>
                    <a:pt x="205" y="420"/>
                  </a:cubicBezTo>
                  <a:cubicBezTo>
                    <a:pt x="205" y="420"/>
                    <a:pt x="205" y="421"/>
                    <a:pt x="205" y="423"/>
                  </a:cubicBezTo>
                  <a:cubicBezTo>
                    <a:pt x="205" y="425"/>
                    <a:pt x="205" y="426"/>
                    <a:pt x="206" y="428"/>
                  </a:cubicBezTo>
                  <a:cubicBezTo>
                    <a:pt x="207" y="430"/>
                    <a:pt x="207" y="431"/>
                    <a:pt x="208" y="433"/>
                  </a:cubicBezTo>
                  <a:cubicBezTo>
                    <a:pt x="208" y="435"/>
                    <a:pt x="209" y="436"/>
                    <a:pt x="209" y="437"/>
                  </a:cubicBezTo>
                  <a:cubicBezTo>
                    <a:pt x="208" y="438"/>
                    <a:pt x="208" y="439"/>
                    <a:pt x="207" y="440"/>
                  </a:cubicBezTo>
                  <a:cubicBezTo>
                    <a:pt x="206" y="442"/>
                    <a:pt x="205" y="444"/>
                    <a:pt x="204" y="448"/>
                  </a:cubicBezTo>
                  <a:cubicBezTo>
                    <a:pt x="202" y="452"/>
                    <a:pt x="201" y="458"/>
                    <a:pt x="199" y="464"/>
                  </a:cubicBezTo>
                  <a:cubicBezTo>
                    <a:pt x="198" y="466"/>
                    <a:pt x="197" y="469"/>
                    <a:pt x="196" y="471"/>
                  </a:cubicBezTo>
                  <a:cubicBezTo>
                    <a:pt x="195" y="474"/>
                    <a:pt x="194" y="477"/>
                    <a:pt x="194" y="479"/>
                  </a:cubicBezTo>
                  <a:cubicBezTo>
                    <a:pt x="193" y="483"/>
                    <a:pt x="193" y="484"/>
                    <a:pt x="192" y="486"/>
                  </a:cubicBezTo>
                  <a:cubicBezTo>
                    <a:pt x="191" y="488"/>
                    <a:pt x="191" y="489"/>
                    <a:pt x="191" y="491"/>
                  </a:cubicBezTo>
                  <a:cubicBezTo>
                    <a:pt x="191" y="493"/>
                    <a:pt x="190" y="495"/>
                    <a:pt x="190" y="496"/>
                  </a:cubicBezTo>
                  <a:cubicBezTo>
                    <a:pt x="189" y="497"/>
                    <a:pt x="187" y="500"/>
                    <a:pt x="186" y="503"/>
                  </a:cubicBezTo>
                  <a:cubicBezTo>
                    <a:pt x="185" y="505"/>
                    <a:pt x="183" y="508"/>
                    <a:pt x="182" y="512"/>
                  </a:cubicBezTo>
                  <a:cubicBezTo>
                    <a:pt x="180" y="516"/>
                    <a:pt x="179" y="519"/>
                    <a:pt x="179" y="519"/>
                  </a:cubicBezTo>
                  <a:cubicBezTo>
                    <a:pt x="179" y="519"/>
                    <a:pt x="176" y="520"/>
                    <a:pt x="175" y="523"/>
                  </a:cubicBezTo>
                  <a:cubicBezTo>
                    <a:pt x="173" y="525"/>
                    <a:pt x="173" y="526"/>
                    <a:pt x="171" y="530"/>
                  </a:cubicBezTo>
                  <a:cubicBezTo>
                    <a:pt x="170" y="533"/>
                    <a:pt x="169" y="534"/>
                    <a:pt x="169" y="535"/>
                  </a:cubicBezTo>
                  <a:cubicBezTo>
                    <a:pt x="168" y="535"/>
                    <a:pt x="167" y="536"/>
                    <a:pt x="166" y="538"/>
                  </a:cubicBezTo>
                  <a:cubicBezTo>
                    <a:pt x="164" y="540"/>
                    <a:pt x="163" y="542"/>
                    <a:pt x="162" y="544"/>
                  </a:cubicBezTo>
                  <a:cubicBezTo>
                    <a:pt x="161" y="546"/>
                    <a:pt x="161" y="548"/>
                    <a:pt x="160" y="548"/>
                  </a:cubicBezTo>
                  <a:cubicBezTo>
                    <a:pt x="159" y="549"/>
                    <a:pt x="157" y="551"/>
                    <a:pt x="155" y="554"/>
                  </a:cubicBezTo>
                  <a:cubicBezTo>
                    <a:pt x="152" y="558"/>
                    <a:pt x="151" y="561"/>
                    <a:pt x="149" y="565"/>
                  </a:cubicBezTo>
                  <a:cubicBezTo>
                    <a:pt x="147" y="569"/>
                    <a:pt x="145" y="571"/>
                    <a:pt x="144" y="573"/>
                  </a:cubicBezTo>
                  <a:cubicBezTo>
                    <a:pt x="143" y="576"/>
                    <a:pt x="142" y="577"/>
                    <a:pt x="140" y="581"/>
                  </a:cubicBezTo>
                  <a:cubicBezTo>
                    <a:pt x="138" y="586"/>
                    <a:pt x="136" y="590"/>
                    <a:pt x="135" y="592"/>
                  </a:cubicBezTo>
                  <a:cubicBezTo>
                    <a:pt x="135" y="593"/>
                    <a:pt x="134" y="594"/>
                    <a:pt x="133" y="595"/>
                  </a:cubicBezTo>
                  <a:cubicBezTo>
                    <a:pt x="133" y="596"/>
                    <a:pt x="131" y="597"/>
                    <a:pt x="127" y="605"/>
                  </a:cubicBezTo>
                  <a:cubicBezTo>
                    <a:pt x="124" y="613"/>
                    <a:pt x="123" y="618"/>
                    <a:pt x="121" y="623"/>
                  </a:cubicBezTo>
                  <a:cubicBezTo>
                    <a:pt x="119" y="629"/>
                    <a:pt x="118" y="631"/>
                    <a:pt x="118" y="634"/>
                  </a:cubicBezTo>
                  <a:cubicBezTo>
                    <a:pt x="117" y="637"/>
                    <a:pt x="117" y="638"/>
                    <a:pt x="117" y="639"/>
                  </a:cubicBezTo>
                  <a:cubicBezTo>
                    <a:pt x="116" y="640"/>
                    <a:pt x="116" y="642"/>
                    <a:pt x="117" y="643"/>
                  </a:cubicBezTo>
                  <a:cubicBezTo>
                    <a:pt x="117" y="644"/>
                    <a:pt x="117" y="648"/>
                    <a:pt x="117" y="649"/>
                  </a:cubicBezTo>
                  <a:cubicBezTo>
                    <a:pt x="117" y="651"/>
                    <a:pt x="119" y="657"/>
                    <a:pt x="121" y="661"/>
                  </a:cubicBezTo>
                  <a:cubicBezTo>
                    <a:pt x="123" y="665"/>
                    <a:pt x="125" y="669"/>
                    <a:pt x="127" y="672"/>
                  </a:cubicBezTo>
                  <a:cubicBezTo>
                    <a:pt x="129" y="675"/>
                    <a:pt x="131" y="678"/>
                    <a:pt x="132" y="680"/>
                  </a:cubicBezTo>
                  <a:cubicBezTo>
                    <a:pt x="133" y="682"/>
                    <a:pt x="138" y="690"/>
                    <a:pt x="141" y="696"/>
                  </a:cubicBezTo>
                  <a:cubicBezTo>
                    <a:pt x="145" y="701"/>
                    <a:pt x="149" y="709"/>
                    <a:pt x="152" y="715"/>
                  </a:cubicBezTo>
                  <a:cubicBezTo>
                    <a:pt x="156" y="721"/>
                    <a:pt x="159" y="725"/>
                    <a:pt x="163" y="730"/>
                  </a:cubicBezTo>
                  <a:cubicBezTo>
                    <a:pt x="167" y="735"/>
                    <a:pt x="170" y="739"/>
                    <a:pt x="173" y="742"/>
                  </a:cubicBezTo>
                  <a:cubicBezTo>
                    <a:pt x="177" y="746"/>
                    <a:pt x="177" y="746"/>
                    <a:pt x="178" y="747"/>
                  </a:cubicBezTo>
                  <a:cubicBezTo>
                    <a:pt x="178" y="748"/>
                    <a:pt x="179" y="749"/>
                    <a:pt x="180" y="751"/>
                  </a:cubicBezTo>
                  <a:cubicBezTo>
                    <a:pt x="181" y="753"/>
                    <a:pt x="183" y="756"/>
                    <a:pt x="185" y="760"/>
                  </a:cubicBezTo>
                  <a:cubicBezTo>
                    <a:pt x="187" y="762"/>
                    <a:pt x="188" y="764"/>
                    <a:pt x="189" y="766"/>
                  </a:cubicBezTo>
                  <a:cubicBezTo>
                    <a:pt x="192" y="772"/>
                    <a:pt x="195" y="778"/>
                    <a:pt x="199" y="784"/>
                  </a:cubicBezTo>
                  <a:cubicBezTo>
                    <a:pt x="200" y="785"/>
                    <a:pt x="201" y="787"/>
                    <a:pt x="202" y="788"/>
                  </a:cubicBezTo>
                  <a:cubicBezTo>
                    <a:pt x="204" y="792"/>
                    <a:pt x="206" y="794"/>
                    <a:pt x="206" y="794"/>
                  </a:cubicBezTo>
                  <a:cubicBezTo>
                    <a:pt x="206" y="794"/>
                    <a:pt x="205" y="795"/>
                    <a:pt x="204" y="795"/>
                  </a:cubicBezTo>
                  <a:cubicBezTo>
                    <a:pt x="203" y="795"/>
                    <a:pt x="201" y="796"/>
                    <a:pt x="200" y="798"/>
                  </a:cubicBezTo>
                  <a:cubicBezTo>
                    <a:pt x="200" y="799"/>
                    <a:pt x="199" y="800"/>
                    <a:pt x="198" y="800"/>
                  </a:cubicBezTo>
                  <a:cubicBezTo>
                    <a:pt x="198" y="800"/>
                    <a:pt x="196" y="800"/>
                    <a:pt x="194" y="801"/>
                  </a:cubicBezTo>
                  <a:cubicBezTo>
                    <a:pt x="193" y="802"/>
                    <a:pt x="192" y="802"/>
                    <a:pt x="193" y="802"/>
                  </a:cubicBezTo>
                  <a:cubicBezTo>
                    <a:pt x="193" y="803"/>
                    <a:pt x="193" y="803"/>
                    <a:pt x="193" y="803"/>
                  </a:cubicBezTo>
                  <a:cubicBezTo>
                    <a:pt x="193" y="803"/>
                    <a:pt x="192" y="803"/>
                    <a:pt x="191" y="804"/>
                  </a:cubicBezTo>
                  <a:cubicBezTo>
                    <a:pt x="191" y="804"/>
                    <a:pt x="191" y="804"/>
                    <a:pt x="189" y="805"/>
                  </a:cubicBezTo>
                  <a:cubicBezTo>
                    <a:pt x="187" y="805"/>
                    <a:pt x="186" y="806"/>
                    <a:pt x="185" y="807"/>
                  </a:cubicBezTo>
                  <a:cubicBezTo>
                    <a:pt x="183" y="807"/>
                    <a:pt x="184" y="808"/>
                    <a:pt x="184" y="808"/>
                  </a:cubicBezTo>
                  <a:cubicBezTo>
                    <a:pt x="184" y="808"/>
                    <a:pt x="184" y="808"/>
                    <a:pt x="184" y="808"/>
                  </a:cubicBezTo>
                  <a:cubicBezTo>
                    <a:pt x="184" y="808"/>
                    <a:pt x="182" y="809"/>
                    <a:pt x="180" y="810"/>
                  </a:cubicBezTo>
                  <a:cubicBezTo>
                    <a:pt x="178" y="811"/>
                    <a:pt x="175" y="812"/>
                    <a:pt x="173" y="813"/>
                  </a:cubicBezTo>
                  <a:cubicBezTo>
                    <a:pt x="171" y="814"/>
                    <a:pt x="170" y="814"/>
                    <a:pt x="168" y="815"/>
                  </a:cubicBezTo>
                  <a:cubicBezTo>
                    <a:pt x="166" y="815"/>
                    <a:pt x="164" y="815"/>
                    <a:pt x="161" y="816"/>
                  </a:cubicBezTo>
                  <a:cubicBezTo>
                    <a:pt x="158" y="817"/>
                    <a:pt x="156" y="817"/>
                    <a:pt x="154" y="818"/>
                  </a:cubicBezTo>
                  <a:cubicBezTo>
                    <a:pt x="151" y="819"/>
                    <a:pt x="147" y="820"/>
                    <a:pt x="144" y="821"/>
                  </a:cubicBezTo>
                  <a:cubicBezTo>
                    <a:pt x="142" y="823"/>
                    <a:pt x="141" y="824"/>
                    <a:pt x="139" y="826"/>
                  </a:cubicBezTo>
                  <a:cubicBezTo>
                    <a:pt x="138" y="828"/>
                    <a:pt x="138" y="829"/>
                    <a:pt x="137" y="831"/>
                  </a:cubicBezTo>
                  <a:cubicBezTo>
                    <a:pt x="137" y="833"/>
                    <a:pt x="137" y="834"/>
                    <a:pt x="137" y="834"/>
                  </a:cubicBezTo>
                  <a:cubicBezTo>
                    <a:pt x="137" y="834"/>
                    <a:pt x="136" y="835"/>
                    <a:pt x="135" y="836"/>
                  </a:cubicBezTo>
                  <a:cubicBezTo>
                    <a:pt x="135" y="837"/>
                    <a:pt x="135" y="838"/>
                    <a:pt x="135" y="840"/>
                  </a:cubicBezTo>
                  <a:cubicBezTo>
                    <a:pt x="135" y="841"/>
                    <a:pt x="135" y="842"/>
                    <a:pt x="136" y="843"/>
                  </a:cubicBezTo>
                  <a:cubicBezTo>
                    <a:pt x="138" y="844"/>
                    <a:pt x="142" y="847"/>
                    <a:pt x="146" y="848"/>
                  </a:cubicBezTo>
                  <a:cubicBezTo>
                    <a:pt x="151" y="849"/>
                    <a:pt x="157" y="850"/>
                    <a:pt x="167" y="850"/>
                  </a:cubicBezTo>
                  <a:cubicBezTo>
                    <a:pt x="176" y="850"/>
                    <a:pt x="189" y="850"/>
                    <a:pt x="196" y="849"/>
                  </a:cubicBezTo>
                  <a:cubicBezTo>
                    <a:pt x="199" y="849"/>
                    <a:pt x="203" y="848"/>
                    <a:pt x="205" y="848"/>
                  </a:cubicBezTo>
                  <a:cubicBezTo>
                    <a:pt x="208" y="847"/>
                    <a:pt x="211" y="847"/>
                    <a:pt x="211" y="847"/>
                  </a:cubicBezTo>
                  <a:cubicBezTo>
                    <a:pt x="211" y="847"/>
                    <a:pt x="211" y="848"/>
                    <a:pt x="212" y="848"/>
                  </a:cubicBezTo>
                  <a:cubicBezTo>
                    <a:pt x="212" y="848"/>
                    <a:pt x="212" y="846"/>
                    <a:pt x="212" y="846"/>
                  </a:cubicBezTo>
                  <a:cubicBezTo>
                    <a:pt x="212" y="846"/>
                    <a:pt x="216" y="845"/>
                    <a:pt x="220" y="844"/>
                  </a:cubicBezTo>
                  <a:cubicBezTo>
                    <a:pt x="223" y="843"/>
                    <a:pt x="226" y="842"/>
                    <a:pt x="229" y="841"/>
                  </a:cubicBezTo>
                  <a:cubicBezTo>
                    <a:pt x="232" y="841"/>
                    <a:pt x="235" y="840"/>
                    <a:pt x="238" y="840"/>
                  </a:cubicBezTo>
                  <a:cubicBezTo>
                    <a:pt x="244" y="839"/>
                    <a:pt x="245" y="840"/>
                    <a:pt x="245" y="840"/>
                  </a:cubicBezTo>
                  <a:cubicBezTo>
                    <a:pt x="245" y="840"/>
                    <a:pt x="244" y="843"/>
                    <a:pt x="245" y="844"/>
                  </a:cubicBezTo>
                  <a:cubicBezTo>
                    <a:pt x="245" y="844"/>
                    <a:pt x="247" y="844"/>
                    <a:pt x="251" y="844"/>
                  </a:cubicBezTo>
                  <a:cubicBezTo>
                    <a:pt x="255" y="844"/>
                    <a:pt x="273" y="844"/>
                    <a:pt x="279" y="842"/>
                  </a:cubicBezTo>
                  <a:cubicBezTo>
                    <a:pt x="285" y="840"/>
                    <a:pt x="288" y="838"/>
                    <a:pt x="289" y="834"/>
                  </a:cubicBezTo>
                  <a:cubicBezTo>
                    <a:pt x="289" y="830"/>
                    <a:pt x="289" y="828"/>
                    <a:pt x="289" y="827"/>
                  </a:cubicBezTo>
                  <a:cubicBezTo>
                    <a:pt x="289" y="825"/>
                    <a:pt x="289" y="824"/>
                    <a:pt x="289" y="822"/>
                  </a:cubicBezTo>
                  <a:cubicBezTo>
                    <a:pt x="288" y="821"/>
                    <a:pt x="288" y="821"/>
                    <a:pt x="288" y="821"/>
                  </a:cubicBezTo>
                  <a:cubicBezTo>
                    <a:pt x="288" y="821"/>
                    <a:pt x="288" y="820"/>
                    <a:pt x="288" y="820"/>
                  </a:cubicBezTo>
                  <a:cubicBezTo>
                    <a:pt x="288" y="819"/>
                    <a:pt x="288" y="818"/>
                    <a:pt x="288" y="817"/>
                  </a:cubicBezTo>
                  <a:cubicBezTo>
                    <a:pt x="289" y="816"/>
                    <a:pt x="289" y="815"/>
                    <a:pt x="289" y="814"/>
                  </a:cubicBezTo>
                  <a:cubicBezTo>
                    <a:pt x="290" y="812"/>
                    <a:pt x="291" y="810"/>
                    <a:pt x="290" y="808"/>
                  </a:cubicBezTo>
                  <a:cubicBezTo>
                    <a:pt x="289" y="806"/>
                    <a:pt x="290" y="804"/>
                    <a:pt x="288" y="799"/>
                  </a:cubicBezTo>
                  <a:cubicBezTo>
                    <a:pt x="287" y="794"/>
                    <a:pt x="287" y="794"/>
                    <a:pt x="286" y="791"/>
                  </a:cubicBezTo>
                  <a:cubicBezTo>
                    <a:pt x="285" y="788"/>
                    <a:pt x="285" y="786"/>
                    <a:pt x="285" y="784"/>
                  </a:cubicBezTo>
                  <a:cubicBezTo>
                    <a:pt x="284" y="781"/>
                    <a:pt x="284" y="778"/>
                    <a:pt x="281" y="775"/>
                  </a:cubicBezTo>
                  <a:cubicBezTo>
                    <a:pt x="279" y="771"/>
                    <a:pt x="277" y="769"/>
                    <a:pt x="274" y="767"/>
                  </a:cubicBezTo>
                  <a:cubicBezTo>
                    <a:pt x="271" y="765"/>
                    <a:pt x="271" y="765"/>
                    <a:pt x="269" y="765"/>
                  </a:cubicBezTo>
                  <a:cubicBezTo>
                    <a:pt x="268" y="765"/>
                    <a:pt x="268" y="765"/>
                    <a:pt x="268" y="765"/>
                  </a:cubicBezTo>
                  <a:cubicBezTo>
                    <a:pt x="268" y="765"/>
                    <a:pt x="267" y="763"/>
                    <a:pt x="265" y="760"/>
                  </a:cubicBezTo>
                  <a:cubicBezTo>
                    <a:pt x="264" y="757"/>
                    <a:pt x="263" y="756"/>
                    <a:pt x="262" y="754"/>
                  </a:cubicBezTo>
                  <a:cubicBezTo>
                    <a:pt x="260" y="753"/>
                    <a:pt x="260" y="751"/>
                    <a:pt x="259" y="749"/>
                  </a:cubicBezTo>
                  <a:cubicBezTo>
                    <a:pt x="258" y="747"/>
                    <a:pt x="257" y="746"/>
                    <a:pt x="257" y="743"/>
                  </a:cubicBezTo>
                  <a:cubicBezTo>
                    <a:pt x="256" y="741"/>
                    <a:pt x="256" y="739"/>
                    <a:pt x="255" y="738"/>
                  </a:cubicBezTo>
                  <a:cubicBezTo>
                    <a:pt x="254" y="736"/>
                    <a:pt x="254" y="736"/>
                    <a:pt x="253" y="733"/>
                  </a:cubicBezTo>
                  <a:cubicBezTo>
                    <a:pt x="252" y="730"/>
                    <a:pt x="250" y="726"/>
                    <a:pt x="248" y="723"/>
                  </a:cubicBezTo>
                  <a:cubicBezTo>
                    <a:pt x="245" y="720"/>
                    <a:pt x="244" y="718"/>
                    <a:pt x="243" y="718"/>
                  </a:cubicBezTo>
                  <a:cubicBezTo>
                    <a:pt x="242" y="717"/>
                    <a:pt x="242" y="717"/>
                    <a:pt x="242" y="717"/>
                  </a:cubicBezTo>
                  <a:cubicBezTo>
                    <a:pt x="242" y="717"/>
                    <a:pt x="242" y="716"/>
                    <a:pt x="241" y="713"/>
                  </a:cubicBezTo>
                  <a:cubicBezTo>
                    <a:pt x="240" y="709"/>
                    <a:pt x="239" y="706"/>
                    <a:pt x="238" y="703"/>
                  </a:cubicBezTo>
                  <a:cubicBezTo>
                    <a:pt x="237" y="700"/>
                    <a:pt x="236" y="698"/>
                    <a:pt x="236" y="698"/>
                  </a:cubicBezTo>
                  <a:cubicBezTo>
                    <a:pt x="236" y="698"/>
                    <a:pt x="236" y="696"/>
                    <a:pt x="236" y="693"/>
                  </a:cubicBezTo>
                  <a:cubicBezTo>
                    <a:pt x="236" y="690"/>
                    <a:pt x="235" y="687"/>
                    <a:pt x="234" y="685"/>
                  </a:cubicBezTo>
                  <a:cubicBezTo>
                    <a:pt x="233" y="683"/>
                    <a:pt x="232" y="682"/>
                    <a:pt x="230" y="680"/>
                  </a:cubicBezTo>
                  <a:cubicBezTo>
                    <a:pt x="228" y="678"/>
                    <a:pt x="226" y="678"/>
                    <a:pt x="224" y="676"/>
                  </a:cubicBezTo>
                  <a:cubicBezTo>
                    <a:pt x="223" y="675"/>
                    <a:pt x="222" y="675"/>
                    <a:pt x="222" y="674"/>
                  </a:cubicBezTo>
                  <a:cubicBezTo>
                    <a:pt x="221" y="673"/>
                    <a:pt x="220" y="671"/>
                    <a:pt x="219" y="669"/>
                  </a:cubicBezTo>
                  <a:cubicBezTo>
                    <a:pt x="219" y="668"/>
                    <a:pt x="218" y="666"/>
                    <a:pt x="217" y="665"/>
                  </a:cubicBezTo>
                  <a:cubicBezTo>
                    <a:pt x="217" y="664"/>
                    <a:pt x="217" y="663"/>
                    <a:pt x="217" y="663"/>
                  </a:cubicBezTo>
                  <a:cubicBezTo>
                    <a:pt x="217" y="663"/>
                    <a:pt x="219" y="662"/>
                    <a:pt x="221" y="661"/>
                  </a:cubicBezTo>
                  <a:cubicBezTo>
                    <a:pt x="223" y="660"/>
                    <a:pt x="224" y="658"/>
                    <a:pt x="226" y="657"/>
                  </a:cubicBezTo>
                  <a:cubicBezTo>
                    <a:pt x="228" y="655"/>
                    <a:pt x="229" y="654"/>
                    <a:pt x="231" y="651"/>
                  </a:cubicBezTo>
                  <a:cubicBezTo>
                    <a:pt x="231" y="650"/>
                    <a:pt x="232" y="649"/>
                    <a:pt x="232" y="648"/>
                  </a:cubicBezTo>
                  <a:cubicBezTo>
                    <a:pt x="234" y="646"/>
                    <a:pt x="236" y="643"/>
                    <a:pt x="237" y="641"/>
                  </a:cubicBezTo>
                  <a:cubicBezTo>
                    <a:pt x="239" y="638"/>
                    <a:pt x="240" y="636"/>
                    <a:pt x="242" y="633"/>
                  </a:cubicBezTo>
                  <a:cubicBezTo>
                    <a:pt x="244" y="630"/>
                    <a:pt x="247" y="626"/>
                    <a:pt x="250" y="622"/>
                  </a:cubicBezTo>
                  <a:cubicBezTo>
                    <a:pt x="252" y="620"/>
                    <a:pt x="254" y="616"/>
                    <a:pt x="256" y="613"/>
                  </a:cubicBezTo>
                  <a:cubicBezTo>
                    <a:pt x="258" y="611"/>
                    <a:pt x="260" y="609"/>
                    <a:pt x="261" y="607"/>
                  </a:cubicBezTo>
                  <a:cubicBezTo>
                    <a:pt x="263" y="604"/>
                    <a:pt x="266" y="599"/>
                    <a:pt x="269" y="595"/>
                  </a:cubicBezTo>
                  <a:cubicBezTo>
                    <a:pt x="271" y="593"/>
                    <a:pt x="273" y="591"/>
                    <a:pt x="274" y="589"/>
                  </a:cubicBezTo>
                  <a:cubicBezTo>
                    <a:pt x="276" y="587"/>
                    <a:pt x="277" y="585"/>
                    <a:pt x="279" y="583"/>
                  </a:cubicBezTo>
                  <a:cubicBezTo>
                    <a:pt x="280" y="581"/>
                    <a:pt x="282" y="579"/>
                    <a:pt x="284" y="577"/>
                  </a:cubicBezTo>
                  <a:cubicBezTo>
                    <a:pt x="286" y="575"/>
                    <a:pt x="288" y="573"/>
                    <a:pt x="290" y="571"/>
                  </a:cubicBezTo>
                  <a:cubicBezTo>
                    <a:pt x="292" y="569"/>
                    <a:pt x="293" y="567"/>
                    <a:pt x="295" y="566"/>
                  </a:cubicBezTo>
                  <a:cubicBezTo>
                    <a:pt x="298" y="563"/>
                    <a:pt x="301" y="560"/>
                    <a:pt x="303" y="557"/>
                  </a:cubicBezTo>
                  <a:cubicBezTo>
                    <a:pt x="306" y="554"/>
                    <a:pt x="307" y="553"/>
                    <a:pt x="309" y="551"/>
                  </a:cubicBezTo>
                  <a:cubicBezTo>
                    <a:pt x="311" y="549"/>
                    <a:pt x="311" y="549"/>
                    <a:pt x="312" y="549"/>
                  </a:cubicBezTo>
                  <a:cubicBezTo>
                    <a:pt x="313" y="549"/>
                    <a:pt x="314" y="548"/>
                    <a:pt x="314" y="548"/>
                  </a:cubicBezTo>
                  <a:cubicBezTo>
                    <a:pt x="314" y="548"/>
                    <a:pt x="315" y="549"/>
                    <a:pt x="315" y="550"/>
                  </a:cubicBezTo>
                  <a:cubicBezTo>
                    <a:pt x="315" y="551"/>
                    <a:pt x="315" y="552"/>
                    <a:pt x="315" y="552"/>
                  </a:cubicBezTo>
                  <a:cubicBezTo>
                    <a:pt x="314" y="553"/>
                    <a:pt x="314" y="554"/>
                    <a:pt x="314" y="555"/>
                  </a:cubicBezTo>
                  <a:cubicBezTo>
                    <a:pt x="314" y="555"/>
                    <a:pt x="314" y="556"/>
                    <a:pt x="313" y="556"/>
                  </a:cubicBezTo>
                  <a:cubicBezTo>
                    <a:pt x="313" y="557"/>
                    <a:pt x="312" y="559"/>
                    <a:pt x="311" y="562"/>
                  </a:cubicBezTo>
                  <a:cubicBezTo>
                    <a:pt x="310" y="564"/>
                    <a:pt x="310" y="565"/>
                    <a:pt x="310" y="565"/>
                  </a:cubicBezTo>
                  <a:cubicBezTo>
                    <a:pt x="309" y="565"/>
                    <a:pt x="309" y="566"/>
                    <a:pt x="310" y="567"/>
                  </a:cubicBezTo>
                  <a:cubicBezTo>
                    <a:pt x="311" y="568"/>
                    <a:pt x="311" y="568"/>
                    <a:pt x="311" y="570"/>
                  </a:cubicBezTo>
                  <a:cubicBezTo>
                    <a:pt x="311" y="572"/>
                    <a:pt x="311" y="573"/>
                    <a:pt x="311" y="574"/>
                  </a:cubicBezTo>
                  <a:cubicBezTo>
                    <a:pt x="311" y="574"/>
                    <a:pt x="310" y="575"/>
                    <a:pt x="310" y="577"/>
                  </a:cubicBezTo>
                  <a:cubicBezTo>
                    <a:pt x="309" y="579"/>
                    <a:pt x="310" y="581"/>
                    <a:pt x="311" y="582"/>
                  </a:cubicBezTo>
                  <a:cubicBezTo>
                    <a:pt x="312" y="584"/>
                    <a:pt x="313" y="585"/>
                    <a:pt x="313" y="586"/>
                  </a:cubicBezTo>
                  <a:cubicBezTo>
                    <a:pt x="313" y="586"/>
                    <a:pt x="312" y="587"/>
                    <a:pt x="312" y="587"/>
                  </a:cubicBezTo>
                  <a:cubicBezTo>
                    <a:pt x="311" y="588"/>
                    <a:pt x="309" y="591"/>
                    <a:pt x="310" y="594"/>
                  </a:cubicBezTo>
                  <a:cubicBezTo>
                    <a:pt x="310" y="597"/>
                    <a:pt x="311" y="597"/>
                    <a:pt x="311" y="599"/>
                  </a:cubicBezTo>
                  <a:cubicBezTo>
                    <a:pt x="311" y="600"/>
                    <a:pt x="310" y="600"/>
                    <a:pt x="310" y="602"/>
                  </a:cubicBezTo>
                  <a:cubicBezTo>
                    <a:pt x="310" y="603"/>
                    <a:pt x="309" y="606"/>
                    <a:pt x="310" y="608"/>
                  </a:cubicBezTo>
                  <a:cubicBezTo>
                    <a:pt x="310" y="610"/>
                    <a:pt x="311" y="610"/>
                    <a:pt x="310" y="613"/>
                  </a:cubicBezTo>
                  <a:cubicBezTo>
                    <a:pt x="310" y="615"/>
                    <a:pt x="310" y="617"/>
                    <a:pt x="310" y="618"/>
                  </a:cubicBezTo>
                  <a:cubicBezTo>
                    <a:pt x="310" y="620"/>
                    <a:pt x="310" y="620"/>
                    <a:pt x="310" y="620"/>
                  </a:cubicBezTo>
                  <a:cubicBezTo>
                    <a:pt x="310" y="620"/>
                    <a:pt x="308" y="622"/>
                    <a:pt x="307" y="623"/>
                  </a:cubicBezTo>
                  <a:cubicBezTo>
                    <a:pt x="307" y="624"/>
                    <a:pt x="306" y="624"/>
                    <a:pt x="305" y="625"/>
                  </a:cubicBezTo>
                  <a:cubicBezTo>
                    <a:pt x="304" y="626"/>
                    <a:pt x="301" y="629"/>
                    <a:pt x="301" y="632"/>
                  </a:cubicBezTo>
                  <a:cubicBezTo>
                    <a:pt x="301" y="636"/>
                    <a:pt x="302" y="638"/>
                    <a:pt x="303" y="642"/>
                  </a:cubicBezTo>
                  <a:cubicBezTo>
                    <a:pt x="305" y="645"/>
                    <a:pt x="307" y="648"/>
                    <a:pt x="309" y="650"/>
                  </a:cubicBezTo>
                  <a:cubicBezTo>
                    <a:pt x="311" y="652"/>
                    <a:pt x="313" y="654"/>
                    <a:pt x="314" y="655"/>
                  </a:cubicBezTo>
                  <a:cubicBezTo>
                    <a:pt x="315" y="656"/>
                    <a:pt x="315" y="656"/>
                    <a:pt x="315" y="656"/>
                  </a:cubicBezTo>
                  <a:cubicBezTo>
                    <a:pt x="315" y="656"/>
                    <a:pt x="315" y="660"/>
                    <a:pt x="317" y="666"/>
                  </a:cubicBezTo>
                  <a:cubicBezTo>
                    <a:pt x="319" y="672"/>
                    <a:pt x="320" y="677"/>
                    <a:pt x="322" y="682"/>
                  </a:cubicBezTo>
                  <a:cubicBezTo>
                    <a:pt x="323" y="687"/>
                    <a:pt x="323" y="687"/>
                    <a:pt x="324" y="690"/>
                  </a:cubicBezTo>
                  <a:cubicBezTo>
                    <a:pt x="325" y="693"/>
                    <a:pt x="326" y="694"/>
                    <a:pt x="326" y="694"/>
                  </a:cubicBezTo>
                  <a:cubicBezTo>
                    <a:pt x="326" y="694"/>
                    <a:pt x="326" y="700"/>
                    <a:pt x="327" y="706"/>
                  </a:cubicBezTo>
                  <a:cubicBezTo>
                    <a:pt x="327" y="709"/>
                    <a:pt x="327" y="712"/>
                    <a:pt x="328" y="714"/>
                  </a:cubicBezTo>
                  <a:cubicBezTo>
                    <a:pt x="328" y="717"/>
                    <a:pt x="328" y="719"/>
                    <a:pt x="329" y="721"/>
                  </a:cubicBezTo>
                  <a:cubicBezTo>
                    <a:pt x="329" y="723"/>
                    <a:pt x="329" y="724"/>
                    <a:pt x="329" y="726"/>
                  </a:cubicBezTo>
                  <a:cubicBezTo>
                    <a:pt x="330" y="727"/>
                    <a:pt x="330" y="728"/>
                    <a:pt x="330" y="729"/>
                  </a:cubicBezTo>
                  <a:cubicBezTo>
                    <a:pt x="331" y="732"/>
                    <a:pt x="332" y="734"/>
                    <a:pt x="333" y="737"/>
                  </a:cubicBezTo>
                  <a:cubicBezTo>
                    <a:pt x="334" y="740"/>
                    <a:pt x="334" y="742"/>
                    <a:pt x="335" y="744"/>
                  </a:cubicBezTo>
                  <a:cubicBezTo>
                    <a:pt x="336" y="747"/>
                    <a:pt x="337" y="749"/>
                    <a:pt x="339" y="752"/>
                  </a:cubicBezTo>
                  <a:cubicBezTo>
                    <a:pt x="342" y="755"/>
                    <a:pt x="343" y="757"/>
                    <a:pt x="343" y="757"/>
                  </a:cubicBezTo>
                  <a:cubicBezTo>
                    <a:pt x="343" y="757"/>
                    <a:pt x="343" y="763"/>
                    <a:pt x="343" y="769"/>
                  </a:cubicBezTo>
                  <a:cubicBezTo>
                    <a:pt x="344" y="774"/>
                    <a:pt x="344" y="782"/>
                    <a:pt x="345" y="789"/>
                  </a:cubicBezTo>
                  <a:cubicBezTo>
                    <a:pt x="346" y="796"/>
                    <a:pt x="346" y="796"/>
                    <a:pt x="347" y="800"/>
                  </a:cubicBezTo>
                  <a:cubicBezTo>
                    <a:pt x="348" y="803"/>
                    <a:pt x="348" y="804"/>
                    <a:pt x="348" y="806"/>
                  </a:cubicBezTo>
                  <a:cubicBezTo>
                    <a:pt x="348" y="808"/>
                    <a:pt x="349" y="809"/>
                    <a:pt x="349" y="810"/>
                  </a:cubicBezTo>
                  <a:cubicBezTo>
                    <a:pt x="349" y="811"/>
                    <a:pt x="349" y="812"/>
                    <a:pt x="349" y="813"/>
                  </a:cubicBezTo>
                  <a:cubicBezTo>
                    <a:pt x="349" y="814"/>
                    <a:pt x="350" y="816"/>
                    <a:pt x="350" y="819"/>
                  </a:cubicBezTo>
                  <a:cubicBezTo>
                    <a:pt x="351" y="822"/>
                    <a:pt x="352" y="826"/>
                    <a:pt x="352" y="829"/>
                  </a:cubicBezTo>
                  <a:cubicBezTo>
                    <a:pt x="353" y="832"/>
                    <a:pt x="353" y="834"/>
                    <a:pt x="354" y="836"/>
                  </a:cubicBezTo>
                  <a:cubicBezTo>
                    <a:pt x="354" y="838"/>
                    <a:pt x="355" y="839"/>
                    <a:pt x="355" y="841"/>
                  </a:cubicBezTo>
                  <a:cubicBezTo>
                    <a:pt x="355" y="843"/>
                    <a:pt x="355" y="844"/>
                    <a:pt x="356" y="845"/>
                  </a:cubicBezTo>
                  <a:cubicBezTo>
                    <a:pt x="356" y="845"/>
                    <a:pt x="356" y="846"/>
                    <a:pt x="356" y="847"/>
                  </a:cubicBezTo>
                  <a:cubicBezTo>
                    <a:pt x="356" y="848"/>
                    <a:pt x="356" y="849"/>
                    <a:pt x="356" y="850"/>
                  </a:cubicBezTo>
                  <a:cubicBezTo>
                    <a:pt x="357" y="851"/>
                    <a:pt x="357" y="851"/>
                    <a:pt x="357" y="851"/>
                  </a:cubicBezTo>
                  <a:cubicBezTo>
                    <a:pt x="357" y="851"/>
                    <a:pt x="356" y="854"/>
                    <a:pt x="356" y="855"/>
                  </a:cubicBezTo>
                  <a:cubicBezTo>
                    <a:pt x="355" y="856"/>
                    <a:pt x="355" y="858"/>
                    <a:pt x="354" y="860"/>
                  </a:cubicBezTo>
                  <a:cubicBezTo>
                    <a:pt x="354" y="861"/>
                    <a:pt x="353" y="861"/>
                    <a:pt x="352" y="863"/>
                  </a:cubicBezTo>
                  <a:cubicBezTo>
                    <a:pt x="352" y="865"/>
                    <a:pt x="352" y="865"/>
                    <a:pt x="351" y="867"/>
                  </a:cubicBezTo>
                  <a:cubicBezTo>
                    <a:pt x="350" y="868"/>
                    <a:pt x="347" y="871"/>
                    <a:pt x="345" y="875"/>
                  </a:cubicBezTo>
                  <a:cubicBezTo>
                    <a:pt x="343" y="879"/>
                    <a:pt x="343" y="881"/>
                    <a:pt x="343" y="884"/>
                  </a:cubicBezTo>
                  <a:cubicBezTo>
                    <a:pt x="343" y="887"/>
                    <a:pt x="345" y="889"/>
                    <a:pt x="345" y="889"/>
                  </a:cubicBezTo>
                  <a:cubicBezTo>
                    <a:pt x="345" y="889"/>
                    <a:pt x="344" y="891"/>
                    <a:pt x="344" y="893"/>
                  </a:cubicBezTo>
                  <a:cubicBezTo>
                    <a:pt x="344" y="895"/>
                    <a:pt x="344" y="896"/>
                    <a:pt x="344" y="897"/>
                  </a:cubicBezTo>
                  <a:cubicBezTo>
                    <a:pt x="344" y="898"/>
                    <a:pt x="345" y="901"/>
                    <a:pt x="348" y="901"/>
                  </a:cubicBezTo>
                  <a:cubicBezTo>
                    <a:pt x="352" y="902"/>
                    <a:pt x="367" y="902"/>
                    <a:pt x="376" y="903"/>
                  </a:cubicBezTo>
                  <a:cubicBezTo>
                    <a:pt x="385" y="903"/>
                    <a:pt x="390" y="903"/>
                    <a:pt x="397" y="901"/>
                  </a:cubicBezTo>
                  <a:cubicBezTo>
                    <a:pt x="404" y="899"/>
                    <a:pt x="409" y="897"/>
                    <a:pt x="410" y="895"/>
                  </a:cubicBezTo>
                  <a:cubicBezTo>
                    <a:pt x="412" y="894"/>
                    <a:pt x="412" y="893"/>
                    <a:pt x="412" y="891"/>
                  </a:cubicBezTo>
                  <a:cubicBezTo>
                    <a:pt x="412" y="889"/>
                    <a:pt x="413" y="888"/>
                    <a:pt x="413" y="886"/>
                  </a:cubicBezTo>
                  <a:cubicBezTo>
                    <a:pt x="413" y="885"/>
                    <a:pt x="413" y="883"/>
                    <a:pt x="413" y="882"/>
                  </a:cubicBezTo>
                  <a:cubicBezTo>
                    <a:pt x="412" y="881"/>
                    <a:pt x="412" y="881"/>
                    <a:pt x="412" y="881"/>
                  </a:cubicBezTo>
                  <a:cubicBezTo>
                    <a:pt x="412" y="881"/>
                    <a:pt x="413" y="880"/>
                    <a:pt x="413" y="877"/>
                  </a:cubicBezTo>
                  <a:cubicBezTo>
                    <a:pt x="414" y="874"/>
                    <a:pt x="414" y="870"/>
                    <a:pt x="414" y="867"/>
                  </a:cubicBezTo>
                  <a:cubicBezTo>
                    <a:pt x="414" y="864"/>
                    <a:pt x="414" y="863"/>
                    <a:pt x="414" y="862"/>
                  </a:cubicBezTo>
                  <a:cubicBezTo>
                    <a:pt x="413" y="861"/>
                    <a:pt x="413" y="860"/>
                    <a:pt x="413" y="860"/>
                  </a:cubicBezTo>
                  <a:cubicBezTo>
                    <a:pt x="413" y="860"/>
                    <a:pt x="414" y="858"/>
                    <a:pt x="413" y="853"/>
                  </a:cubicBezTo>
                  <a:cubicBezTo>
                    <a:pt x="413" y="849"/>
                    <a:pt x="413" y="847"/>
                    <a:pt x="412" y="843"/>
                  </a:cubicBezTo>
                  <a:cubicBezTo>
                    <a:pt x="410" y="840"/>
                    <a:pt x="410" y="839"/>
                    <a:pt x="410" y="836"/>
                  </a:cubicBezTo>
                  <a:cubicBezTo>
                    <a:pt x="410" y="833"/>
                    <a:pt x="410" y="832"/>
                    <a:pt x="408" y="830"/>
                  </a:cubicBezTo>
                  <a:cubicBezTo>
                    <a:pt x="407" y="827"/>
                    <a:pt x="404" y="825"/>
                    <a:pt x="404" y="825"/>
                  </a:cubicBezTo>
                  <a:cubicBezTo>
                    <a:pt x="404" y="825"/>
                    <a:pt x="404" y="823"/>
                    <a:pt x="404" y="821"/>
                  </a:cubicBezTo>
                  <a:cubicBezTo>
                    <a:pt x="405" y="818"/>
                    <a:pt x="405" y="816"/>
                    <a:pt x="406" y="813"/>
                  </a:cubicBezTo>
                  <a:cubicBezTo>
                    <a:pt x="406" y="809"/>
                    <a:pt x="407" y="808"/>
                    <a:pt x="406" y="804"/>
                  </a:cubicBezTo>
                  <a:cubicBezTo>
                    <a:pt x="406" y="801"/>
                    <a:pt x="406" y="799"/>
                    <a:pt x="405" y="797"/>
                  </a:cubicBezTo>
                  <a:cubicBezTo>
                    <a:pt x="404" y="795"/>
                    <a:pt x="402" y="794"/>
                    <a:pt x="402" y="793"/>
                  </a:cubicBezTo>
                  <a:cubicBezTo>
                    <a:pt x="401" y="792"/>
                    <a:pt x="400" y="792"/>
                    <a:pt x="400" y="792"/>
                  </a:cubicBezTo>
                  <a:cubicBezTo>
                    <a:pt x="400" y="792"/>
                    <a:pt x="400" y="791"/>
                    <a:pt x="401" y="789"/>
                  </a:cubicBezTo>
                  <a:cubicBezTo>
                    <a:pt x="401" y="787"/>
                    <a:pt x="401" y="784"/>
                    <a:pt x="402" y="781"/>
                  </a:cubicBezTo>
                  <a:cubicBezTo>
                    <a:pt x="402" y="779"/>
                    <a:pt x="403" y="777"/>
                    <a:pt x="402" y="772"/>
                  </a:cubicBezTo>
                  <a:cubicBezTo>
                    <a:pt x="402" y="768"/>
                    <a:pt x="402" y="765"/>
                    <a:pt x="402" y="764"/>
                  </a:cubicBezTo>
                  <a:cubicBezTo>
                    <a:pt x="403" y="763"/>
                    <a:pt x="403" y="763"/>
                    <a:pt x="405" y="761"/>
                  </a:cubicBezTo>
                  <a:cubicBezTo>
                    <a:pt x="407" y="760"/>
                    <a:pt x="408" y="759"/>
                    <a:pt x="408" y="757"/>
                  </a:cubicBezTo>
                  <a:cubicBezTo>
                    <a:pt x="407" y="756"/>
                    <a:pt x="407" y="754"/>
                    <a:pt x="406" y="752"/>
                  </a:cubicBezTo>
                  <a:cubicBezTo>
                    <a:pt x="405" y="749"/>
                    <a:pt x="403" y="747"/>
                    <a:pt x="403" y="747"/>
                  </a:cubicBezTo>
                  <a:cubicBezTo>
                    <a:pt x="403" y="747"/>
                    <a:pt x="404" y="745"/>
                    <a:pt x="404" y="743"/>
                  </a:cubicBezTo>
                  <a:cubicBezTo>
                    <a:pt x="405" y="741"/>
                    <a:pt x="405" y="738"/>
                    <a:pt x="405" y="734"/>
                  </a:cubicBezTo>
                  <a:cubicBezTo>
                    <a:pt x="405" y="731"/>
                    <a:pt x="405" y="729"/>
                    <a:pt x="405" y="725"/>
                  </a:cubicBezTo>
                  <a:cubicBezTo>
                    <a:pt x="405" y="722"/>
                    <a:pt x="405" y="718"/>
                    <a:pt x="405" y="712"/>
                  </a:cubicBezTo>
                  <a:cubicBezTo>
                    <a:pt x="404" y="706"/>
                    <a:pt x="404" y="704"/>
                    <a:pt x="404" y="700"/>
                  </a:cubicBezTo>
                  <a:cubicBezTo>
                    <a:pt x="404" y="696"/>
                    <a:pt x="404" y="692"/>
                    <a:pt x="403" y="688"/>
                  </a:cubicBezTo>
                  <a:cubicBezTo>
                    <a:pt x="402" y="684"/>
                    <a:pt x="401" y="682"/>
                    <a:pt x="401" y="682"/>
                  </a:cubicBezTo>
                  <a:cubicBezTo>
                    <a:pt x="401" y="682"/>
                    <a:pt x="401" y="679"/>
                    <a:pt x="401" y="676"/>
                  </a:cubicBezTo>
                  <a:cubicBezTo>
                    <a:pt x="402" y="673"/>
                    <a:pt x="402" y="670"/>
                    <a:pt x="402" y="665"/>
                  </a:cubicBezTo>
                  <a:cubicBezTo>
                    <a:pt x="402" y="661"/>
                    <a:pt x="402" y="660"/>
                    <a:pt x="402" y="657"/>
                  </a:cubicBezTo>
                  <a:cubicBezTo>
                    <a:pt x="401" y="655"/>
                    <a:pt x="401" y="653"/>
                    <a:pt x="401" y="651"/>
                  </a:cubicBezTo>
                  <a:cubicBezTo>
                    <a:pt x="401" y="649"/>
                    <a:pt x="401" y="649"/>
                    <a:pt x="401" y="647"/>
                  </a:cubicBezTo>
                  <a:cubicBezTo>
                    <a:pt x="401" y="646"/>
                    <a:pt x="402" y="644"/>
                    <a:pt x="401" y="643"/>
                  </a:cubicBezTo>
                  <a:cubicBezTo>
                    <a:pt x="400" y="641"/>
                    <a:pt x="398" y="639"/>
                    <a:pt x="397" y="638"/>
                  </a:cubicBezTo>
                  <a:cubicBezTo>
                    <a:pt x="396" y="636"/>
                    <a:pt x="396" y="636"/>
                    <a:pt x="394" y="635"/>
                  </a:cubicBezTo>
                  <a:cubicBezTo>
                    <a:pt x="392" y="633"/>
                    <a:pt x="391" y="634"/>
                    <a:pt x="390" y="634"/>
                  </a:cubicBezTo>
                  <a:cubicBezTo>
                    <a:pt x="388" y="634"/>
                    <a:pt x="387" y="634"/>
                    <a:pt x="386" y="634"/>
                  </a:cubicBezTo>
                  <a:cubicBezTo>
                    <a:pt x="385" y="635"/>
                    <a:pt x="385" y="635"/>
                    <a:pt x="385" y="635"/>
                  </a:cubicBezTo>
                  <a:cubicBezTo>
                    <a:pt x="385" y="635"/>
                    <a:pt x="384" y="633"/>
                    <a:pt x="383" y="631"/>
                  </a:cubicBezTo>
                  <a:cubicBezTo>
                    <a:pt x="382" y="629"/>
                    <a:pt x="381" y="628"/>
                    <a:pt x="381" y="627"/>
                  </a:cubicBezTo>
                  <a:cubicBezTo>
                    <a:pt x="381" y="626"/>
                    <a:pt x="382" y="625"/>
                    <a:pt x="381" y="624"/>
                  </a:cubicBezTo>
                  <a:cubicBezTo>
                    <a:pt x="380" y="623"/>
                    <a:pt x="380" y="622"/>
                    <a:pt x="380" y="621"/>
                  </a:cubicBezTo>
                  <a:cubicBezTo>
                    <a:pt x="380" y="620"/>
                    <a:pt x="381" y="618"/>
                    <a:pt x="381" y="618"/>
                  </a:cubicBezTo>
                  <a:cubicBezTo>
                    <a:pt x="382" y="617"/>
                    <a:pt x="382" y="617"/>
                    <a:pt x="383" y="615"/>
                  </a:cubicBezTo>
                  <a:cubicBezTo>
                    <a:pt x="383" y="614"/>
                    <a:pt x="382" y="613"/>
                    <a:pt x="382" y="612"/>
                  </a:cubicBezTo>
                  <a:cubicBezTo>
                    <a:pt x="383" y="611"/>
                    <a:pt x="383" y="611"/>
                    <a:pt x="383" y="610"/>
                  </a:cubicBezTo>
                  <a:cubicBezTo>
                    <a:pt x="383" y="609"/>
                    <a:pt x="383" y="608"/>
                    <a:pt x="384" y="608"/>
                  </a:cubicBezTo>
                  <a:cubicBezTo>
                    <a:pt x="384" y="607"/>
                    <a:pt x="384" y="605"/>
                    <a:pt x="385" y="604"/>
                  </a:cubicBezTo>
                  <a:cubicBezTo>
                    <a:pt x="385" y="603"/>
                    <a:pt x="386" y="602"/>
                    <a:pt x="386" y="602"/>
                  </a:cubicBezTo>
                  <a:cubicBezTo>
                    <a:pt x="386" y="602"/>
                    <a:pt x="387" y="601"/>
                    <a:pt x="387" y="600"/>
                  </a:cubicBezTo>
                  <a:cubicBezTo>
                    <a:pt x="387" y="598"/>
                    <a:pt x="387" y="598"/>
                    <a:pt x="388" y="597"/>
                  </a:cubicBezTo>
                  <a:cubicBezTo>
                    <a:pt x="388" y="595"/>
                    <a:pt x="389" y="593"/>
                    <a:pt x="390" y="592"/>
                  </a:cubicBezTo>
                  <a:cubicBezTo>
                    <a:pt x="390" y="591"/>
                    <a:pt x="391" y="589"/>
                    <a:pt x="392" y="588"/>
                  </a:cubicBezTo>
                  <a:cubicBezTo>
                    <a:pt x="392" y="587"/>
                    <a:pt x="393" y="585"/>
                    <a:pt x="395" y="583"/>
                  </a:cubicBezTo>
                  <a:cubicBezTo>
                    <a:pt x="397" y="581"/>
                    <a:pt x="397" y="580"/>
                    <a:pt x="397" y="578"/>
                  </a:cubicBezTo>
                  <a:cubicBezTo>
                    <a:pt x="397" y="577"/>
                    <a:pt x="397" y="576"/>
                    <a:pt x="397" y="576"/>
                  </a:cubicBezTo>
                  <a:cubicBezTo>
                    <a:pt x="397" y="575"/>
                    <a:pt x="398" y="574"/>
                    <a:pt x="398" y="573"/>
                  </a:cubicBezTo>
                  <a:cubicBezTo>
                    <a:pt x="399" y="571"/>
                    <a:pt x="400" y="567"/>
                    <a:pt x="402" y="563"/>
                  </a:cubicBezTo>
                  <a:cubicBezTo>
                    <a:pt x="403" y="559"/>
                    <a:pt x="403" y="557"/>
                    <a:pt x="404" y="555"/>
                  </a:cubicBezTo>
                  <a:cubicBezTo>
                    <a:pt x="405" y="553"/>
                    <a:pt x="406" y="551"/>
                    <a:pt x="406" y="550"/>
                  </a:cubicBezTo>
                  <a:cubicBezTo>
                    <a:pt x="406" y="548"/>
                    <a:pt x="407" y="548"/>
                    <a:pt x="407" y="547"/>
                  </a:cubicBezTo>
                  <a:cubicBezTo>
                    <a:pt x="407" y="546"/>
                    <a:pt x="408" y="545"/>
                    <a:pt x="409" y="543"/>
                  </a:cubicBezTo>
                  <a:cubicBezTo>
                    <a:pt x="409" y="541"/>
                    <a:pt x="409" y="540"/>
                    <a:pt x="410" y="538"/>
                  </a:cubicBezTo>
                  <a:cubicBezTo>
                    <a:pt x="411" y="537"/>
                    <a:pt x="412" y="535"/>
                    <a:pt x="413" y="534"/>
                  </a:cubicBezTo>
                  <a:cubicBezTo>
                    <a:pt x="414" y="533"/>
                    <a:pt x="415" y="532"/>
                    <a:pt x="415" y="530"/>
                  </a:cubicBezTo>
                  <a:cubicBezTo>
                    <a:pt x="415" y="529"/>
                    <a:pt x="415" y="528"/>
                    <a:pt x="414" y="527"/>
                  </a:cubicBezTo>
                  <a:cubicBezTo>
                    <a:pt x="414" y="526"/>
                    <a:pt x="413" y="525"/>
                    <a:pt x="413" y="524"/>
                  </a:cubicBezTo>
                  <a:cubicBezTo>
                    <a:pt x="414" y="523"/>
                    <a:pt x="414" y="522"/>
                    <a:pt x="415" y="521"/>
                  </a:cubicBezTo>
                  <a:cubicBezTo>
                    <a:pt x="415" y="520"/>
                    <a:pt x="416" y="520"/>
                    <a:pt x="416" y="520"/>
                  </a:cubicBezTo>
                  <a:cubicBezTo>
                    <a:pt x="417" y="520"/>
                    <a:pt x="418" y="520"/>
                    <a:pt x="419" y="518"/>
                  </a:cubicBezTo>
                  <a:cubicBezTo>
                    <a:pt x="421" y="516"/>
                    <a:pt x="421" y="515"/>
                    <a:pt x="421" y="512"/>
                  </a:cubicBezTo>
                  <a:cubicBezTo>
                    <a:pt x="422" y="509"/>
                    <a:pt x="422" y="507"/>
                    <a:pt x="423" y="505"/>
                  </a:cubicBezTo>
                  <a:cubicBezTo>
                    <a:pt x="423" y="503"/>
                    <a:pt x="423" y="501"/>
                    <a:pt x="423" y="499"/>
                  </a:cubicBezTo>
                  <a:cubicBezTo>
                    <a:pt x="423" y="496"/>
                    <a:pt x="423" y="496"/>
                    <a:pt x="423" y="493"/>
                  </a:cubicBezTo>
                  <a:cubicBezTo>
                    <a:pt x="423" y="490"/>
                    <a:pt x="423" y="487"/>
                    <a:pt x="422" y="485"/>
                  </a:cubicBezTo>
                  <a:cubicBezTo>
                    <a:pt x="422" y="483"/>
                    <a:pt x="422" y="481"/>
                    <a:pt x="422" y="478"/>
                  </a:cubicBezTo>
                  <a:cubicBezTo>
                    <a:pt x="422" y="476"/>
                    <a:pt x="422" y="474"/>
                    <a:pt x="422" y="472"/>
                  </a:cubicBezTo>
                  <a:cubicBezTo>
                    <a:pt x="421" y="470"/>
                    <a:pt x="420" y="469"/>
                    <a:pt x="420" y="467"/>
                  </a:cubicBezTo>
                  <a:cubicBezTo>
                    <a:pt x="420" y="466"/>
                    <a:pt x="420" y="464"/>
                    <a:pt x="420" y="463"/>
                  </a:cubicBezTo>
                  <a:cubicBezTo>
                    <a:pt x="420" y="461"/>
                    <a:pt x="420" y="460"/>
                    <a:pt x="420" y="458"/>
                  </a:cubicBezTo>
                  <a:cubicBezTo>
                    <a:pt x="421" y="455"/>
                    <a:pt x="421" y="453"/>
                    <a:pt x="422" y="449"/>
                  </a:cubicBezTo>
                  <a:cubicBezTo>
                    <a:pt x="423" y="446"/>
                    <a:pt x="423" y="444"/>
                    <a:pt x="423" y="442"/>
                  </a:cubicBezTo>
                  <a:cubicBezTo>
                    <a:pt x="424" y="441"/>
                    <a:pt x="425" y="438"/>
                    <a:pt x="425" y="433"/>
                  </a:cubicBezTo>
                  <a:cubicBezTo>
                    <a:pt x="424" y="429"/>
                    <a:pt x="423" y="425"/>
                    <a:pt x="422" y="422"/>
                  </a:cubicBezTo>
                  <a:cubicBezTo>
                    <a:pt x="420" y="418"/>
                    <a:pt x="419" y="414"/>
                    <a:pt x="417" y="411"/>
                  </a:cubicBezTo>
                  <a:cubicBezTo>
                    <a:pt x="415" y="407"/>
                    <a:pt x="413" y="404"/>
                    <a:pt x="412" y="401"/>
                  </a:cubicBezTo>
                  <a:cubicBezTo>
                    <a:pt x="410" y="397"/>
                    <a:pt x="409" y="394"/>
                    <a:pt x="407" y="391"/>
                  </a:cubicBezTo>
                  <a:cubicBezTo>
                    <a:pt x="405" y="388"/>
                    <a:pt x="404" y="386"/>
                    <a:pt x="403" y="384"/>
                  </a:cubicBezTo>
                  <a:cubicBezTo>
                    <a:pt x="402" y="382"/>
                    <a:pt x="400" y="378"/>
                    <a:pt x="399" y="376"/>
                  </a:cubicBezTo>
                  <a:cubicBezTo>
                    <a:pt x="398" y="375"/>
                    <a:pt x="396" y="372"/>
                    <a:pt x="395" y="371"/>
                  </a:cubicBezTo>
                  <a:cubicBezTo>
                    <a:pt x="393" y="369"/>
                    <a:pt x="391" y="365"/>
                    <a:pt x="390" y="362"/>
                  </a:cubicBezTo>
                  <a:cubicBezTo>
                    <a:pt x="389" y="359"/>
                    <a:pt x="387" y="355"/>
                    <a:pt x="386" y="352"/>
                  </a:cubicBezTo>
                  <a:cubicBezTo>
                    <a:pt x="386" y="350"/>
                    <a:pt x="386" y="349"/>
                    <a:pt x="385" y="346"/>
                  </a:cubicBezTo>
                  <a:cubicBezTo>
                    <a:pt x="385" y="343"/>
                    <a:pt x="385" y="341"/>
                    <a:pt x="384" y="337"/>
                  </a:cubicBezTo>
                  <a:cubicBezTo>
                    <a:pt x="384" y="333"/>
                    <a:pt x="384" y="332"/>
                    <a:pt x="382" y="328"/>
                  </a:cubicBezTo>
                  <a:cubicBezTo>
                    <a:pt x="382" y="326"/>
                    <a:pt x="381" y="325"/>
                    <a:pt x="381" y="324"/>
                  </a:cubicBezTo>
                  <a:cubicBezTo>
                    <a:pt x="380" y="321"/>
                    <a:pt x="379" y="319"/>
                    <a:pt x="379" y="318"/>
                  </a:cubicBezTo>
                  <a:cubicBezTo>
                    <a:pt x="379" y="317"/>
                    <a:pt x="379" y="317"/>
                    <a:pt x="379" y="317"/>
                  </a:cubicBezTo>
                  <a:cubicBezTo>
                    <a:pt x="379" y="317"/>
                    <a:pt x="379" y="316"/>
                    <a:pt x="380" y="315"/>
                  </a:cubicBezTo>
                  <a:cubicBezTo>
                    <a:pt x="381" y="313"/>
                    <a:pt x="381" y="312"/>
                    <a:pt x="383" y="310"/>
                  </a:cubicBezTo>
                  <a:cubicBezTo>
                    <a:pt x="384" y="308"/>
                    <a:pt x="385" y="306"/>
                    <a:pt x="386" y="302"/>
                  </a:cubicBezTo>
                  <a:cubicBezTo>
                    <a:pt x="387" y="299"/>
                    <a:pt x="387" y="299"/>
                    <a:pt x="387" y="298"/>
                  </a:cubicBezTo>
                  <a:cubicBezTo>
                    <a:pt x="387" y="296"/>
                    <a:pt x="387" y="295"/>
                    <a:pt x="387" y="295"/>
                  </a:cubicBezTo>
                  <a:cubicBezTo>
                    <a:pt x="387" y="295"/>
                    <a:pt x="388" y="295"/>
                    <a:pt x="389" y="294"/>
                  </a:cubicBezTo>
                  <a:cubicBezTo>
                    <a:pt x="390" y="293"/>
                    <a:pt x="390" y="292"/>
                    <a:pt x="391" y="291"/>
                  </a:cubicBezTo>
                  <a:cubicBezTo>
                    <a:pt x="393" y="290"/>
                    <a:pt x="394" y="289"/>
                    <a:pt x="394" y="289"/>
                  </a:cubicBezTo>
                  <a:cubicBezTo>
                    <a:pt x="394" y="289"/>
                    <a:pt x="395" y="290"/>
                    <a:pt x="398" y="291"/>
                  </a:cubicBezTo>
                  <a:cubicBezTo>
                    <a:pt x="400" y="292"/>
                    <a:pt x="401" y="293"/>
                    <a:pt x="402" y="294"/>
                  </a:cubicBezTo>
                  <a:cubicBezTo>
                    <a:pt x="403" y="294"/>
                    <a:pt x="405" y="296"/>
                    <a:pt x="407" y="297"/>
                  </a:cubicBezTo>
                  <a:cubicBezTo>
                    <a:pt x="409" y="298"/>
                    <a:pt x="412" y="299"/>
                    <a:pt x="414" y="299"/>
                  </a:cubicBezTo>
                  <a:cubicBezTo>
                    <a:pt x="417" y="300"/>
                    <a:pt x="418" y="301"/>
                    <a:pt x="421" y="303"/>
                  </a:cubicBezTo>
                  <a:cubicBezTo>
                    <a:pt x="423" y="304"/>
                    <a:pt x="426" y="305"/>
                    <a:pt x="427" y="305"/>
                  </a:cubicBezTo>
                  <a:cubicBezTo>
                    <a:pt x="428" y="306"/>
                    <a:pt x="430" y="308"/>
                    <a:pt x="433" y="309"/>
                  </a:cubicBezTo>
                  <a:cubicBezTo>
                    <a:pt x="435" y="310"/>
                    <a:pt x="438" y="311"/>
                    <a:pt x="442" y="311"/>
                  </a:cubicBezTo>
                  <a:cubicBezTo>
                    <a:pt x="446" y="312"/>
                    <a:pt x="448" y="312"/>
                    <a:pt x="451" y="313"/>
                  </a:cubicBezTo>
                  <a:cubicBezTo>
                    <a:pt x="453" y="313"/>
                    <a:pt x="455" y="313"/>
                    <a:pt x="457" y="313"/>
                  </a:cubicBezTo>
                  <a:cubicBezTo>
                    <a:pt x="460" y="313"/>
                    <a:pt x="461" y="314"/>
                    <a:pt x="462" y="314"/>
                  </a:cubicBezTo>
                  <a:cubicBezTo>
                    <a:pt x="464" y="314"/>
                    <a:pt x="467" y="314"/>
                    <a:pt x="469" y="313"/>
                  </a:cubicBezTo>
                  <a:cubicBezTo>
                    <a:pt x="471" y="312"/>
                    <a:pt x="472" y="310"/>
                    <a:pt x="472" y="309"/>
                  </a:cubicBezTo>
                  <a:cubicBezTo>
                    <a:pt x="473" y="308"/>
                    <a:pt x="473" y="307"/>
                    <a:pt x="473" y="307"/>
                  </a:cubicBezTo>
                  <a:cubicBezTo>
                    <a:pt x="473" y="307"/>
                    <a:pt x="475" y="305"/>
                    <a:pt x="476" y="304"/>
                  </a:cubicBezTo>
                  <a:cubicBezTo>
                    <a:pt x="477" y="303"/>
                    <a:pt x="478" y="302"/>
                    <a:pt x="479" y="301"/>
                  </a:cubicBezTo>
                  <a:cubicBezTo>
                    <a:pt x="479" y="301"/>
                    <a:pt x="481" y="299"/>
                    <a:pt x="483" y="297"/>
                  </a:cubicBezTo>
                  <a:cubicBezTo>
                    <a:pt x="484" y="295"/>
                    <a:pt x="484" y="294"/>
                    <a:pt x="485" y="292"/>
                  </a:cubicBezTo>
                  <a:cubicBezTo>
                    <a:pt x="486" y="290"/>
                    <a:pt x="488" y="289"/>
                    <a:pt x="488" y="285"/>
                  </a:cubicBezTo>
                  <a:cubicBezTo>
                    <a:pt x="488" y="282"/>
                    <a:pt x="487" y="278"/>
                    <a:pt x="486" y="276"/>
                  </a:cubicBezTo>
                  <a:cubicBezTo>
                    <a:pt x="486" y="274"/>
                    <a:pt x="486" y="272"/>
                    <a:pt x="486" y="272"/>
                  </a:cubicBezTo>
                  <a:cubicBezTo>
                    <a:pt x="486" y="272"/>
                    <a:pt x="486" y="271"/>
                    <a:pt x="487" y="270"/>
                  </a:cubicBezTo>
                  <a:cubicBezTo>
                    <a:pt x="488" y="269"/>
                    <a:pt x="489" y="268"/>
                    <a:pt x="489" y="266"/>
                  </a:cubicBezTo>
                  <a:cubicBezTo>
                    <a:pt x="490" y="265"/>
                    <a:pt x="490" y="264"/>
                    <a:pt x="490" y="263"/>
                  </a:cubicBezTo>
                  <a:cubicBezTo>
                    <a:pt x="491" y="262"/>
                    <a:pt x="491" y="261"/>
                    <a:pt x="491" y="259"/>
                  </a:cubicBezTo>
                  <a:cubicBezTo>
                    <a:pt x="492" y="258"/>
                    <a:pt x="492" y="256"/>
                    <a:pt x="492" y="254"/>
                  </a:cubicBezTo>
                  <a:cubicBezTo>
                    <a:pt x="492" y="252"/>
                    <a:pt x="492" y="250"/>
                    <a:pt x="493" y="248"/>
                  </a:cubicBezTo>
                  <a:cubicBezTo>
                    <a:pt x="493" y="243"/>
                    <a:pt x="493" y="241"/>
                    <a:pt x="492" y="240"/>
                  </a:cubicBezTo>
                  <a:cubicBezTo>
                    <a:pt x="492" y="238"/>
                    <a:pt x="492" y="237"/>
                    <a:pt x="492" y="237"/>
                  </a:cubicBezTo>
                  <a:cubicBezTo>
                    <a:pt x="492" y="237"/>
                    <a:pt x="493" y="236"/>
                    <a:pt x="493" y="234"/>
                  </a:cubicBezTo>
                  <a:cubicBezTo>
                    <a:pt x="493" y="232"/>
                    <a:pt x="494" y="230"/>
                    <a:pt x="494" y="228"/>
                  </a:cubicBezTo>
                  <a:cubicBezTo>
                    <a:pt x="495" y="225"/>
                    <a:pt x="495" y="222"/>
                    <a:pt x="496" y="219"/>
                  </a:cubicBezTo>
                  <a:cubicBezTo>
                    <a:pt x="496" y="216"/>
                    <a:pt x="497" y="212"/>
                    <a:pt x="497" y="207"/>
                  </a:cubicBezTo>
                  <a:cubicBezTo>
                    <a:pt x="497" y="201"/>
                    <a:pt x="497" y="201"/>
                    <a:pt x="497" y="198"/>
                  </a:cubicBezTo>
                  <a:cubicBezTo>
                    <a:pt x="497" y="195"/>
                    <a:pt x="498" y="194"/>
                    <a:pt x="498" y="191"/>
                  </a:cubicBezTo>
                  <a:cubicBezTo>
                    <a:pt x="499" y="189"/>
                    <a:pt x="499" y="186"/>
                    <a:pt x="500" y="182"/>
                  </a:cubicBezTo>
                  <a:cubicBezTo>
                    <a:pt x="501" y="179"/>
                    <a:pt x="501" y="176"/>
                    <a:pt x="502" y="174"/>
                  </a:cubicBezTo>
                  <a:cubicBezTo>
                    <a:pt x="502" y="173"/>
                    <a:pt x="502" y="172"/>
                    <a:pt x="502" y="171"/>
                  </a:cubicBezTo>
                  <a:close/>
                  <a:moveTo>
                    <a:pt x="43" y="171"/>
                  </a:moveTo>
                  <a:cubicBezTo>
                    <a:pt x="33" y="176"/>
                    <a:pt x="24" y="180"/>
                    <a:pt x="24" y="180"/>
                  </a:cubicBezTo>
                  <a:cubicBezTo>
                    <a:pt x="22" y="175"/>
                    <a:pt x="22" y="175"/>
                    <a:pt x="22" y="175"/>
                  </a:cubicBezTo>
                  <a:cubicBezTo>
                    <a:pt x="23" y="174"/>
                    <a:pt x="23" y="174"/>
                    <a:pt x="23" y="174"/>
                  </a:cubicBezTo>
                  <a:cubicBezTo>
                    <a:pt x="22" y="166"/>
                    <a:pt x="22" y="166"/>
                    <a:pt x="22" y="166"/>
                  </a:cubicBezTo>
                  <a:cubicBezTo>
                    <a:pt x="22" y="166"/>
                    <a:pt x="29" y="164"/>
                    <a:pt x="39" y="160"/>
                  </a:cubicBezTo>
                  <a:cubicBezTo>
                    <a:pt x="49" y="156"/>
                    <a:pt x="56" y="152"/>
                    <a:pt x="56" y="152"/>
                  </a:cubicBezTo>
                  <a:cubicBezTo>
                    <a:pt x="56" y="152"/>
                    <a:pt x="57" y="157"/>
                    <a:pt x="57" y="158"/>
                  </a:cubicBezTo>
                  <a:cubicBezTo>
                    <a:pt x="58" y="159"/>
                    <a:pt x="59" y="160"/>
                    <a:pt x="59" y="160"/>
                  </a:cubicBezTo>
                  <a:cubicBezTo>
                    <a:pt x="59" y="160"/>
                    <a:pt x="54" y="166"/>
                    <a:pt x="43" y="171"/>
                  </a:cubicBezTo>
                  <a:close/>
                  <a:moveTo>
                    <a:pt x="257" y="166"/>
                  </a:moveTo>
                  <a:cubicBezTo>
                    <a:pt x="256" y="168"/>
                    <a:pt x="256" y="169"/>
                    <a:pt x="256" y="169"/>
                  </a:cubicBezTo>
                  <a:cubicBezTo>
                    <a:pt x="256" y="169"/>
                    <a:pt x="252" y="172"/>
                    <a:pt x="251" y="175"/>
                  </a:cubicBezTo>
                  <a:cubicBezTo>
                    <a:pt x="249" y="178"/>
                    <a:pt x="245" y="185"/>
                    <a:pt x="244" y="192"/>
                  </a:cubicBezTo>
                  <a:cubicBezTo>
                    <a:pt x="242" y="199"/>
                    <a:pt x="241" y="214"/>
                    <a:pt x="240" y="223"/>
                  </a:cubicBezTo>
                  <a:cubicBezTo>
                    <a:pt x="239" y="209"/>
                    <a:pt x="238" y="206"/>
                    <a:pt x="239" y="197"/>
                  </a:cubicBezTo>
                  <a:cubicBezTo>
                    <a:pt x="240" y="187"/>
                    <a:pt x="242" y="176"/>
                    <a:pt x="244" y="172"/>
                  </a:cubicBezTo>
                  <a:cubicBezTo>
                    <a:pt x="244" y="172"/>
                    <a:pt x="244" y="177"/>
                    <a:pt x="246" y="179"/>
                  </a:cubicBezTo>
                  <a:cubicBezTo>
                    <a:pt x="247" y="178"/>
                    <a:pt x="246" y="179"/>
                    <a:pt x="247" y="177"/>
                  </a:cubicBezTo>
                  <a:cubicBezTo>
                    <a:pt x="248" y="175"/>
                    <a:pt x="249" y="171"/>
                    <a:pt x="251" y="168"/>
                  </a:cubicBezTo>
                  <a:cubicBezTo>
                    <a:pt x="253" y="166"/>
                    <a:pt x="255" y="162"/>
                    <a:pt x="255" y="161"/>
                  </a:cubicBezTo>
                  <a:cubicBezTo>
                    <a:pt x="256" y="162"/>
                    <a:pt x="258" y="164"/>
                    <a:pt x="257" y="166"/>
                  </a:cubicBezTo>
                  <a:close/>
                  <a:moveTo>
                    <a:pt x="252" y="165"/>
                  </a:moveTo>
                  <a:cubicBezTo>
                    <a:pt x="250" y="168"/>
                    <a:pt x="248" y="170"/>
                    <a:pt x="248" y="173"/>
                  </a:cubicBezTo>
                  <a:cubicBezTo>
                    <a:pt x="247" y="175"/>
                    <a:pt x="246" y="178"/>
                    <a:pt x="246" y="178"/>
                  </a:cubicBezTo>
                  <a:cubicBezTo>
                    <a:pt x="246" y="178"/>
                    <a:pt x="244" y="174"/>
                    <a:pt x="245" y="170"/>
                  </a:cubicBezTo>
                  <a:cubicBezTo>
                    <a:pt x="246" y="166"/>
                    <a:pt x="248" y="162"/>
                    <a:pt x="248" y="159"/>
                  </a:cubicBezTo>
                  <a:cubicBezTo>
                    <a:pt x="248" y="156"/>
                    <a:pt x="247" y="149"/>
                    <a:pt x="249" y="143"/>
                  </a:cubicBezTo>
                  <a:cubicBezTo>
                    <a:pt x="250" y="138"/>
                    <a:pt x="253" y="136"/>
                    <a:pt x="253" y="136"/>
                  </a:cubicBezTo>
                  <a:cubicBezTo>
                    <a:pt x="253" y="136"/>
                    <a:pt x="254" y="140"/>
                    <a:pt x="259" y="144"/>
                  </a:cubicBezTo>
                  <a:cubicBezTo>
                    <a:pt x="263" y="149"/>
                    <a:pt x="265" y="152"/>
                    <a:pt x="265" y="152"/>
                  </a:cubicBezTo>
                  <a:cubicBezTo>
                    <a:pt x="265" y="152"/>
                    <a:pt x="261" y="152"/>
                    <a:pt x="258" y="155"/>
                  </a:cubicBezTo>
                  <a:cubicBezTo>
                    <a:pt x="256" y="158"/>
                    <a:pt x="255" y="162"/>
                    <a:pt x="252" y="165"/>
                  </a:cubicBezTo>
                  <a:close/>
                  <a:moveTo>
                    <a:pt x="266" y="440"/>
                  </a:moveTo>
                  <a:cubicBezTo>
                    <a:pt x="260" y="438"/>
                    <a:pt x="258" y="438"/>
                    <a:pt x="258" y="438"/>
                  </a:cubicBezTo>
                  <a:cubicBezTo>
                    <a:pt x="258" y="438"/>
                    <a:pt x="263" y="423"/>
                    <a:pt x="265" y="413"/>
                  </a:cubicBezTo>
                  <a:cubicBezTo>
                    <a:pt x="268" y="421"/>
                    <a:pt x="275" y="439"/>
                    <a:pt x="275" y="439"/>
                  </a:cubicBezTo>
                  <a:cubicBezTo>
                    <a:pt x="275" y="439"/>
                    <a:pt x="272" y="441"/>
                    <a:pt x="266" y="440"/>
                  </a:cubicBezTo>
                  <a:close/>
                  <a:moveTo>
                    <a:pt x="282" y="196"/>
                  </a:moveTo>
                  <a:cubicBezTo>
                    <a:pt x="280" y="201"/>
                    <a:pt x="275" y="212"/>
                    <a:pt x="275" y="212"/>
                  </a:cubicBezTo>
                  <a:cubicBezTo>
                    <a:pt x="275" y="212"/>
                    <a:pt x="276" y="201"/>
                    <a:pt x="272" y="193"/>
                  </a:cubicBezTo>
                  <a:cubicBezTo>
                    <a:pt x="269" y="184"/>
                    <a:pt x="266" y="180"/>
                    <a:pt x="266" y="179"/>
                  </a:cubicBezTo>
                  <a:cubicBezTo>
                    <a:pt x="266" y="178"/>
                    <a:pt x="266" y="177"/>
                    <a:pt x="266" y="176"/>
                  </a:cubicBezTo>
                  <a:cubicBezTo>
                    <a:pt x="266" y="175"/>
                    <a:pt x="265" y="174"/>
                    <a:pt x="265" y="174"/>
                  </a:cubicBezTo>
                  <a:cubicBezTo>
                    <a:pt x="265" y="174"/>
                    <a:pt x="268" y="173"/>
                    <a:pt x="271" y="171"/>
                  </a:cubicBezTo>
                  <a:cubicBezTo>
                    <a:pt x="274" y="170"/>
                    <a:pt x="276" y="169"/>
                    <a:pt x="276" y="169"/>
                  </a:cubicBezTo>
                  <a:cubicBezTo>
                    <a:pt x="276" y="169"/>
                    <a:pt x="280" y="181"/>
                    <a:pt x="284" y="184"/>
                  </a:cubicBezTo>
                  <a:cubicBezTo>
                    <a:pt x="287" y="182"/>
                    <a:pt x="288" y="181"/>
                    <a:pt x="290" y="180"/>
                  </a:cubicBezTo>
                  <a:cubicBezTo>
                    <a:pt x="287" y="184"/>
                    <a:pt x="285" y="190"/>
                    <a:pt x="282" y="196"/>
                  </a:cubicBezTo>
                  <a:close/>
                  <a:moveTo>
                    <a:pt x="321" y="141"/>
                  </a:moveTo>
                  <a:cubicBezTo>
                    <a:pt x="319" y="143"/>
                    <a:pt x="311" y="152"/>
                    <a:pt x="305" y="157"/>
                  </a:cubicBezTo>
                  <a:cubicBezTo>
                    <a:pt x="300" y="162"/>
                    <a:pt x="299" y="165"/>
                    <a:pt x="294" y="172"/>
                  </a:cubicBezTo>
                  <a:cubicBezTo>
                    <a:pt x="290" y="179"/>
                    <a:pt x="290" y="180"/>
                    <a:pt x="290" y="180"/>
                  </a:cubicBezTo>
                  <a:cubicBezTo>
                    <a:pt x="290" y="180"/>
                    <a:pt x="286" y="182"/>
                    <a:pt x="284" y="183"/>
                  </a:cubicBezTo>
                  <a:cubicBezTo>
                    <a:pt x="282" y="180"/>
                    <a:pt x="279" y="176"/>
                    <a:pt x="277" y="169"/>
                  </a:cubicBezTo>
                  <a:cubicBezTo>
                    <a:pt x="275" y="162"/>
                    <a:pt x="274" y="160"/>
                    <a:pt x="273" y="158"/>
                  </a:cubicBezTo>
                  <a:cubicBezTo>
                    <a:pt x="272" y="157"/>
                    <a:pt x="272" y="155"/>
                    <a:pt x="272" y="155"/>
                  </a:cubicBezTo>
                  <a:cubicBezTo>
                    <a:pt x="272" y="155"/>
                    <a:pt x="282" y="151"/>
                    <a:pt x="295" y="147"/>
                  </a:cubicBezTo>
                  <a:cubicBezTo>
                    <a:pt x="307" y="144"/>
                    <a:pt x="310" y="142"/>
                    <a:pt x="315" y="140"/>
                  </a:cubicBezTo>
                  <a:cubicBezTo>
                    <a:pt x="319" y="139"/>
                    <a:pt x="322" y="136"/>
                    <a:pt x="322" y="136"/>
                  </a:cubicBezTo>
                  <a:cubicBezTo>
                    <a:pt x="322" y="136"/>
                    <a:pt x="323" y="139"/>
                    <a:pt x="321" y="141"/>
                  </a:cubicBezTo>
                  <a:close/>
                  <a:moveTo>
                    <a:pt x="461" y="169"/>
                  </a:moveTo>
                  <a:cubicBezTo>
                    <a:pt x="451" y="166"/>
                    <a:pt x="448" y="166"/>
                    <a:pt x="448" y="163"/>
                  </a:cubicBezTo>
                  <a:cubicBezTo>
                    <a:pt x="449" y="160"/>
                    <a:pt x="449" y="159"/>
                    <a:pt x="450" y="157"/>
                  </a:cubicBezTo>
                  <a:cubicBezTo>
                    <a:pt x="450" y="154"/>
                    <a:pt x="450" y="149"/>
                    <a:pt x="450" y="149"/>
                  </a:cubicBezTo>
                  <a:cubicBezTo>
                    <a:pt x="450" y="149"/>
                    <a:pt x="450" y="150"/>
                    <a:pt x="455" y="150"/>
                  </a:cubicBezTo>
                  <a:cubicBezTo>
                    <a:pt x="460" y="150"/>
                    <a:pt x="476" y="148"/>
                    <a:pt x="476" y="148"/>
                  </a:cubicBezTo>
                  <a:cubicBezTo>
                    <a:pt x="479" y="151"/>
                    <a:pt x="479" y="151"/>
                    <a:pt x="479" y="151"/>
                  </a:cubicBezTo>
                  <a:cubicBezTo>
                    <a:pt x="479" y="147"/>
                    <a:pt x="479" y="147"/>
                    <a:pt x="479" y="147"/>
                  </a:cubicBezTo>
                  <a:cubicBezTo>
                    <a:pt x="479" y="147"/>
                    <a:pt x="481" y="156"/>
                    <a:pt x="481" y="158"/>
                  </a:cubicBezTo>
                  <a:cubicBezTo>
                    <a:pt x="482" y="160"/>
                    <a:pt x="483" y="160"/>
                    <a:pt x="483" y="160"/>
                  </a:cubicBezTo>
                  <a:cubicBezTo>
                    <a:pt x="483" y="160"/>
                    <a:pt x="483" y="166"/>
                    <a:pt x="484" y="169"/>
                  </a:cubicBezTo>
                  <a:cubicBezTo>
                    <a:pt x="485" y="172"/>
                    <a:pt x="486" y="175"/>
                    <a:pt x="486" y="175"/>
                  </a:cubicBezTo>
                  <a:cubicBezTo>
                    <a:pt x="486" y="175"/>
                    <a:pt x="471" y="173"/>
                    <a:pt x="461" y="1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9" name="Freeform 9">
              <a:extLst>
                <a:ext uri="{FF2B5EF4-FFF2-40B4-BE49-F238E27FC236}">
                  <a16:creationId xmlns:a16="http://schemas.microsoft.com/office/drawing/2014/main" id="{E104E9BA-5381-47E5-857D-11FFF58B89AC}"/>
                </a:ext>
              </a:extLst>
            </p:cNvPr>
            <p:cNvSpPr>
              <a:spLocks noEditPoints="1"/>
            </p:cNvSpPr>
            <p:nvPr/>
          </p:nvSpPr>
          <p:spPr bwMode="auto">
            <a:xfrm rot="17387590">
              <a:off x="9063543" y="715381"/>
              <a:ext cx="747526" cy="817941"/>
            </a:xfrm>
            <a:custGeom>
              <a:avLst/>
              <a:gdLst>
                <a:gd name="T0" fmla="*/ 1047 w 1062"/>
                <a:gd name="T1" fmla="*/ 345 h 1162"/>
                <a:gd name="T2" fmla="*/ 1029 w 1062"/>
                <a:gd name="T3" fmla="*/ 337 h 1162"/>
                <a:gd name="T4" fmla="*/ 816 w 1062"/>
                <a:gd name="T5" fmla="*/ 215 h 1162"/>
                <a:gd name="T6" fmla="*/ 485 w 1062"/>
                <a:gd name="T7" fmla="*/ 21 h 1162"/>
                <a:gd name="T8" fmla="*/ 468 w 1062"/>
                <a:gd name="T9" fmla="*/ 7 h 1162"/>
                <a:gd name="T10" fmla="*/ 447 w 1062"/>
                <a:gd name="T11" fmla="*/ 6 h 1162"/>
                <a:gd name="T12" fmla="*/ 426 w 1062"/>
                <a:gd name="T13" fmla="*/ 25 h 1162"/>
                <a:gd name="T14" fmla="*/ 408 w 1062"/>
                <a:gd name="T15" fmla="*/ 27 h 1162"/>
                <a:gd name="T16" fmla="*/ 391 w 1062"/>
                <a:gd name="T17" fmla="*/ 57 h 1162"/>
                <a:gd name="T18" fmla="*/ 360 w 1062"/>
                <a:gd name="T19" fmla="*/ 118 h 1162"/>
                <a:gd name="T20" fmla="*/ 342 w 1062"/>
                <a:gd name="T21" fmla="*/ 135 h 1162"/>
                <a:gd name="T22" fmla="*/ 330 w 1062"/>
                <a:gd name="T23" fmla="*/ 161 h 1162"/>
                <a:gd name="T24" fmla="*/ 304 w 1062"/>
                <a:gd name="T25" fmla="*/ 225 h 1162"/>
                <a:gd name="T26" fmla="*/ 265 w 1062"/>
                <a:gd name="T27" fmla="*/ 284 h 1162"/>
                <a:gd name="T28" fmla="*/ 251 w 1062"/>
                <a:gd name="T29" fmla="*/ 274 h 1162"/>
                <a:gd name="T30" fmla="*/ 81 w 1062"/>
                <a:gd name="T31" fmla="*/ 310 h 1162"/>
                <a:gd name="T32" fmla="*/ 98 w 1062"/>
                <a:gd name="T33" fmla="*/ 470 h 1162"/>
                <a:gd name="T34" fmla="*/ 139 w 1062"/>
                <a:gd name="T35" fmla="*/ 490 h 1162"/>
                <a:gd name="T36" fmla="*/ 151 w 1062"/>
                <a:gd name="T37" fmla="*/ 492 h 1162"/>
                <a:gd name="T38" fmla="*/ 162 w 1062"/>
                <a:gd name="T39" fmla="*/ 501 h 1162"/>
                <a:gd name="T40" fmla="*/ 85 w 1062"/>
                <a:gd name="T41" fmla="*/ 651 h 1162"/>
                <a:gd name="T42" fmla="*/ 70 w 1062"/>
                <a:gd name="T43" fmla="*/ 663 h 1162"/>
                <a:gd name="T44" fmla="*/ 58 w 1062"/>
                <a:gd name="T45" fmla="*/ 689 h 1162"/>
                <a:gd name="T46" fmla="*/ 61 w 1062"/>
                <a:gd name="T47" fmla="*/ 699 h 1162"/>
                <a:gd name="T48" fmla="*/ 21 w 1062"/>
                <a:gd name="T49" fmla="*/ 778 h 1162"/>
                <a:gd name="T50" fmla="*/ 9 w 1062"/>
                <a:gd name="T51" fmla="*/ 799 h 1162"/>
                <a:gd name="T52" fmla="*/ 12 w 1062"/>
                <a:gd name="T53" fmla="*/ 826 h 1162"/>
                <a:gd name="T54" fmla="*/ 34 w 1062"/>
                <a:gd name="T55" fmla="*/ 833 h 1162"/>
                <a:gd name="T56" fmla="*/ 163 w 1062"/>
                <a:gd name="T57" fmla="*/ 905 h 1162"/>
                <a:gd name="T58" fmla="*/ 479 w 1062"/>
                <a:gd name="T59" fmla="*/ 1084 h 1162"/>
                <a:gd name="T60" fmla="*/ 586 w 1062"/>
                <a:gd name="T61" fmla="*/ 1147 h 1162"/>
                <a:gd name="T62" fmla="*/ 609 w 1062"/>
                <a:gd name="T63" fmla="*/ 1161 h 1162"/>
                <a:gd name="T64" fmla="*/ 628 w 1062"/>
                <a:gd name="T65" fmla="*/ 1156 h 1162"/>
                <a:gd name="T66" fmla="*/ 639 w 1062"/>
                <a:gd name="T67" fmla="*/ 1149 h 1162"/>
                <a:gd name="T68" fmla="*/ 650 w 1062"/>
                <a:gd name="T69" fmla="*/ 1151 h 1162"/>
                <a:gd name="T70" fmla="*/ 667 w 1062"/>
                <a:gd name="T71" fmla="*/ 1151 h 1162"/>
                <a:gd name="T72" fmla="*/ 677 w 1062"/>
                <a:gd name="T73" fmla="*/ 1128 h 1162"/>
                <a:gd name="T74" fmla="*/ 683 w 1062"/>
                <a:gd name="T75" fmla="*/ 1112 h 1162"/>
                <a:gd name="T76" fmla="*/ 701 w 1062"/>
                <a:gd name="T77" fmla="*/ 1094 h 1162"/>
                <a:gd name="T78" fmla="*/ 696 w 1062"/>
                <a:gd name="T79" fmla="*/ 1082 h 1162"/>
                <a:gd name="T80" fmla="*/ 753 w 1062"/>
                <a:gd name="T81" fmla="*/ 969 h 1162"/>
                <a:gd name="T82" fmla="*/ 910 w 1062"/>
                <a:gd name="T83" fmla="*/ 651 h 1162"/>
                <a:gd name="T84" fmla="*/ 1034 w 1062"/>
                <a:gd name="T85" fmla="*/ 424 h 1162"/>
                <a:gd name="T86" fmla="*/ 1035 w 1062"/>
                <a:gd name="T87" fmla="*/ 398 h 1162"/>
                <a:gd name="T88" fmla="*/ 1052 w 1062"/>
                <a:gd name="T89" fmla="*/ 373 h 1162"/>
                <a:gd name="T90" fmla="*/ 198 w 1062"/>
                <a:gd name="T91" fmla="*/ 430 h 1162"/>
                <a:gd name="T92" fmla="*/ 174 w 1062"/>
                <a:gd name="T93" fmla="*/ 467 h 1162"/>
                <a:gd name="T94" fmla="*/ 163 w 1062"/>
                <a:gd name="T95" fmla="*/ 468 h 1162"/>
                <a:gd name="T96" fmla="*/ 113 w 1062"/>
                <a:gd name="T97" fmla="*/ 338 h 1162"/>
                <a:gd name="T98" fmla="*/ 226 w 1062"/>
                <a:gd name="T99" fmla="*/ 300 h 1162"/>
                <a:gd name="T100" fmla="*/ 247 w 1062"/>
                <a:gd name="T101" fmla="*/ 314 h 1162"/>
                <a:gd name="T102" fmla="*/ 233 w 1062"/>
                <a:gd name="T103" fmla="*/ 362 h 1162"/>
                <a:gd name="T104" fmla="*/ 198 w 1062"/>
                <a:gd name="T105" fmla="*/ 430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62" h="1162">
                  <a:moveTo>
                    <a:pt x="1060" y="355"/>
                  </a:moveTo>
                  <a:cubicBezTo>
                    <a:pt x="1057" y="347"/>
                    <a:pt x="1051" y="346"/>
                    <a:pt x="1047" y="345"/>
                  </a:cubicBezTo>
                  <a:cubicBezTo>
                    <a:pt x="1043" y="344"/>
                    <a:pt x="1041" y="344"/>
                    <a:pt x="1038" y="342"/>
                  </a:cubicBezTo>
                  <a:cubicBezTo>
                    <a:pt x="1036" y="341"/>
                    <a:pt x="1032" y="337"/>
                    <a:pt x="1029" y="337"/>
                  </a:cubicBezTo>
                  <a:cubicBezTo>
                    <a:pt x="1027" y="337"/>
                    <a:pt x="1025" y="337"/>
                    <a:pt x="1025" y="337"/>
                  </a:cubicBezTo>
                  <a:cubicBezTo>
                    <a:pt x="1025" y="337"/>
                    <a:pt x="928" y="280"/>
                    <a:pt x="816" y="215"/>
                  </a:cubicBezTo>
                  <a:cubicBezTo>
                    <a:pt x="763" y="184"/>
                    <a:pt x="707" y="150"/>
                    <a:pt x="656" y="121"/>
                  </a:cubicBezTo>
                  <a:cubicBezTo>
                    <a:pt x="561" y="65"/>
                    <a:pt x="485" y="21"/>
                    <a:pt x="485" y="21"/>
                  </a:cubicBezTo>
                  <a:cubicBezTo>
                    <a:pt x="485" y="21"/>
                    <a:pt x="484" y="18"/>
                    <a:pt x="478" y="15"/>
                  </a:cubicBezTo>
                  <a:cubicBezTo>
                    <a:pt x="473" y="12"/>
                    <a:pt x="471" y="11"/>
                    <a:pt x="468" y="7"/>
                  </a:cubicBezTo>
                  <a:cubicBezTo>
                    <a:pt x="465" y="3"/>
                    <a:pt x="461" y="0"/>
                    <a:pt x="456" y="0"/>
                  </a:cubicBezTo>
                  <a:cubicBezTo>
                    <a:pt x="452" y="1"/>
                    <a:pt x="450" y="2"/>
                    <a:pt x="447" y="6"/>
                  </a:cubicBezTo>
                  <a:cubicBezTo>
                    <a:pt x="443" y="10"/>
                    <a:pt x="440" y="16"/>
                    <a:pt x="436" y="17"/>
                  </a:cubicBezTo>
                  <a:cubicBezTo>
                    <a:pt x="432" y="19"/>
                    <a:pt x="432" y="23"/>
                    <a:pt x="426" y="25"/>
                  </a:cubicBezTo>
                  <a:cubicBezTo>
                    <a:pt x="421" y="28"/>
                    <a:pt x="419" y="28"/>
                    <a:pt x="417" y="27"/>
                  </a:cubicBezTo>
                  <a:cubicBezTo>
                    <a:pt x="414" y="26"/>
                    <a:pt x="412" y="25"/>
                    <a:pt x="408" y="27"/>
                  </a:cubicBezTo>
                  <a:cubicBezTo>
                    <a:pt x="404" y="29"/>
                    <a:pt x="396" y="32"/>
                    <a:pt x="396" y="38"/>
                  </a:cubicBezTo>
                  <a:cubicBezTo>
                    <a:pt x="396" y="44"/>
                    <a:pt x="395" y="47"/>
                    <a:pt x="391" y="57"/>
                  </a:cubicBezTo>
                  <a:cubicBezTo>
                    <a:pt x="386" y="67"/>
                    <a:pt x="386" y="68"/>
                    <a:pt x="377" y="86"/>
                  </a:cubicBezTo>
                  <a:cubicBezTo>
                    <a:pt x="368" y="104"/>
                    <a:pt x="361" y="116"/>
                    <a:pt x="360" y="118"/>
                  </a:cubicBezTo>
                  <a:cubicBezTo>
                    <a:pt x="358" y="120"/>
                    <a:pt x="357" y="121"/>
                    <a:pt x="353" y="123"/>
                  </a:cubicBezTo>
                  <a:cubicBezTo>
                    <a:pt x="349" y="124"/>
                    <a:pt x="347" y="126"/>
                    <a:pt x="342" y="135"/>
                  </a:cubicBezTo>
                  <a:cubicBezTo>
                    <a:pt x="340" y="138"/>
                    <a:pt x="337" y="143"/>
                    <a:pt x="335" y="147"/>
                  </a:cubicBezTo>
                  <a:cubicBezTo>
                    <a:pt x="332" y="153"/>
                    <a:pt x="328" y="159"/>
                    <a:pt x="330" y="161"/>
                  </a:cubicBezTo>
                  <a:cubicBezTo>
                    <a:pt x="332" y="165"/>
                    <a:pt x="333" y="169"/>
                    <a:pt x="333" y="169"/>
                  </a:cubicBezTo>
                  <a:cubicBezTo>
                    <a:pt x="333" y="169"/>
                    <a:pt x="319" y="196"/>
                    <a:pt x="304" y="225"/>
                  </a:cubicBezTo>
                  <a:cubicBezTo>
                    <a:pt x="289" y="254"/>
                    <a:pt x="272" y="288"/>
                    <a:pt x="272" y="288"/>
                  </a:cubicBezTo>
                  <a:cubicBezTo>
                    <a:pt x="272" y="288"/>
                    <a:pt x="268" y="284"/>
                    <a:pt x="265" y="284"/>
                  </a:cubicBezTo>
                  <a:cubicBezTo>
                    <a:pt x="263" y="283"/>
                    <a:pt x="259" y="284"/>
                    <a:pt x="259" y="282"/>
                  </a:cubicBezTo>
                  <a:cubicBezTo>
                    <a:pt x="258" y="281"/>
                    <a:pt x="258" y="280"/>
                    <a:pt x="251" y="274"/>
                  </a:cubicBezTo>
                  <a:cubicBezTo>
                    <a:pt x="244" y="269"/>
                    <a:pt x="231" y="259"/>
                    <a:pt x="222" y="253"/>
                  </a:cubicBezTo>
                  <a:cubicBezTo>
                    <a:pt x="136" y="225"/>
                    <a:pt x="81" y="310"/>
                    <a:pt x="81" y="310"/>
                  </a:cubicBezTo>
                  <a:cubicBezTo>
                    <a:pt x="24" y="404"/>
                    <a:pt x="80" y="457"/>
                    <a:pt x="98" y="470"/>
                  </a:cubicBezTo>
                  <a:cubicBezTo>
                    <a:pt x="98" y="470"/>
                    <a:pt x="98" y="470"/>
                    <a:pt x="98" y="470"/>
                  </a:cubicBezTo>
                  <a:cubicBezTo>
                    <a:pt x="98" y="470"/>
                    <a:pt x="103" y="475"/>
                    <a:pt x="118" y="482"/>
                  </a:cubicBezTo>
                  <a:cubicBezTo>
                    <a:pt x="133" y="490"/>
                    <a:pt x="135" y="491"/>
                    <a:pt x="139" y="490"/>
                  </a:cubicBezTo>
                  <a:cubicBezTo>
                    <a:pt x="143" y="490"/>
                    <a:pt x="144" y="489"/>
                    <a:pt x="148" y="490"/>
                  </a:cubicBezTo>
                  <a:cubicBezTo>
                    <a:pt x="150" y="492"/>
                    <a:pt x="151" y="492"/>
                    <a:pt x="151" y="492"/>
                  </a:cubicBezTo>
                  <a:cubicBezTo>
                    <a:pt x="151" y="492"/>
                    <a:pt x="151" y="494"/>
                    <a:pt x="154" y="497"/>
                  </a:cubicBezTo>
                  <a:cubicBezTo>
                    <a:pt x="157" y="499"/>
                    <a:pt x="162" y="501"/>
                    <a:pt x="162" y="501"/>
                  </a:cubicBezTo>
                  <a:cubicBezTo>
                    <a:pt x="162" y="501"/>
                    <a:pt x="155" y="514"/>
                    <a:pt x="150" y="525"/>
                  </a:cubicBezTo>
                  <a:cubicBezTo>
                    <a:pt x="144" y="535"/>
                    <a:pt x="85" y="651"/>
                    <a:pt x="85" y="651"/>
                  </a:cubicBezTo>
                  <a:cubicBezTo>
                    <a:pt x="85" y="651"/>
                    <a:pt x="82" y="653"/>
                    <a:pt x="79" y="653"/>
                  </a:cubicBezTo>
                  <a:cubicBezTo>
                    <a:pt x="75" y="654"/>
                    <a:pt x="74" y="655"/>
                    <a:pt x="70" y="663"/>
                  </a:cubicBezTo>
                  <a:cubicBezTo>
                    <a:pt x="66" y="671"/>
                    <a:pt x="60" y="682"/>
                    <a:pt x="60" y="684"/>
                  </a:cubicBezTo>
                  <a:cubicBezTo>
                    <a:pt x="60" y="686"/>
                    <a:pt x="61" y="687"/>
                    <a:pt x="58" y="689"/>
                  </a:cubicBezTo>
                  <a:cubicBezTo>
                    <a:pt x="55" y="690"/>
                    <a:pt x="55" y="691"/>
                    <a:pt x="57" y="694"/>
                  </a:cubicBezTo>
                  <a:cubicBezTo>
                    <a:pt x="60" y="696"/>
                    <a:pt x="61" y="699"/>
                    <a:pt x="61" y="699"/>
                  </a:cubicBezTo>
                  <a:cubicBezTo>
                    <a:pt x="61" y="699"/>
                    <a:pt x="54" y="713"/>
                    <a:pt x="45" y="729"/>
                  </a:cubicBezTo>
                  <a:cubicBezTo>
                    <a:pt x="37" y="745"/>
                    <a:pt x="25" y="770"/>
                    <a:pt x="21" y="778"/>
                  </a:cubicBezTo>
                  <a:cubicBezTo>
                    <a:pt x="17" y="785"/>
                    <a:pt x="17" y="786"/>
                    <a:pt x="16" y="786"/>
                  </a:cubicBezTo>
                  <a:cubicBezTo>
                    <a:pt x="14" y="787"/>
                    <a:pt x="12" y="793"/>
                    <a:pt x="9" y="799"/>
                  </a:cubicBezTo>
                  <a:cubicBezTo>
                    <a:pt x="5" y="804"/>
                    <a:pt x="0" y="809"/>
                    <a:pt x="1" y="815"/>
                  </a:cubicBezTo>
                  <a:cubicBezTo>
                    <a:pt x="2" y="822"/>
                    <a:pt x="8" y="825"/>
                    <a:pt x="12" y="826"/>
                  </a:cubicBezTo>
                  <a:cubicBezTo>
                    <a:pt x="16" y="828"/>
                    <a:pt x="20" y="827"/>
                    <a:pt x="25" y="830"/>
                  </a:cubicBezTo>
                  <a:cubicBezTo>
                    <a:pt x="30" y="832"/>
                    <a:pt x="31" y="832"/>
                    <a:pt x="34" y="833"/>
                  </a:cubicBezTo>
                  <a:cubicBezTo>
                    <a:pt x="37" y="833"/>
                    <a:pt x="41" y="835"/>
                    <a:pt x="49" y="840"/>
                  </a:cubicBezTo>
                  <a:cubicBezTo>
                    <a:pt x="56" y="844"/>
                    <a:pt x="126" y="883"/>
                    <a:pt x="163" y="905"/>
                  </a:cubicBezTo>
                  <a:cubicBezTo>
                    <a:pt x="201" y="926"/>
                    <a:pt x="260" y="959"/>
                    <a:pt x="306" y="985"/>
                  </a:cubicBezTo>
                  <a:cubicBezTo>
                    <a:pt x="352" y="1011"/>
                    <a:pt x="449" y="1067"/>
                    <a:pt x="479" y="1084"/>
                  </a:cubicBezTo>
                  <a:cubicBezTo>
                    <a:pt x="509" y="1101"/>
                    <a:pt x="582" y="1142"/>
                    <a:pt x="582" y="1142"/>
                  </a:cubicBezTo>
                  <a:cubicBezTo>
                    <a:pt x="582" y="1142"/>
                    <a:pt x="581" y="1144"/>
                    <a:pt x="586" y="1147"/>
                  </a:cubicBezTo>
                  <a:cubicBezTo>
                    <a:pt x="591" y="1150"/>
                    <a:pt x="595" y="1152"/>
                    <a:pt x="598" y="1155"/>
                  </a:cubicBezTo>
                  <a:cubicBezTo>
                    <a:pt x="601" y="1158"/>
                    <a:pt x="604" y="1161"/>
                    <a:pt x="609" y="1161"/>
                  </a:cubicBezTo>
                  <a:cubicBezTo>
                    <a:pt x="613" y="1162"/>
                    <a:pt x="617" y="1158"/>
                    <a:pt x="617" y="1158"/>
                  </a:cubicBezTo>
                  <a:cubicBezTo>
                    <a:pt x="617" y="1158"/>
                    <a:pt x="625" y="1160"/>
                    <a:pt x="628" y="1156"/>
                  </a:cubicBezTo>
                  <a:cubicBezTo>
                    <a:pt x="631" y="1153"/>
                    <a:pt x="630" y="1150"/>
                    <a:pt x="630" y="1150"/>
                  </a:cubicBezTo>
                  <a:cubicBezTo>
                    <a:pt x="630" y="1150"/>
                    <a:pt x="637" y="1150"/>
                    <a:pt x="639" y="1149"/>
                  </a:cubicBezTo>
                  <a:cubicBezTo>
                    <a:pt x="641" y="1148"/>
                    <a:pt x="642" y="1148"/>
                    <a:pt x="642" y="1148"/>
                  </a:cubicBezTo>
                  <a:cubicBezTo>
                    <a:pt x="642" y="1148"/>
                    <a:pt x="645" y="1149"/>
                    <a:pt x="650" y="1151"/>
                  </a:cubicBezTo>
                  <a:cubicBezTo>
                    <a:pt x="655" y="1152"/>
                    <a:pt x="658" y="1152"/>
                    <a:pt x="659" y="1152"/>
                  </a:cubicBezTo>
                  <a:cubicBezTo>
                    <a:pt x="661" y="1153"/>
                    <a:pt x="666" y="1152"/>
                    <a:pt x="667" y="1151"/>
                  </a:cubicBezTo>
                  <a:cubicBezTo>
                    <a:pt x="669" y="1149"/>
                    <a:pt x="674" y="1147"/>
                    <a:pt x="674" y="1142"/>
                  </a:cubicBezTo>
                  <a:cubicBezTo>
                    <a:pt x="674" y="1136"/>
                    <a:pt x="676" y="1132"/>
                    <a:pt x="677" y="1128"/>
                  </a:cubicBezTo>
                  <a:cubicBezTo>
                    <a:pt x="679" y="1124"/>
                    <a:pt x="681" y="1119"/>
                    <a:pt x="681" y="1117"/>
                  </a:cubicBezTo>
                  <a:cubicBezTo>
                    <a:pt x="681" y="1115"/>
                    <a:pt x="681" y="1112"/>
                    <a:pt x="683" y="1112"/>
                  </a:cubicBezTo>
                  <a:cubicBezTo>
                    <a:pt x="685" y="1113"/>
                    <a:pt x="688" y="1113"/>
                    <a:pt x="694" y="1109"/>
                  </a:cubicBezTo>
                  <a:cubicBezTo>
                    <a:pt x="699" y="1105"/>
                    <a:pt x="701" y="1100"/>
                    <a:pt x="701" y="1094"/>
                  </a:cubicBezTo>
                  <a:cubicBezTo>
                    <a:pt x="701" y="1088"/>
                    <a:pt x="700" y="1086"/>
                    <a:pt x="699" y="1085"/>
                  </a:cubicBezTo>
                  <a:cubicBezTo>
                    <a:pt x="698" y="1084"/>
                    <a:pt x="696" y="1082"/>
                    <a:pt x="696" y="1082"/>
                  </a:cubicBezTo>
                  <a:cubicBezTo>
                    <a:pt x="696" y="1082"/>
                    <a:pt x="703" y="1073"/>
                    <a:pt x="712" y="1053"/>
                  </a:cubicBezTo>
                  <a:cubicBezTo>
                    <a:pt x="721" y="1034"/>
                    <a:pt x="737" y="1000"/>
                    <a:pt x="753" y="969"/>
                  </a:cubicBezTo>
                  <a:cubicBezTo>
                    <a:pt x="768" y="938"/>
                    <a:pt x="797" y="877"/>
                    <a:pt x="821" y="830"/>
                  </a:cubicBezTo>
                  <a:cubicBezTo>
                    <a:pt x="845" y="783"/>
                    <a:pt x="891" y="689"/>
                    <a:pt x="910" y="651"/>
                  </a:cubicBezTo>
                  <a:cubicBezTo>
                    <a:pt x="929" y="613"/>
                    <a:pt x="1021" y="428"/>
                    <a:pt x="1021" y="428"/>
                  </a:cubicBezTo>
                  <a:cubicBezTo>
                    <a:pt x="1021" y="428"/>
                    <a:pt x="1028" y="430"/>
                    <a:pt x="1034" y="424"/>
                  </a:cubicBezTo>
                  <a:cubicBezTo>
                    <a:pt x="1039" y="418"/>
                    <a:pt x="1042" y="410"/>
                    <a:pt x="1039" y="405"/>
                  </a:cubicBezTo>
                  <a:cubicBezTo>
                    <a:pt x="1036" y="399"/>
                    <a:pt x="1035" y="398"/>
                    <a:pt x="1035" y="398"/>
                  </a:cubicBezTo>
                  <a:cubicBezTo>
                    <a:pt x="1035" y="398"/>
                    <a:pt x="1038" y="392"/>
                    <a:pt x="1041" y="388"/>
                  </a:cubicBezTo>
                  <a:cubicBezTo>
                    <a:pt x="1043" y="384"/>
                    <a:pt x="1048" y="378"/>
                    <a:pt x="1052" y="373"/>
                  </a:cubicBezTo>
                  <a:cubicBezTo>
                    <a:pt x="1055" y="368"/>
                    <a:pt x="1062" y="364"/>
                    <a:pt x="1060" y="355"/>
                  </a:cubicBezTo>
                  <a:close/>
                  <a:moveTo>
                    <a:pt x="198" y="430"/>
                  </a:moveTo>
                  <a:cubicBezTo>
                    <a:pt x="187" y="451"/>
                    <a:pt x="178" y="469"/>
                    <a:pt x="178" y="469"/>
                  </a:cubicBezTo>
                  <a:cubicBezTo>
                    <a:pt x="178" y="469"/>
                    <a:pt x="176" y="468"/>
                    <a:pt x="174" y="467"/>
                  </a:cubicBezTo>
                  <a:cubicBezTo>
                    <a:pt x="173" y="467"/>
                    <a:pt x="169" y="467"/>
                    <a:pt x="167" y="466"/>
                  </a:cubicBezTo>
                  <a:cubicBezTo>
                    <a:pt x="164" y="465"/>
                    <a:pt x="163" y="468"/>
                    <a:pt x="163" y="468"/>
                  </a:cubicBezTo>
                  <a:cubicBezTo>
                    <a:pt x="163" y="468"/>
                    <a:pt x="152" y="462"/>
                    <a:pt x="144" y="456"/>
                  </a:cubicBezTo>
                  <a:cubicBezTo>
                    <a:pt x="144" y="456"/>
                    <a:pt x="70" y="414"/>
                    <a:pt x="113" y="338"/>
                  </a:cubicBezTo>
                  <a:cubicBezTo>
                    <a:pt x="113" y="338"/>
                    <a:pt x="165" y="257"/>
                    <a:pt x="226" y="300"/>
                  </a:cubicBezTo>
                  <a:cubicBezTo>
                    <a:pt x="226" y="300"/>
                    <a:pt x="226" y="300"/>
                    <a:pt x="226" y="300"/>
                  </a:cubicBezTo>
                  <a:cubicBezTo>
                    <a:pt x="228" y="301"/>
                    <a:pt x="231" y="302"/>
                    <a:pt x="235" y="305"/>
                  </a:cubicBezTo>
                  <a:cubicBezTo>
                    <a:pt x="239" y="308"/>
                    <a:pt x="244" y="311"/>
                    <a:pt x="247" y="314"/>
                  </a:cubicBezTo>
                  <a:cubicBezTo>
                    <a:pt x="250" y="317"/>
                    <a:pt x="255" y="319"/>
                    <a:pt x="255" y="319"/>
                  </a:cubicBezTo>
                  <a:cubicBezTo>
                    <a:pt x="255" y="319"/>
                    <a:pt x="245" y="339"/>
                    <a:pt x="233" y="362"/>
                  </a:cubicBezTo>
                  <a:cubicBezTo>
                    <a:pt x="233" y="364"/>
                    <a:pt x="232" y="365"/>
                    <a:pt x="231" y="366"/>
                  </a:cubicBezTo>
                  <a:cubicBezTo>
                    <a:pt x="218" y="391"/>
                    <a:pt x="204" y="419"/>
                    <a:pt x="198" y="4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70" name="Freeform 20">
            <a:extLst>
              <a:ext uri="{FF2B5EF4-FFF2-40B4-BE49-F238E27FC236}">
                <a16:creationId xmlns:a16="http://schemas.microsoft.com/office/drawing/2014/main" id="{D2867E21-B893-45BE-956E-CC5959BB5CD4}"/>
              </a:ext>
            </a:extLst>
          </p:cNvPr>
          <p:cNvSpPr>
            <a:spLocks noEditPoints="1"/>
          </p:cNvSpPr>
          <p:nvPr/>
        </p:nvSpPr>
        <p:spPr bwMode="auto">
          <a:xfrm>
            <a:off x="9504405" y="6313446"/>
            <a:ext cx="679624" cy="765437"/>
          </a:xfrm>
          <a:custGeom>
            <a:avLst/>
            <a:gdLst>
              <a:gd name="T0" fmla="*/ 586 w 1462"/>
              <a:gd name="T1" fmla="*/ 1325 h 1648"/>
              <a:gd name="T2" fmla="*/ 586 w 1462"/>
              <a:gd name="T3" fmla="*/ 1399 h 1648"/>
              <a:gd name="T4" fmla="*/ 913 w 1462"/>
              <a:gd name="T5" fmla="*/ 1362 h 1648"/>
              <a:gd name="T6" fmla="*/ 869 w 1462"/>
              <a:gd name="T7" fmla="*/ 1448 h 1648"/>
              <a:gd name="T8" fmla="*/ 556 w 1462"/>
              <a:gd name="T9" fmla="*/ 1484 h 1648"/>
              <a:gd name="T10" fmla="*/ 869 w 1462"/>
              <a:gd name="T11" fmla="*/ 1521 h 1648"/>
              <a:gd name="T12" fmla="*/ 869 w 1462"/>
              <a:gd name="T13" fmla="*/ 1448 h 1648"/>
              <a:gd name="T14" fmla="*/ 702 w 1462"/>
              <a:gd name="T15" fmla="*/ 1648 h 1648"/>
              <a:gd name="T16" fmla="*/ 867 w 1462"/>
              <a:gd name="T17" fmla="*/ 1568 h 1648"/>
              <a:gd name="T18" fmla="*/ 1150 w 1462"/>
              <a:gd name="T19" fmla="*/ 687 h 1648"/>
              <a:gd name="T20" fmla="*/ 526 w 1462"/>
              <a:gd name="T21" fmla="*/ 1272 h 1648"/>
              <a:gd name="T22" fmla="*/ 1150 w 1462"/>
              <a:gd name="T23" fmla="*/ 687 h 1648"/>
              <a:gd name="T24" fmla="*/ 684 w 1462"/>
              <a:gd name="T25" fmla="*/ 180 h 1648"/>
              <a:gd name="T26" fmla="*/ 784 w 1462"/>
              <a:gd name="T27" fmla="*/ 0 h 1648"/>
              <a:gd name="T28" fmla="*/ 1128 w 1462"/>
              <a:gd name="T29" fmla="*/ 96 h 1648"/>
              <a:gd name="T30" fmla="*/ 952 w 1462"/>
              <a:gd name="T31" fmla="*/ 213 h 1648"/>
              <a:gd name="T32" fmla="*/ 1128 w 1462"/>
              <a:gd name="T33" fmla="*/ 96 h 1648"/>
              <a:gd name="T34" fmla="*/ 1326 w 1462"/>
              <a:gd name="T35" fmla="*/ 263 h 1648"/>
              <a:gd name="T36" fmla="*/ 1224 w 1462"/>
              <a:gd name="T37" fmla="*/ 459 h 1648"/>
              <a:gd name="T38" fmla="*/ 1402 w 1462"/>
              <a:gd name="T39" fmla="*/ 977 h 1648"/>
              <a:gd name="T40" fmla="*/ 1184 w 1462"/>
              <a:gd name="T41" fmla="*/ 996 h 1648"/>
              <a:gd name="T42" fmla="*/ 1402 w 1462"/>
              <a:gd name="T43" fmla="*/ 977 h 1648"/>
              <a:gd name="T44" fmla="*/ 1258 w 1462"/>
              <a:gd name="T45" fmla="*/ 622 h 1648"/>
              <a:gd name="T46" fmla="*/ 1462 w 1462"/>
              <a:gd name="T47" fmla="*/ 722 h 1648"/>
              <a:gd name="T48" fmla="*/ 511 w 1462"/>
              <a:gd name="T49" fmla="*/ 213 h 1648"/>
              <a:gd name="T50" fmla="*/ 334 w 1462"/>
              <a:gd name="T51" fmla="*/ 96 h 1648"/>
              <a:gd name="T52" fmla="*/ 511 w 1462"/>
              <a:gd name="T53" fmla="*/ 213 h 1648"/>
              <a:gd name="T54" fmla="*/ 136 w 1462"/>
              <a:gd name="T55" fmla="*/ 263 h 1648"/>
              <a:gd name="T56" fmla="*/ 238 w 1462"/>
              <a:gd name="T57" fmla="*/ 459 h 1648"/>
              <a:gd name="T58" fmla="*/ 280 w 1462"/>
              <a:gd name="T59" fmla="*/ 988 h 1648"/>
              <a:gd name="T60" fmla="*/ 58 w 1462"/>
              <a:gd name="T61" fmla="*/ 977 h 1648"/>
              <a:gd name="T62" fmla="*/ 280 w 1462"/>
              <a:gd name="T63" fmla="*/ 988 h 1648"/>
              <a:gd name="T64" fmla="*/ 0 w 1462"/>
              <a:gd name="T65" fmla="*/ 622 h 1648"/>
              <a:gd name="T66" fmla="*/ 204 w 1462"/>
              <a:gd name="T67" fmla="*/ 722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462" h="1648">
                <a:moveTo>
                  <a:pt x="876" y="1325"/>
                </a:moveTo>
                <a:cubicBezTo>
                  <a:pt x="586" y="1325"/>
                  <a:pt x="586" y="1325"/>
                  <a:pt x="586" y="1325"/>
                </a:cubicBezTo>
                <a:cubicBezTo>
                  <a:pt x="565" y="1325"/>
                  <a:pt x="549" y="1342"/>
                  <a:pt x="549" y="1362"/>
                </a:cubicBezTo>
                <a:cubicBezTo>
                  <a:pt x="549" y="1382"/>
                  <a:pt x="565" y="1399"/>
                  <a:pt x="586" y="1399"/>
                </a:cubicBezTo>
                <a:cubicBezTo>
                  <a:pt x="876" y="1399"/>
                  <a:pt x="876" y="1399"/>
                  <a:pt x="876" y="1399"/>
                </a:cubicBezTo>
                <a:cubicBezTo>
                  <a:pt x="896" y="1399"/>
                  <a:pt x="913" y="1382"/>
                  <a:pt x="913" y="1362"/>
                </a:cubicBezTo>
                <a:cubicBezTo>
                  <a:pt x="913" y="1342"/>
                  <a:pt x="896" y="1325"/>
                  <a:pt x="876" y="1325"/>
                </a:cubicBezTo>
                <a:close/>
                <a:moveTo>
                  <a:pt x="869" y="1448"/>
                </a:moveTo>
                <a:cubicBezTo>
                  <a:pt x="592" y="1448"/>
                  <a:pt x="592" y="1448"/>
                  <a:pt x="592" y="1448"/>
                </a:cubicBezTo>
                <a:cubicBezTo>
                  <a:pt x="572" y="1448"/>
                  <a:pt x="556" y="1464"/>
                  <a:pt x="556" y="1484"/>
                </a:cubicBezTo>
                <a:cubicBezTo>
                  <a:pt x="556" y="1505"/>
                  <a:pt x="572" y="1521"/>
                  <a:pt x="592" y="1521"/>
                </a:cubicBezTo>
                <a:cubicBezTo>
                  <a:pt x="869" y="1521"/>
                  <a:pt x="869" y="1521"/>
                  <a:pt x="869" y="1521"/>
                </a:cubicBezTo>
                <a:cubicBezTo>
                  <a:pt x="890" y="1521"/>
                  <a:pt x="906" y="1505"/>
                  <a:pt x="906" y="1484"/>
                </a:cubicBezTo>
                <a:cubicBezTo>
                  <a:pt x="906" y="1464"/>
                  <a:pt x="890" y="1448"/>
                  <a:pt x="869" y="1448"/>
                </a:cubicBezTo>
                <a:close/>
                <a:moveTo>
                  <a:pt x="594" y="1568"/>
                </a:moveTo>
                <a:cubicBezTo>
                  <a:pt x="666" y="1635"/>
                  <a:pt x="673" y="1648"/>
                  <a:pt x="702" y="1648"/>
                </a:cubicBezTo>
                <a:cubicBezTo>
                  <a:pt x="757" y="1648"/>
                  <a:pt x="757" y="1648"/>
                  <a:pt x="757" y="1648"/>
                </a:cubicBezTo>
                <a:cubicBezTo>
                  <a:pt x="785" y="1648"/>
                  <a:pt x="792" y="1636"/>
                  <a:pt x="867" y="1568"/>
                </a:cubicBezTo>
                <a:lnTo>
                  <a:pt x="594" y="1568"/>
                </a:lnTo>
                <a:close/>
                <a:moveTo>
                  <a:pt x="1150" y="687"/>
                </a:moveTo>
                <a:cubicBezTo>
                  <a:pt x="1150" y="936"/>
                  <a:pt x="935" y="1075"/>
                  <a:pt x="935" y="1272"/>
                </a:cubicBezTo>
                <a:cubicBezTo>
                  <a:pt x="526" y="1272"/>
                  <a:pt x="526" y="1272"/>
                  <a:pt x="526" y="1272"/>
                </a:cubicBezTo>
                <a:cubicBezTo>
                  <a:pt x="526" y="1075"/>
                  <a:pt x="312" y="936"/>
                  <a:pt x="312" y="687"/>
                </a:cubicBezTo>
                <a:cubicBezTo>
                  <a:pt x="312" y="151"/>
                  <a:pt x="1150" y="150"/>
                  <a:pt x="1150" y="687"/>
                </a:cubicBezTo>
                <a:close/>
                <a:moveTo>
                  <a:pt x="784" y="180"/>
                </a:moveTo>
                <a:cubicBezTo>
                  <a:pt x="684" y="180"/>
                  <a:pt x="684" y="180"/>
                  <a:pt x="684" y="180"/>
                </a:cubicBezTo>
                <a:cubicBezTo>
                  <a:pt x="684" y="0"/>
                  <a:pt x="684" y="0"/>
                  <a:pt x="684" y="0"/>
                </a:cubicBezTo>
                <a:cubicBezTo>
                  <a:pt x="784" y="0"/>
                  <a:pt x="784" y="0"/>
                  <a:pt x="784" y="0"/>
                </a:cubicBezTo>
                <a:lnTo>
                  <a:pt x="784" y="180"/>
                </a:lnTo>
                <a:close/>
                <a:moveTo>
                  <a:pt x="1128" y="96"/>
                </a:moveTo>
                <a:cubicBezTo>
                  <a:pt x="1040" y="48"/>
                  <a:pt x="1040" y="48"/>
                  <a:pt x="1040" y="48"/>
                </a:cubicBezTo>
                <a:cubicBezTo>
                  <a:pt x="952" y="213"/>
                  <a:pt x="952" y="213"/>
                  <a:pt x="952" y="213"/>
                </a:cubicBezTo>
                <a:cubicBezTo>
                  <a:pt x="1040" y="260"/>
                  <a:pt x="1040" y="260"/>
                  <a:pt x="1040" y="260"/>
                </a:cubicBezTo>
                <a:lnTo>
                  <a:pt x="1128" y="96"/>
                </a:lnTo>
                <a:close/>
                <a:moveTo>
                  <a:pt x="1384" y="344"/>
                </a:moveTo>
                <a:cubicBezTo>
                  <a:pt x="1326" y="263"/>
                  <a:pt x="1326" y="263"/>
                  <a:pt x="1326" y="263"/>
                </a:cubicBezTo>
                <a:cubicBezTo>
                  <a:pt x="1166" y="378"/>
                  <a:pt x="1166" y="378"/>
                  <a:pt x="1166" y="378"/>
                </a:cubicBezTo>
                <a:cubicBezTo>
                  <a:pt x="1224" y="459"/>
                  <a:pt x="1224" y="459"/>
                  <a:pt x="1224" y="459"/>
                </a:cubicBezTo>
                <a:lnTo>
                  <a:pt x="1384" y="344"/>
                </a:lnTo>
                <a:close/>
                <a:moveTo>
                  <a:pt x="1402" y="977"/>
                </a:moveTo>
                <a:cubicBezTo>
                  <a:pt x="1222" y="903"/>
                  <a:pt x="1222" y="903"/>
                  <a:pt x="1222" y="903"/>
                </a:cubicBezTo>
                <a:cubicBezTo>
                  <a:pt x="1184" y="996"/>
                  <a:pt x="1184" y="996"/>
                  <a:pt x="1184" y="996"/>
                </a:cubicBezTo>
                <a:cubicBezTo>
                  <a:pt x="1364" y="1069"/>
                  <a:pt x="1364" y="1069"/>
                  <a:pt x="1364" y="1069"/>
                </a:cubicBezTo>
                <a:lnTo>
                  <a:pt x="1402" y="977"/>
                </a:lnTo>
                <a:close/>
                <a:moveTo>
                  <a:pt x="1462" y="622"/>
                </a:moveTo>
                <a:cubicBezTo>
                  <a:pt x="1258" y="622"/>
                  <a:pt x="1258" y="622"/>
                  <a:pt x="1258" y="622"/>
                </a:cubicBezTo>
                <a:cubicBezTo>
                  <a:pt x="1258" y="722"/>
                  <a:pt x="1258" y="722"/>
                  <a:pt x="1258" y="722"/>
                </a:cubicBezTo>
                <a:cubicBezTo>
                  <a:pt x="1462" y="722"/>
                  <a:pt x="1462" y="722"/>
                  <a:pt x="1462" y="722"/>
                </a:cubicBezTo>
                <a:lnTo>
                  <a:pt x="1462" y="622"/>
                </a:lnTo>
                <a:close/>
                <a:moveTo>
                  <a:pt x="511" y="213"/>
                </a:moveTo>
                <a:cubicBezTo>
                  <a:pt x="422" y="48"/>
                  <a:pt x="422" y="48"/>
                  <a:pt x="422" y="48"/>
                </a:cubicBezTo>
                <a:cubicBezTo>
                  <a:pt x="334" y="96"/>
                  <a:pt x="334" y="96"/>
                  <a:pt x="334" y="96"/>
                </a:cubicBezTo>
                <a:cubicBezTo>
                  <a:pt x="422" y="260"/>
                  <a:pt x="422" y="260"/>
                  <a:pt x="422" y="260"/>
                </a:cubicBezTo>
                <a:lnTo>
                  <a:pt x="511" y="213"/>
                </a:lnTo>
                <a:close/>
                <a:moveTo>
                  <a:pt x="296" y="378"/>
                </a:moveTo>
                <a:cubicBezTo>
                  <a:pt x="136" y="263"/>
                  <a:pt x="136" y="263"/>
                  <a:pt x="136" y="263"/>
                </a:cubicBezTo>
                <a:cubicBezTo>
                  <a:pt x="78" y="344"/>
                  <a:pt x="78" y="344"/>
                  <a:pt x="78" y="344"/>
                </a:cubicBezTo>
                <a:cubicBezTo>
                  <a:pt x="238" y="459"/>
                  <a:pt x="238" y="459"/>
                  <a:pt x="238" y="459"/>
                </a:cubicBezTo>
                <a:lnTo>
                  <a:pt x="296" y="378"/>
                </a:lnTo>
                <a:close/>
                <a:moveTo>
                  <a:pt x="280" y="988"/>
                </a:moveTo>
                <a:cubicBezTo>
                  <a:pt x="239" y="896"/>
                  <a:pt x="239" y="896"/>
                  <a:pt x="239" y="896"/>
                </a:cubicBezTo>
                <a:cubicBezTo>
                  <a:pt x="58" y="977"/>
                  <a:pt x="58" y="977"/>
                  <a:pt x="58" y="977"/>
                </a:cubicBezTo>
                <a:cubicBezTo>
                  <a:pt x="99" y="1069"/>
                  <a:pt x="99" y="1069"/>
                  <a:pt x="99" y="1069"/>
                </a:cubicBezTo>
                <a:lnTo>
                  <a:pt x="280" y="988"/>
                </a:lnTo>
                <a:close/>
                <a:moveTo>
                  <a:pt x="204" y="622"/>
                </a:moveTo>
                <a:cubicBezTo>
                  <a:pt x="0" y="622"/>
                  <a:pt x="0" y="622"/>
                  <a:pt x="0" y="622"/>
                </a:cubicBezTo>
                <a:cubicBezTo>
                  <a:pt x="0" y="722"/>
                  <a:pt x="0" y="722"/>
                  <a:pt x="0" y="722"/>
                </a:cubicBezTo>
                <a:cubicBezTo>
                  <a:pt x="204" y="722"/>
                  <a:pt x="204" y="722"/>
                  <a:pt x="204" y="722"/>
                </a:cubicBezTo>
                <a:lnTo>
                  <a:pt x="204" y="6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71323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4" b="0" i="0" u="none" strike="noStrike" kern="0" cap="none" spc="0" normalizeH="0" baseline="0" noProof="0">
              <a:ln>
                <a:noFill/>
              </a:ln>
              <a:solidFill>
                <a:srgbClr val="FAFAFA"/>
              </a:solidFill>
              <a:effectLst/>
              <a:uLnTx/>
              <a:uFillTx/>
              <a:latin typeface="Calibri" panose="020F0502020204030204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5803440-64E7-468E-B642-5B285CDFD046}"/>
              </a:ext>
            </a:extLst>
          </p:cNvPr>
          <p:cNvGrpSpPr/>
          <p:nvPr/>
        </p:nvGrpSpPr>
        <p:grpSpPr>
          <a:xfrm>
            <a:off x="14292265" y="6363818"/>
            <a:ext cx="601968" cy="535085"/>
            <a:chOff x="2706845" y="4671624"/>
            <a:chExt cx="603818" cy="536730"/>
          </a:xfrm>
          <a:solidFill>
            <a:schemeClr val="bg1"/>
          </a:solidFill>
        </p:grpSpPr>
        <p:sp>
          <p:nvSpPr>
            <p:cNvPr id="72" name="Freeform 142">
              <a:extLst>
                <a:ext uri="{FF2B5EF4-FFF2-40B4-BE49-F238E27FC236}">
                  <a16:creationId xmlns:a16="http://schemas.microsoft.com/office/drawing/2014/main" id="{C16B28CD-1EEC-422F-9D51-C0C916228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1738" y="5016228"/>
              <a:ext cx="88439" cy="192125"/>
            </a:xfrm>
            <a:custGeom>
              <a:avLst/>
              <a:gdLst>
                <a:gd name="T0" fmla="*/ 34 w 34"/>
                <a:gd name="T1" fmla="*/ 68 h 74"/>
                <a:gd name="T2" fmla="*/ 29 w 34"/>
                <a:gd name="T3" fmla="*/ 74 h 74"/>
                <a:gd name="T4" fmla="*/ 5 w 34"/>
                <a:gd name="T5" fmla="*/ 74 h 74"/>
                <a:gd name="T6" fmla="*/ 0 w 34"/>
                <a:gd name="T7" fmla="*/ 68 h 74"/>
                <a:gd name="T8" fmla="*/ 0 w 34"/>
                <a:gd name="T9" fmla="*/ 6 h 74"/>
                <a:gd name="T10" fmla="*/ 5 w 34"/>
                <a:gd name="T11" fmla="*/ 0 h 74"/>
                <a:gd name="T12" fmla="*/ 29 w 34"/>
                <a:gd name="T13" fmla="*/ 0 h 74"/>
                <a:gd name="T14" fmla="*/ 34 w 34"/>
                <a:gd name="T15" fmla="*/ 6 h 74"/>
                <a:gd name="T16" fmla="*/ 34 w 34"/>
                <a:gd name="T17" fmla="*/ 6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4">
                  <a:moveTo>
                    <a:pt x="34" y="68"/>
                  </a:moveTo>
                  <a:cubicBezTo>
                    <a:pt x="34" y="71"/>
                    <a:pt x="32" y="74"/>
                    <a:pt x="29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2" y="74"/>
                    <a:pt x="0" y="71"/>
                    <a:pt x="0" y="6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2"/>
                    <a:pt x="34" y="6"/>
                  </a:cubicBezTo>
                  <a:lnTo>
                    <a:pt x="34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73" name="Freeform 143">
              <a:extLst>
                <a:ext uri="{FF2B5EF4-FFF2-40B4-BE49-F238E27FC236}">
                  <a16:creationId xmlns:a16="http://schemas.microsoft.com/office/drawing/2014/main" id="{C0F5C743-5AD3-4961-8527-22AB30A32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019" y="4985733"/>
              <a:ext cx="85388" cy="222621"/>
            </a:xfrm>
            <a:custGeom>
              <a:avLst/>
              <a:gdLst>
                <a:gd name="T0" fmla="*/ 34 w 34"/>
                <a:gd name="T1" fmla="*/ 80 h 86"/>
                <a:gd name="T2" fmla="*/ 29 w 34"/>
                <a:gd name="T3" fmla="*/ 86 h 86"/>
                <a:gd name="T4" fmla="*/ 5 w 34"/>
                <a:gd name="T5" fmla="*/ 86 h 86"/>
                <a:gd name="T6" fmla="*/ 0 w 34"/>
                <a:gd name="T7" fmla="*/ 80 h 86"/>
                <a:gd name="T8" fmla="*/ 0 w 34"/>
                <a:gd name="T9" fmla="*/ 5 h 86"/>
                <a:gd name="T10" fmla="*/ 5 w 34"/>
                <a:gd name="T11" fmla="*/ 0 h 86"/>
                <a:gd name="T12" fmla="*/ 29 w 34"/>
                <a:gd name="T13" fmla="*/ 0 h 86"/>
                <a:gd name="T14" fmla="*/ 34 w 34"/>
                <a:gd name="T15" fmla="*/ 5 h 86"/>
                <a:gd name="T16" fmla="*/ 34 w 34"/>
                <a:gd name="T17" fmla="*/ 8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86">
                  <a:moveTo>
                    <a:pt x="34" y="80"/>
                  </a:moveTo>
                  <a:cubicBezTo>
                    <a:pt x="34" y="83"/>
                    <a:pt x="32" y="86"/>
                    <a:pt x="29" y="86"/>
                  </a:cubicBezTo>
                  <a:cubicBezTo>
                    <a:pt x="5" y="86"/>
                    <a:pt x="5" y="86"/>
                    <a:pt x="5" y="86"/>
                  </a:cubicBezTo>
                  <a:cubicBezTo>
                    <a:pt x="2" y="86"/>
                    <a:pt x="0" y="83"/>
                    <a:pt x="0" y="8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2"/>
                    <a:pt x="34" y="5"/>
                  </a:cubicBezTo>
                  <a:lnTo>
                    <a:pt x="34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74" name="Freeform 144">
              <a:extLst>
                <a:ext uri="{FF2B5EF4-FFF2-40B4-BE49-F238E27FC236}">
                  <a16:creationId xmlns:a16="http://schemas.microsoft.com/office/drawing/2014/main" id="{FE7C8E9B-D3F8-4906-83A6-2160897CE4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9249" y="4943038"/>
              <a:ext cx="88439" cy="265315"/>
            </a:xfrm>
            <a:custGeom>
              <a:avLst/>
              <a:gdLst>
                <a:gd name="T0" fmla="*/ 34 w 34"/>
                <a:gd name="T1" fmla="*/ 97 h 103"/>
                <a:gd name="T2" fmla="*/ 29 w 34"/>
                <a:gd name="T3" fmla="*/ 103 h 103"/>
                <a:gd name="T4" fmla="*/ 5 w 34"/>
                <a:gd name="T5" fmla="*/ 103 h 103"/>
                <a:gd name="T6" fmla="*/ 0 w 34"/>
                <a:gd name="T7" fmla="*/ 97 h 103"/>
                <a:gd name="T8" fmla="*/ 0 w 34"/>
                <a:gd name="T9" fmla="*/ 6 h 103"/>
                <a:gd name="T10" fmla="*/ 5 w 34"/>
                <a:gd name="T11" fmla="*/ 0 h 103"/>
                <a:gd name="T12" fmla="*/ 29 w 34"/>
                <a:gd name="T13" fmla="*/ 0 h 103"/>
                <a:gd name="T14" fmla="*/ 34 w 34"/>
                <a:gd name="T15" fmla="*/ 6 h 103"/>
                <a:gd name="T16" fmla="*/ 34 w 34"/>
                <a:gd name="T17" fmla="*/ 9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03">
                  <a:moveTo>
                    <a:pt x="34" y="97"/>
                  </a:moveTo>
                  <a:cubicBezTo>
                    <a:pt x="34" y="100"/>
                    <a:pt x="31" y="103"/>
                    <a:pt x="29" y="103"/>
                  </a:cubicBezTo>
                  <a:cubicBezTo>
                    <a:pt x="5" y="103"/>
                    <a:pt x="5" y="103"/>
                    <a:pt x="5" y="103"/>
                  </a:cubicBezTo>
                  <a:cubicBezTo>
                    <a:pt x="2" y="103"/>
                    <a:pt x="0" y="100"/>
                    <a:pt x="0" y="9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1" y="0"/>
                    <a:pt x="34" y="3"/>
                    <a:pt x="34" y="6"/>
                  </a:cubicBezTo>
                  <a:lnTo>
                    <a:pt x="34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75" name="Freeform 145">
              <a:extLst>
                <a:ext uri="{FF2B5EF4-FFF2-40B4-BE49-F238E27FC236}">
                  <a16:creationId xmlns:a16="http://schemas.microsoft.com/office/drawing/2014/main" id="{789386EB-D319-4FB8-AC0F-669BFA9E0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9530" y="4900344"/>
              <a:ext cx="85388" cy="308009"/>
            </a:xfrm>
            <a:custGeom>
              <a:avLst/>
              <a:gdLst>
                <a:gd name="T0" fmla="*/ 33 w 33"/>
                <a:gd name="T1" fmla="*/ 113 h 119"/>
                <a:gd name="T2" fmla="*/ 28 w 33"/>
                <a:gd name="T3" fmla="*/ 119 h 119"/>
                <a:gd name="T4" fmla="*/ 5 w 33"/>
                <a:gd name="T5" fmla="*/ 119 h 119"/>
                <a:gd name="T6" fmla="*/ 0 w 33"/>
                <a:gd name="T7" fmla="*/ 113 h 119"/>
                <a:gd name="T8" fmla="*/ 0 w 33"/>
                <a:gd name="T9" fmla="*/ 5 h 119"/>
                <a:gd name="T10" fmla="*/ 5 w 33"/>
                <a:gd name="T11" fmla="*/ 0 h 119"/>
                <a:gd name="T12" fmla="*/ 28 w 33"/>
                <a:gd name="T13" fmla="*/ 0 h 119"/>
                <a:gd name="T14" fmla="*/ 33 w 33"/>
                <a:gd name="T15" fmla="*/ 5 h 119"/>
                <a:gd name="T16" fmla="*/ 33 w 33"/>
                <a:gd name="T17" fmla="*/ 11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19">
                  <a:moveTo>
                    <a:pt x="33" y="113"/>
                  </a:moveTo>
                  <a:cubicBezTo>
                    <a:pt x="33" y="116"/>
                    <a:pt x="31" y="119"/>
                    <a:pt x="28" y="119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2" y="119"/>
                    <a:pt x="0" y="116"/>
                    <a:pt x="0" y="11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1" y="0"/>
                    <a:pt x="33" y="2"/>
                    <a:pt x="33" y="5"/>
                  </a:cubicBezTo>
                  <a:lnTo>
                    <a:pt x="33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76" name="Freeform 146">
              <a:extLst>
                <a:ext uri="{FF2B5EF4-FFF2-40B4-BE49-F238E27FC236}">
                  <a16:creationId xmlns:a16="http://schemas.microsoft.com/office/drawing/2014/main" id="{8028E844-F747-4B30-BA73-997083875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845" y="4671624"/>
              <a:ext cx="603818" cy="292760"/>
            </a:xfrm>
            <a:custGeom>
              <a:avLst/>
              <a:gdLst>
                <a:gd name="T0" fmla="*/ 13 w 234"/>
                <a:gd name="T1" fmla="*/ 88 h 114"/>
                <a:gd name="T2" fmla="*/ 196 w 234"/>
                <a:gd name="T3" fmla="*/ 39 h 114"/>
                <a:gd name="T4" fmla="*/ 178 w 234"/>
                <a:gd name="T5" fmla="*/ 24 h 114"/>
                <a:gd name="T6" fmla="*/ 234 w 234"/>
                <a:gd name="T7" fmla="*/ 0 h 114"/>
                <a:gd name="T8" fmla="*/ 234 w 234"/>
                <a:gd name="T9" fmla="*/ 65 h 114"/>
                <a:gd name="T10" fmla="*/ 214 w 234"/>
                <a:gd name="T11" fmla="*/ 51 h 114"/>
                <a:gd name="T12" fmla="*/ 17 w 234"/>
                <a:gd name="T13" fmla="*/ 112 h 114"/>
                <a:gd name="T14" fmla="*/ 2 w 234"/>
                <a:gd name="T15" fmla="*/ 104 h 114"/>
                <a:gd name="T16" fmla="*/ 13 w 234"/>
                <a:gd name="T17" fmla="*/ 8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4" h="114">
                  <a:moveTo>
                    <a:pt x="13" y="88"/>
                  </a:moveTo>
                  <a:cubicBezTo>
                    <a:pt x="13" y="88"/>
                    <a:pt x="104" y="94"/>
                    <a:pt x="196" y="39"/>
                  </a:cubicBezTo>
                  <a:cubicBezTo>
                    <a:pt x="178" y="24"/>
                    <a:pt x="178" y="24"/>
                    <a:pt x="178" y="24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4" y="65"/>
                    <a:pt x="234" y="65"/>
                    <a:pt x="234" y="65"/>
                  </a:cubicBezTo>
                  <a:cubicBezTo>
                    <a:pt x="214" y="51"/>
                    <a:pt x="214" y="51"/>
                    <a:pt x="214" y="51"/>
                  </a:cubicBezTo>
                  <a:cubicBezTo>
                    <a:pt x="214" y="51"/>
                    <a:pt x="157" y="101"/>
                    <a:pt x="17" y="112"/>
                  </a:cubicBezTo>
                  <a:cubicBezTo>
                    <a:pt x="17" y="112"/>
                    <a:pt x="2" y="114"/>
                    <a:pt x="2" y="104"/>
                  </a:cubicBezTo>
                  <a:cubicBezTo>
                    <a:pt x="2" y="97"/>
                    <a:pt x="0" y="87"/>
                    <a:pt x="13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sp>
        <p:nvSpPr>
          <p:cNvPr id="77" name="Google Shape;363;p42">
            <a:extLst>
              <a:ext uri="{FF2B5EF4-FFF2-40B4-BE49-F238E27FC236}">
                <a16:creationId xmlns:a16="http://schemas.microsoft.com/office/drawing/2014/main" id="{09B8C65E-ECEF-453D-B6FF-75AFF8E8C942}"/>
              </a:ext>
            </a:extLst>
          </p:cNvPr>
          <p:cNvSpPr txBox="1"/>
          <p:nvPr/>
        </p:nvSpPr>
        <p:spPr>
          <a:xfrm>
            <a:off x="2884811" y="8867178"/>
            <a:ext cx="4392000" cy="24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lvl="0" algn="ctr" defTabSz="2438430">
              <a:buClr>
                <a:srgbClr val="000000"/>
              </a:buClr>
            </a:pPr>
            <a:r>
              <a:rPr lang="en-US" sz="3733" kern="0" dirty="0">
                <a:solidFill>
                  <a:srgbClr val="FFFFFF"/>
                </a:solidFill>
                <a:ea typeface="Roboto Condensed"/>
                <a:cs typeface="Roboto Condensed"/>
                <a:sym typeface="Roboto Condensed"/>
              </a:rPr>
              <a:t>Title</a:t>
            </a:r>
            <a:br>
              <a:rPr kumimoji="0" lang="es" sz="2667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Roboto Slab Regular"/>
                <a:cs typeface="Roboto Slab Regular"/>
                <a:sym typeface="Roboto Slab Regular"/>
              </a:rPr>
            </a:b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Roboto Slab Regular"/>
              <a:cs typeface="Roboto Slab Regular"/>
              <a:sym typeface="Roboto Slab Regular"/>
            </a:endParaRPr>
          </a:p>
          <a:p>
            <a:pPr lvl="0" algn="ctr" defTabSz="2438430">
              <a:spcBef>
                <a:spcPts val="533"/>
              </a:spcBef>
              <a:spcAft>
                <a:spcPts val="533"/>
              </a:spcAft>
              <a:buClr>
                <a:srgbClr val="000000"/>
              </a:buClr>
            </a:pPr>
            <a:r>
              <a:rPr lang="en-US" sz="2667" kern="0" dirty="0">
                <a:solidFill>
                  <a:srgbClr val="FFFFFF"/>
                </a:solidFill>
                <a:ea typeface="Roboto Slab Regular"/>
                <a:cs typeface="Roboto Slab Regular"/>
                <a:sym typeface="Roboto Slab Regular"/>
              </a:rPr>
              <a:t>Lorem Ipsum, giving information on its</a:t>
            </a:r>
          </a:p>
        </p:txBody>
      </p:sp>
      <p:sp>
        <p:nvSpPr>
          <p:cNvPr id="78" name="Google Shape;363;p42">
            <a:extLst>
              <a:ext uri="{FF2B5EF4-FFF2-40B4-BE49-F238E27FC236}">
                <a16:creationId xmlns:a16="http://schemas.microsoft.com/office/drawing/2014/main" id="{3B5B8011-2338-4440-B8F8-41EE394D72C6}"/>
              </a:ext>
            </a:extLst>
          </p:cNvPr>
          <p:cNvSpPr txBox="1"/>
          <p:nvPr/>
        </p:nvSpPr>
        <p:spPr>
          <a:xfrm>
            <a:off x="7624411" y="8867178"/>
            <a:ext cx="4392000" cy="24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lvl="0" algn="ctr" defTabSz="2438430">
              <a:buClr>
                <a:srgbClr val="000000"/>
              </a:buClr>
            </a:pPr>
            <a:r>
              <a:rPr lang="en-US" sz="3733" kern="0" dirty="0">
                <a:solidFill>
                  <a:srgbClr val="FFFFFF"/>
                </a:solidFill>
                <a:ea typeface="Roboto Condensed"/>
                <a:cs typeface="Roboto Condensed"/>
                <a:sym typeface="Roboto Condensed"/>
              </a:rPr>
              <a:t>Title</a:t>
            </a:r>
            <a:br>
              <a:rPr kumimoji="0" lang="es" sz="2667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Roboto Slab Regular"/>
                <a:cs typeface="Roboto Slab Regular"/>
                <a:sym typeface="Roboto Slab Regular"/>
              </a:rPr>
            </a:b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Roboto Slab Regular"/>
              <a:cs typeface="Roboto Slab Regular"/>
              <a:sym typeface="Roboto Slab Regular"/>
            </a:endParaRPr>
          </a:p>
          <a:p>
            <a:pPr lvl="0" algn="ctr" defTabSz="2438430">
              <a:spcBef>
                <a:spcPts val="533"/>
              </a:spcBef>
              <a:spcAft>
                <a:spcPts val="533"/>
              </a:spcAft>
              <a:buClr>
                <a:srgbClr val="000000"/>
              </a:buClr>
            </a:pPr>
            <a:r>
              <a:rPr lang="en-US" sz="2667" kern="0" dirty="0">
                <a:solidFill>
                  <a:srgbClr val="FFFFFF"/>
                </a:solidFill>
                <a:ea typeface="Roboto Slab Regular"/>
                <a:cs typeface="Roboto Slab Regular"/>
                <a:sym typeface="Roboto Slab Regular"/>
              </a:rPr>
              <a:t>Lorem Ipsum, giving information on its</a:t>
            </a:r>
          </a:p>
        </p:txBody>
      </p:sp>
      <p:sp>
        <p:nvSpPr>
          <p:cNvPr id="79" name="Google Shape;363;p42">
            <a:extLst>
              <a:ext uri="{FF2B5EF4-FFF2-40B4-BE49-F238E27FC236}">
                <a16:creationId xmlns:a16="http://schemas.microsoft.com/office/drawing/2014/main" id="{97E70E21-F7DB-4C42-BA91-258535FDECA0}"/>
              </a:ext>
            </a:extLst>
          </p:cNvPr>
          <p:cNvSpPr txBox="1"/>
          <p:nvPr/>
        </p:nvSpPr>
        <p:spPr>
          <a:xfrm>
            <a:off x="12333404" y="8867178"/>
            <a:ext cx="4392000" cy="24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lvl="0" algn="ctr" defTabSz="2438430">
              <a:buClr>
                <a:srgbClr val="000000"/>
              </a:buClr>
            </a:pPr>
            <a:r>
              <a:rPr lang="en-US" sz="3733" kern="0" dirty="0">
                <a:solidFill>
                  <a:srgbClr val="FFFFFF"/>
                </a:solidFill>
                <a:ea typeface="Roboto Condensed"/>
                <a:cs typeface="Roboto Condensed"/>
                <a:sym typeface="Roboto Condensed"/>
              </a:rPr>
              <a:t>Title</a:t>
            </a:r>
            <a:br>
              <a:rPr kumimoji="0" lang="es" sz="2667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Roboto Slab Regular"/>
                <a:cs typeface="Roboto Slab Regular"/>
                <a:sym typeface="Roboto Slab Regular"/>
              </a:rPr>
            </a:b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Roboto Slab Regular"/>
              <a:cs typeface="Roboto Slab Regular"/>
              <a:sym typeface="Roboto Slab Regular"/>
            </a:endParaRPr>
          </a:p>
          <a:p>
            <a:pPr lvl="0" algn="ctr" defTabSz="2438430">
              <a:spcBef>
                <a:spcPts val="533"/>
              </a:spcBef>
              <a:spcAft>
                <a:spcPts val="533"/>
              </a:spcAft>
              <a:buClr>
                <a:srgbClr val="000000"/>
              </a:buClr>
            </a:pPr>
            <a:r>
              <a:rPr lang="en-US" sz="2667" kern="0" dirty="0">
                <a:solidFill>
                  <a:srgbClr val="FFFFFF"/>
                </a:solidFill>
                <a:ea typeface="Roboto Slab Regular"/>
                <a:cs typeface="Roboto Slab Regular"/>
                <a:sym typeface="Roboto Slab Regular"/>
              </a:rPr>
              <a:t>Lorem Ipsum, giving information on its</a:t>
            </a:r>
          </a:p>
        </p:txBody>
      </p:sp>
      <p:sp>
        <p:nvSpPr>
          <p:cNvPr id="80" name="Google Shape;363;p42">
            <a:extLst>
              <a:ext uri="{FF2B5EF4-FFF2-40B4-BE49-F238E27FC236}">
                <a16:creationId xmlns:a16="http://schemas.microsoft.com/office/drawing/2014/main" id="{A929E1D3-A007-47D4-B4F6-8ED8C79C49D1}"/>
              </a:ext>
            </a:extLst>
          </p:cNvPr>
          <p:cNvSpPr txBox="1"/>
          <p:nvPr/>
        </p:nvSpPr>
        <p:spPr>
          <a:xfrm>
            <a:off x="17145119" y="8867178"/>
            <a:ext cx="4392000" cy="24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lvl="0" algn="ctr" defTabSz="2438430">
              <a:buClr>
                <a:srgbClr val="000000"/>
              </a:buClr>
            </a:pPr>
            <a:r>
              <a:rPr lang="en-US" sz="3733" kern="0" dirty="0">
                <a:solidFill>
                  <a:srgbClr val="FFFFFF"/>
                </a:solidFill>
                <a:ea typeface="Roboto Condensed"/>
                <a:cs typeface="Roboto Condensed"/>
                <a:sym typeface="Roboto Condensed"/>
              </a:rPr>
              <a:t>Title</a:t>
            </a:r>
            <a:br>
              <a:rPr kumimoji="0" lang="es" sz="2667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Roboto Slab Regular"/>
                <a:cs typeface="Roboto Slab Regular"/>
                <a:sym typeface="Roboto Slab Regular"/>
              </a:rPr>
            </a:b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Roboto Slab Regular"/>
              <a:cs typeface="Roboto Slab Regular"/>
              <a:sym typeface="Roboto Slab Regular"/>
            </a:endParaRPr>
          </a:p>
          <a:p>
            <a:pPr lvl="0" algn="ctr" defTabSz="2438430">
              <a:spcBef>
                <a:spcPts val="533"/>
              </a:spcBef>
              <a:spcAft>
                <a:spcPts val="533"/>
              </a:spcAft>
              <a:buClr>
                <a:srgbClr val="000000"/>
              </a:buClr>
            </a:pPr>
            <a:r>
              <a:rPr lang="en-US" sz="2667" kern="0" dirty="0">
                <a:solidFill>
                  <a:srgbClr val="FFFFFF"/>
                </a:solidFill>
                <a:ea typeface="Roboto Slab Regular"/>
                <a:cs typeface="Roboto Slab Regular"/>
                <a:sym typeface="Roboto Slab Regular"/>
              </a:rPr>
              <a:t>Lorem Ipsum, giving information on 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72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r>
              <a:rPr lang="en-US" dirty="0"/>
              <a:t>YOUR AWESOME </a:t>
            </a:r>
            <a:r>
              <a:rPr lang="en-US" dirty="0">
                <a:solidFill>
                  <a:srgbClr val="EBCFB2"/>
                </a:solidFill>
              </a:rPr>
              <a:t>TITLE HERE </a:t>
            </a:r>
            <a:endParaRPr dirty="0"/>
          </a:p>
        </p:txBody>
      </p:sp>
      <p:sp>
        <p:nvSpPr>
          <p:cNvPr id="454" name="Google Shape;454;p44"/>
          <p:cNvSpPr txBox="1"/>
          <p:nvPr/>
        </p:nvSpPr>
        <p:spPr>
          <a:xfrm>
            <a:off x="5239568" y="8705000"/>
            <a:ext cx="4620800" cy="1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lvl="0" defTabSz="2438430">
              <a:buClr>
                <a:srgbClr val="000000"/>
              </a:buClr>
              <a:buSzPts val="1100"/>
            </a:pPr>
            <a:r>
              <a:rPr lang="en-US" sz="2400" kern="0" dirty="0">
                <a:solidFill>
                  <a:srgbClr val="FFFFFF"/>
                </a:solidFill>
                <a:ea typeface="Roboto Slab Regular"/>
                <a:cs typeface="Roboto Slab Regular"/>
                <a:sym typeface="Roboto Slab Regular"/>
              </a:rPr>
              <a:t>Lorem Ipsum, giving information on its</a:t>
            </a:r>
          </a:p>
        </p:txBody>
      </p:sp>
      <p:sp>
        <p:nvSpPr>
          <p:cNvPr id="455" name="Google Shape;455;p44"/>
          <p:cNvSpPr txBox="1"/>
          <p:nvPr/>
        </p:nvSpPr>
        <p:spPr>
          <a:xfrm>
            <a:off x="15021168" y="9176123"/>
            <a:ext cx="4123200" cy="1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lvl="0" algn="r" defTabSz="2438430">
              <a:buClr>
                <a:srgbClr val="000000"/>
              </a:buClr>
            </a:pPr>
            <a:r>
              <a:rPr lang="en-US" sz="2667" kern="0" dirty="0">
                <a:solidFill>
                  <a:srgbClr val="FFFFFF"/>
                </a:solidFill>
                <a:ea typeface="Roboto Slab Regular"/>
                <a:cs typeface="Roboto Slab Regular"/>
                <a:sym typeface="Roboto Slab Regular"/>
              </a:rPr>
              <a:t>Lorem Ipsum, giving information on its</a:t>
            </a:r>
          </a:p>
        </p:txBody>
      </p:sp>
      <p:sp>
        <p:nvSpPr>
          <p:cNvPr id="456" name="Google Shape;456;p44"/>
          <p:cNvSpPr txBox="1"/>
          <p:nvPr/>
        </p:nvSpPr>
        <p:spPr>
          <a:xfrm>
            <a:off x="5224368" y="5831867"/>
            <a:ext cx="4531200" cy="1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lvl="0" defTabSz="2438430">
              <a:buClr>
                <a:srgbClr val="000000"/>
              </a:buClr>
            </a:pPr>
            <a:r>
              <a:rPr lang="en-US" sz="2400" kern="0" dirty="0">
                <a:solidFill>
                  <a:srgbClr val="FFFFFF"/>
                </a:solidFill>
                <a:ea typeface="Roboto Slab Regular"/>
                <a:cs typeface="Roboto Slab Regular"/>
                <a:sym typeface="Roboto Slab Regular"/>
              </a:rPr>
              <a:t>Lorem Ipsum, giving information on its</a:t>
            </a:r>
          </a:p>
        </p:txBody>
      </p:sp>
      <p:sp>
        <p:nvSpPr>
          <p:cNvPr id="457" name="Google Shape;457;p44"/>
          <p:cNvSpPr txBox="1"/>
          <p:nvPr/>
        </p:nvSpPr>
        <p:spPr>
          <a:xfrm>
            <a:off x="14613200" y="6507667"/>
            <a:ext cx="4531200" cy="1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lvl="0" algn="r" defTabSz="2438430">
              <a:buClr>
                <a:srgbClr val="000000"/>
              </a:buClr>
            </a:pPr>
            <a:r>
              <a:rPr lang="en-US" sz="2667" kern="0" dirty="0">
                <a:solidFill>
                  <a:srgbClr val="FFFFFF"/>
                </a:solidFill>
                <a:ea typeface="Roboto Slab Regular"/>
                <a:cs typeface="Roboto Slab Regular"/>
                <a:sym typeface="Roboto Slab Regular"/>
              </a:rPr>
              <a:t>Lorem Ipsum, giving information on its</a:t>
            </a:r>
          </a:p>
        </p:txBody>
      </p:sp>
      <p:grpSp>
        <p:nvGrpSpPr>
          <p:cNvPr id="459" name="Google Shape;459;p44"/>
          <p:cNvGrpSpPr/>
          <p:nvPr/>
        </p:nvGrpSpPr>
        <p:grpSpPr>
          <a:xfrm rot="10800000">
            <a:off x="9913970" y="6018612"/>
            <a:ext cx="4512189" cy="4078635"/>
            <a:chOff x="2577764" y="2194918"/>
            <a:chExt cx="394101" cy="356275"/>
          </a:xfrm>
        </p:grpSpPr>
        <p:sp>
          <p:nvSpPr>
            <p:cNvPr id="460" name="Google Shape;460;p44"/>
            <p:cNvSpPr/>
            <p:nvPr/>
          </p:nvSpPr>
          <p:spPr>
            <a:xfrm>
              <a:off x="2577764" y="2194918"/>
              <a:ext cx="394101" cy="196108"/>
            </a:xfrm>
            <a:custGeom>
              <a:avLst/>
              <a:gdLst/>
              <a:ahLst/>
              <a:cxnLst/>
              <a:rect l="l" t="t" r="r" b="b"/>
              <a:pathLst>
                <a:path w="20764" h="10331" extrusionOk="0">
                  <a:moveTo>
                    <a:pt x="10376" y="1"/>
                  </a:moveTo>
                  <a:lnTo>
                    <a:pt x="1" y="5028"/>
                  </a:lnTo>
                  <a:lnTo>
                    <a:pt x="10376" y="10331"/>
                  </a:lnTo>
                  <a:lnTo>
                    <a:pt x="20763" y="5028"/>
                  </a:lnTo>
                  <a:lnTo>
                    <a:pt x="103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61" name="Google Shape;461;p44"/>
            <p:cNvSpPr/>
            <p:nvPr/>
          </p:nvSpPr>
          <p:spPr>
            <a:xfrm>
              <a:off x="2577764" y="2248307"/>
              <a:ext cx="394101" cy="196108"/>
            </a:xfrm>
            <a:custGeom>
              <a:avLst/>
              <a:gdLst/>
              <a:ahLst/>
              <a:cxnLst/>
              <a:rect l="l" t="t" r="r" b="b"/>
              <a:pathLst>
                <a:path w="20764" h="10331" extrusionOk="0">
                  <a:moveTo>
                    <a:pt x="10376" y="1"/>
                  </a:moveTo>
                  <a:lnTo>
                    <a:pt x="1" y="5028"/>
                  </a:lnTo>
                  <a:lnTo>
                    <a:pt x="10376" y="10331"/>
                  </a:lnTo>
                  <a:lnTo>
                    <a:pt x="20763" y="5028"/>
                  </a:lnTo>
                  <a:lnTo>
                    <a:pt x="10376" y="1"/>
                  </a:lnTo>
                  <a:close/>
                </a:path>
              </a:pathLst>
            </a:custGeom>
            <a:solidFill>
              <a:srgbClr val="998888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62" name="Google Shape;462;p44"/>
            <p:cNvSpPr/>
            <p:nvPr/>
          </p:nvSpPr>
          <p:spPr>
            <a:xfrm>
              <a:off x="2577764" y="2301696"/>
              <a:ext cx="394101" cy="196108"/>
            </a:xfrm>
            <a:custGeom>
              <a:avLst/>
              <a:gdLst/>
              <a:ahLst/>
              <a:cxnLst/>
              <a:rect l="l" t="t" r="r" b="b"/>
              <a:pathLst>
                <a:path w="20764" h="10331" extrusionOk="0">
                  <a:moveTo>
                    <a:pt x="10376" y="1"/>
                  </a:moveTo>
                  <a:lnTo>
                    <a:pt x="1" y="5028"/>
                  </a:lnTo>
                  <a:lnTo>
                    <a:pt x="10376" y="10331"/>
                  </a:lnTo>
                  <a:lnTo>
                    <a:pt x="20763" y="5028"/>
                  </a:lnTo>
                  <a:lnTo>
                    <a:pt x="10376" y="1"/>
                  </a:lnTo>
                  <a:close/>
                </a:path>
              </a:pathLst>
            </a:custGeom>
            <a:solidFill>
              <a:srgbClr val="C5BAA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63" name="Google Shape;463;p44"/>
            <p:cNvSpPr/>
            <p:nvPr/>
          </p:nvSpPr>
          <p:spPr>
            <a:xfrm>
              <a:off x="2577764" y="2355085"/>
              <a:ext cx="394101" cy="196108"/>
            </a:xfrm>
            <a:custGeom>
              <a:avLst/>
              <a:gdLst/>
              <a:ahLst/>
              <a:cxnLst/>
              <a:rect l="l" t="t" r="r" b="b"/>
              <a:pathLst>
                <a:path w="20764" h="10331" extrusionOk="0">
                  <a:moveTo>
                    <a:pt x="10376" y="1"/>
                  </a:moveTo>
                  <a:lnTo>
                    <a:pt x="1" y="5028"/>
                  </a:lnTo>
                  <a:lnTo>
                    <a:pt x="10376" y="10331"/>
                  </a:lnTo>
                  <a:lnTo>
                    <a:pt x="20763" y="5028"/>
                  </a:lnTo>
                  <a:lnTo>
                    <a:pt x="10376" y="1"/>
                  </a:lnTo>
                  <a:close/>
                </a:path>
              </a:pathLst>
            </a:custGeom>
            <a:solidFill>
              <a:srgbClr val="EBCFB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cxnSp>
        <p:nvCxnSpPr>
          <p:cNvPr id="465" name="Google Shape;465;p44"/>
          <p:cNvCxnSpPr/>
          <p:nvPr/>
        </p:nvCxnSpPr>
        <p:spPr>
          <a:xfrm rot="10800000">
            <a:off x="3934002" y="7176401"/>
            <a:ext cx="6579200" cy="0"/>
          </a:xfrm>
          <a:prstGeom prst="straightConnector1">
            <a:avLst/>
          </a:prstGeom>
          <a:noFill/>
          <a:ln w="19050" cap="flat" cmpd="sng">
            <a:solidFill>
              <a:srgbClr val="EBCFB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9" name="Google Shape;469;p44"/>
          <p:cNvSpPr/>
          <p:nvPr/>
        </p:nvSpPr>
        <p:spPr>
          <a:xfrm>
            <a:off x="3934002" y="5779068"/>
            <a:ext cx="1132000" cy="1132000"/>
          </a:xfrm>
          <a:prstGeom prst="rect">
            <a:avLst/>
          </a:prstGeom>
          <a:noFill/>
          <a:ln w="19050" cap="flat" cmpd="sng">
            <a:solidFill>
              <a:srgbClr val="EBC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marR="0" lvl="0" indent="0" algn="l" defTabSz="24384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3733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pSp>
        <p:nvGrpSpPr>
          <p:cNvPr id="470" name="Google Shape;470;p44"/>
          <p:cNvGrpSpPr/>
          <p:nvPr/>
        </p:nvGrpSpPr>
        <p:grpSpPr>
          <a:xfrm>
            <a:off x="3933935" y="8386897"/>
            <a:ext cx="6579267" cy="1397333"/>
            <a:chOff x="1475225" y="3145086"/>
            <a:chExt cx="2467225" cy="524000"/>
          </a:xfrm>
        </p:grpSpPr>
        <p:cxnSp>
          <p:nvCxnSpPr>
            <p:cNvPr id="474" name="Google Shape;474;p44"/>
            <p:cNvCxnSpPr/>
            <p:nvPr/>
          </p:nvCxnSpPr>
          <p:spPr>
            <a:xfrm rot="10800000">
              <a:off x="1475250" y="3145086"/>
              <a:ext cx="2467200" cy="0"/>
            </a:xfrm>
            <a:prstGeom prst="straightConnector1">
              <a:avLst/>
            </a:prstGeom>
            <a:noFill/>
            <a:ln w="19050" cap="flat" cmpd="sng">
              <a:solidFill>
                <a:srgbClr val="99888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75" name="Google Shape;475;p44"/>
            <p:cNvSpPr/>
            <p:nvPr/>
          </p:nvSpPr>
          <p:spPr>
            <a:xfrm rot="10800000" flipH="1">
              <a:off x="1475225" y="3244586"/>
              <a:ext cx="424500" cy="424500"/>
            </a:xfrm>
            <a:prstGeom prst="rect">
              <a:avLst/>
            </a:prstGeom>
            <a:noFill/>
            <a:ln w="19050" cap="flat" cmpd="sng">
              <a:solidFill>
                <a:srgbClr val="9988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cxnSp>
        <p:nvCxnSpPr>
          <p:cNvPr id="480" name="Google Shape;480;p44"/>
          <p:cNvCxnSpPr/>
          <p:nvPr/>
        </p:nvCxnSpPr>
        <p:spPr>
          <a:xfrm rot="10800000">
            <a:off x="13866668" y="7786057"/>
            <a:ext cx="6579200" cy="0"/>
          </a:xfrm>
          <a:prstGeom prst="straightConnector1">
            <a:avLst/>
          </a:prstGeom>
          <a:noFill/>
          <a:ln w="19050" cap="flat" cmpd="sng">
            <a:solidFill>
              <a:srgbClr val="C5BAA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1" name="Google Shape;481;p44"/>
          <p:cNvSpPr/>
          <p:nvPr/>
        </p:nvSpPr>
        <p:spPr>
          <a:xfrm>
            <a:off x="19307324" y="6399097"/>
            <a:ext cx="1132000" cy="1132000"/>
          </a:xfrm>
          <a:prstGeom prst="rect">
            <a:avLst/>
          </a:prstGeom>
          <a:noFill/>
          <a:ln w="19050" cap="flat" cmpd="sng">
            <a:solidFill>
              <a:srgbClr val="C5BAA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marR="0" lvl="0" indent="0" algn="l" defTabSz="24384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3733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cxnSp>
        <p:nvCxnSpPr>
          <p:cNvPr id="484" name="Google Shape;484;p44"/>
          <p:cNvCxnSpPr/>
          <p:nvPr/>
        </p:nvCxnSpPr>
        <p:spPr>
          <a:xfrm rot="10800000">
            <a:off x="13866668" y="9014647"/>
            <a:ext cx="65792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5" name="Google Shape;485;p44"/>
          <p:cNvSpPr/>
          <p:nvPr/>
        </p:nvSpPr>
        <p:spPr>
          <a:xfrm rot="10800000" flipH="1">
            <a:off x="19307257" y="9272260"/>
            <a:ext cx="1132000" cy="11320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marR="0" lvl="0" indent="0" algn="l" defTabSz="24384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3733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36" name="Freeform 104">
            <a:extLst>
              <a:ext uri="{FF2B5EF4-FFF2-40B4-BE49-F238E27FC236}">
                <a16:creationId xmlns:a16="http://schemas.microsoft.com/office/drawing/2014/main" id="{2668C8C6-9D88-4A7F-8D29-36FA670B5B8A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4292379" y="5908290"/>
            <a:ext cx="270567" cy="843497"/>
          </a:xfrm>
          <a:custGeom>
            <a:avLst/>
            <a:gdLst>
              <a:gd name="T0" fmla="*/ 379 w 386"/>
              <a:gd name="T1" fmla="*/ 464 h 1210"/>
              <a:gd name="T2" fmla="*/ 364 w 386"/>
              <a:gd name="T3" fmla="*/ 267 h 1210"/>
              <a:gd name="T4" fmla="*/ 269 w 386"/>
              <a:gd name="T5" fmla="*/ 191 h 1210"/>
              <a:gd name="T6" fmla="*/ 251 w 386"/>
              <a:gd name="T7" fmla="*/ 145 h 1210"/>
              <a:gd name="T8" fmla="*/ 266 w 386"/>
              <a:gd name="T9" fmla="*/ 116 h 1210"/>
              <a:gd name="T10" fmla="*/ 263 w 386"/>
              <a:gd name="T11" fmla="*/ 82 h 1210"/>
              <a:gd name="T12" fmla="*/ 205 w 386"/>
              <a:gd name="T13" fmla="*/ 0 h 1210"/>
              <a:gd name="T14" fmla="*/ 155 w 386"/>
              <a:gd name="T15" fmla="*/ 90 h 1210"/>
              <a:gd name="T16" fmla="*/ 174 w 386"/>
              <a:gd name="T17" fmla="*/ 126 h 1210"/>
              <a:gd name="T18" fmla="*/ 176 w 386"/>
              <a:gd name="T19" fmla="*/ 167 h 1210"/>
              <a:gd name="T20" fmla="*/ 177 w 386"/>
              <a:gd name="T21" fmla="*/ 167 h 1210"/>
              <a:gd name="T22" fmla="*/ 156 w 386"/>
              <a:gd name="T23" fmla="*/ 186 h 1210"/>
              <a:gd name="T24" fmla="*/ 99 w 386"/>
              <a:gd name="T25" fmla="*/ 207 h 1210"/>
              <a:gd name="T26" fmla="*/ 57 w 386"/>
              <a:gd name="T27" fmla="*/ 370 h 1210"/>
              <a:gd name="T28" fmla="*/ 38 w 386"/>
              <a:gd name="T29" fmla="*/ 604 h 1210"/>
              <a:gd name="T30" fmla="*/ 68 w 386"/>
              <a:gd name="T31" fmla="*/ 598 h 1210"/>
              <a:gd name="T32" fmla="*/ 68 w 386"/>
              <a:gd name="T33" fmla="*/ 607 h 1210"/>
              <a:gd name="T34" fmla="*/ 41 w 386"/>
              <a:gd name="T35" fmla="*/ 619 h 1210"/>
              <a:gd name="T36" fmla="*/ 47 w 386"/>
              <a:gd name="T37" fmla="*/ 662 h 1210"/>
              <a:gd name="T38" fmla="*/ 3 w 386"/>
              <a:gd name="T39" fmla="*/ 849 h 1210"/>
              <a:gd name="T40" fmla="*/ 99 w 386"/>
              <a:gd name="T41" fmla="*/ 898 h 1210"/>
              <a:gd name="T42" fmla="*/ 118 w 386"/>
              <a:gd name="T43" fmla="*/ 899 h 1210"/>
              <a:gd name="T44" fmla="*/ 127 w 386"/>
              <a:gd name="T45" fmla="*/ 1051 h 1210"/>
              <a:gd name="T46" fmla="*/ 118 w 386"/>
              <a:gd name="T47" fmla="*/ 1153 h 1210"/>
              <a:gd name="T48" fmla="*/ 181 w 386"/>
              <a:gd name="T49" fmla="*/ 1159 h 1210"/>
              <a:gd name="T50" fmla="*/ 194 w 386"/>
              <a:gd name="T51" fmla="*/ 1084 h 1210"/>
              <a:gd name="T52" fmla="*/ 192 w 386"/>
              <a:gd name="T53" fmla="*/ 968 h 1210"/>
              <a:gd name="T54" fmla="*/ 222 w 386"/>
              <a:gd name="T55" fmla="*/ 712 h 1210"/>
              <a:gd name="T56" fmla="*/ 252 w 386"/>
              <a:gd name="T57" fmla="*/ 767 h 1210"/>
              <a:gd name="T58" fmla="*/ 285 w 386"/>
              <a:gd name="T59" fmla="*/ 1024 h 1210"/>
              <a:gd name="T60" fmla="*/ 277 w 386"/>
              <a:gd name="T61" fmla="*/ 1067 h 1210"/>
              <a:gd name="T62" fmla="*/ 298 w 386"/>
              <a:gd name="T63" fmla="*/ 1146 h 1210"/>
              <a:gd name="T64" fmla="*/ 355 w 386"/>
              <a:gd name="T65" fmla="*/ 1205 h 1210"/>
              <a:gd name="T66" fmla="*/ 347 w 386"/>
              <a:gd name="T67" fmla="*/ 1105 h 1210"/>
              <a:gd name="T68" fmla="*/ 351 w 386"/>
              <a:gd name="T69" fmla="*/ 1046 h 1210"/>
              <a:gd name="T70" fmla="*/ 356 w 386"/>
              <a:gd name="T71" fmla="*/ 829 h 1210"/>
              <a:gd name="T72" fmla="*/ 354 w 386"/>
              <a:gd name="T73" fmla="*/ 603 h 1210"/>
              <a:gd name="T74" fmla="*/ 367 w 386"/>
              <a:gd name="T75" fmla="*/ 565 h 1210"/>
              <a:gd name="T76" fmla="*/ 109 w 386"/>
              <a:gd name="T77" fmla="*/ 669 h 1210"/>
              <a:gd name="T78" fmla="*/ 91 w 386"/>
              <a:gd name="T79" fmla="*/ 666 h 1210"/>
              <a:gd name="T80" fmla="*/ 90 w 386"/>
              <a:gd name="T81" fmla="*/ 617 h 1210"/>
              <a:gd name="T82" fmla="*/ 101 w 386"/>
              <a:gd name="T83" fmla="*/ 628 h 1210"/>
              <a:gd name="T84" fmla="*/ 108 w 386"/>
              <a:gd name="T85" fmla="*/ 649 h 1210"/>
              <a:gd name="T86" fmla="*/ 223 w 386"/>
              <a:gd name="T87" fmla="*/ 505 h 1210"/>
              <a:gd name="T88" fmla="*/ 221 w 386"/>
              <a:gd name="T89" fmla="*/ 232 h 1210"/>
              <a:gd name="T90" fmla="*/ 215 w 386"/>
              <a:gd name="T91" fmla="*/ 208 h 1210"/>
              <a:gd name="T92" fmla="*/ 205 w 386"/>
              <a:gd name="T93" fmla="*/ 231 h 1210"/>
              <a:gd name="T94" fmla="*/ 199 w 386"/>
              <a:gd name="T95" fmla="*/ 505 h 1210"/>
              <a:gd name="T96" fmla="*/ 190 w 386"/>
              <a:gd name="T97" fmla="*/ 325 h 1210"/>
              <a:gd name="T98" fmla="*/ 173 w 386"/>
              <a:gd name="T99" fmla="*/ 188 h 1210"/>
              <a:gd name="T100" fmla="*/ 182 w 386"/>
              <a:gd name="T101" fmla="*/ 176 h 1210"/>
              <a:gd name="T102" fmla="*/ 248 w 386"/>
              <a:gd name="T103" fmla="*/ 179 h 1210"/>
              <a:gd name="T104" fmla="*/ 259 w 386"/>
              <a:gd name="T105" fmla="*/ 196 h 1210"/>
              <a:gd name="T106" fmla="*/ 258 w 386"/>
              <a:gd name="T107" fmla="*/ 201 h 1210"/>
              <a:gd name="T108" fmla="*/ 260 w 386"/>
              <a:gd name="T109" fmla="*/ 256 h 1210"/>
              <a:gd name="T110" fmla="*/ 301 w 386"/>
              <a:gd name="T111" fmla="*/ 488 h 1210"/>
              <a:gd name="T112" fmla="*/ 360 w 386"/>
              <a:gd name="T113" fmla="*/ 585 h 1210"/>
              <a:gd name="T114" fmla="*/ 328 w 386"/>
              <a:gd name="T115" fmla="*/ 554 h 1210"/>
              <a:gd name="T116" fmla="*/ 360 w 386"/>
              <a:gd name="T117" fmla="*/ 585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86" h="1210">
                <a:moveTo>
                  <a:pt x="379" y="512"/>
                </a:moveTo>
                <a:cubicBezTo>
                  <a:pt x="385" y="497"/>
                  <a:pt x="386" y="471"/>
                  <a:pt x="379" y="464"/>
                </a:cubicBezTo>
                <a:cubicBezTo>
                  <a:pt x="372" y="456"/>
                  <a:pt x="383" y="413"/>
                  <a:pt x="376" y="380"/>
                </a:cubicBezTo>
                <a:cubicBezTo>
                  <a:pt x="370" y="347"/>
                  <a:pt x="365" y="295"/>
                  <a:pt x="364" y="267"/>
                </a:cubicBezTo>
                <a:cubicBezTo>
                  <a:pt x="364" y="239"/>
                  <a:pt x="362" y="219"/>
                  <a:pt x="326" y="210"/>
                </a:cubicBezTo>
                <a:cubicBezTo>
                  <a:pt x="302" y="204"/>
                  <a:pt x="282" y="197"/>
                  <a:pt x="269" y="191"/>
                </a:cubicBezTo>
                <a:cubicBezTo>
                  <a:pt x="269" y="191"/>
                  <a:pt x="255" y="179"/>
                  <a:pt x="252" y="168"/>
                </a:cubicBezTo>
                <a:cubicBezTo>
                  <a:pt x="251" y="159"/>
                  <a:pt x="251" y="150"/>
                  <a:pt x="251" y="145"/>
                </a:cubicBezTo>
                <a:cubicBezTo>
                  <a:pt x="253" y="136"/>
                  <a:pt x="253" y="129"/>
                  <a:pt x="253" y="124"/>
                </a:cubicBezTo>
                <a:cubicBezTo>
                  <a:pt x="253" y="118"/>
                  <a:pt x="264" y="126"/>
                  <a:pt x="266" y="116"/>
                </a:cubicBezTo>
                <a:cubicBezTo>
                  <a:pt x="269" y="107"/>
                  <a:pt x="271" y="85"/>
                  <a:pt x="269" y="84"/>
                </a:cubicBezTo>
                <a:cubicBezTo>
                  <a:pt x="267" y="82"/>
                  <a:pt x="265" y="82"/>
                  <a:pt x="263" y="82"/>
                </a:cubicBezTo>
                <a:cubicBezTo>
                  <a:pt x="263" y="79"/>
                  <a:pt x="265" y="59"/>
                  <a:pt x="263" y="38"/>
                </a:cubicBezTo>
                <a:cubicBezTo>
                  <a:pt x="262" y="18"/>
                  <a:pt x="242" y="2"/>
                  <a:pt x="205" y="0"/>
                </a:cubicBezTo>
                <a:cubicBezTo>
                  <a:pt x="184" y="0"/>
                  <a:pt x="160" y="16"/>
                  <a:pt x="157" y="38"/>
                </a:cubicBezTo>
                <a:cubicBezTo>
                  <a:pt x="154" y="60"/>
                  <a:pt x="155" y="90"/>
                  <a:pt x="155" y="90"/>
                </a:cubicBezTo>
                <a:cubicBezTo>
                  <a:pt x="155" y="90"/>
                  <a:pt x="148" y="105"/>
                  <a:pt x="154" y="117"/>
                </a:cubicBezTo>
                <a:cubicBezTo>
                  <a:pt x="160" y="129"/>
                  <a:pt x="174" y="126"/>
                  <a:pt x="174" y="126"/>
                </a:cubicBezTo>
                <a:cubicBezTo>
                  <a:pt x="174" y="126"/>
                  <a:pt x="177" y="145"/>
                  <a:pt x="177" y="155"/>
                </a:cubicBezTo>
                <a:cubicBezTo>
                  <a:pt x="177" y="160"/>
                  <a:pt x="177" y="164"/>
                  <a:pt x="176" y="167"/>
                </a:cubicBezTo>
                <a:cubicBezTo>
                  <a:pt x="176" y="167"/>
                  <a:pt x="176" y="167"/>
                  <a:pt x="176" y="167"/>
                </a:cubicBezTo>
                <a:cubicBezTo>
                  <a:pt x="176" y="167"/>
                  <a:pt x="177" y="167"/>
                  <a:pt x="177" y="167"/>
                </a:cubicBezTo>
                <a:cubicBezTo>
                  <a:pt x="176" y="167"/>
                  <a:pt x="176" y="167"/>
                  <a:pt x="176" y="167"/>
                </a:cubicBezTo>
                <a:cubicBezTo>
                  <a:pt x="176" y="167"/>
                  <a:pt x="164" y="182"/>
                  <a:pt x="156" y="186"/>
                </a:cubicBezTo>
                <a:cubicBezTo>
                  <a:pt x="143" y="192"/>
                  <a:pt x="123" y="200"/>
                  <a:pt x="107" y="205"/>
                </a:cubicBezTo>
                <a:cubicBezTo>
                  <a:pt x="104" y="206"/>
                  <a:pt x="102" y="206"/>
                  <a:pt x="99" y="207"/>
                </a:cubicBezTo>
                <a:cubicBezTo>
                  <a:pt x="80" y="213"/>
                  <a:pt x="65" y="218"/>
                  <a:pt x="65" y="244"/>
                </a:cubicBezTo>
                <a:cubicBezTo>
                  <a:pt x="64" y="274"/>
                  <a:pt x="61" y="331"/>
                  <a:pt x="57" y="370"/>
                </a:cubicBezTo>
                <a:cubicBezTo>
                  <a:pt x="53" y="408"/>
                  <a:pt x="41" y="490"/>
                  <a:pt x="41" y="516"/>
                </a:cubicBezTo>
                <a:cubicBezTo>
                  <a:pt x="40" y="542"/>
                  <a:pt x="37" y="598"/>
                  <a:pt x="38" y="604"/>
                </a:cubicBezTo>
                <a:cubicBezTo>
                  <a:pt x="38" y="609"/>
                  <a:pt x="42" y="609"/>
                  <a:pt x="42" y="615"/>
                </a:cubicBezTo>
                <a:cubicBezTo>
                  <a:pt x="43" y="612"/>
                  <a:pt x="48" y="598"/>
                  <a:pt x="68" y="598"/>
                </a:cubicBezTo>
                <a:cubicBezTo>
                  <a:pt x="90" y="598"/>
                  <a:pt x="90" y="614"/>
                  <a:pt x="90" y="614"/>
                </a:cubicBezTo>
                <a:cubicBezTo>
                  <a:pt x="83" y="607"/>
                  <a:pt x="83" y="607"/>
                  <a:pt x="68" y="607"/>
                </a:cubicBezTo>
                <a:cubicBezTo>
                  <a:pt x="54" y="606"/>
                  <a:pt x="43" y="614"/>
                  <a:pt x="42" y="615"/>
                </a:cubicBezTo>
                <a:cubicBezTo>
                  <a:pt x="42" y="616"/>
                  <a:pt x="42" y="618"/>
                  <a:pt x="41" y="619"/>
                </a:cubicBezTo>
                <a:cubicBezTo>
                  <a:pt x="39" y="630"/>
                  <a:pt x="39" y="639"/>
                  <a:pt x="45" y="646"/>
                </a:cubicBezTo>
                <a:cubicBezTo>
                  <a:pt x="50" y="653"/>
                  <a:pt x="47" y="662"/>
                  <a:pt x="47" y="662"/>
                </a:cubicBezTo>
                <a:cubicBezTo>
                  <a:pt x="0" y="660"/>
                  <a:pt x="0" y="660"/>
                  <a:pt x="0" y="660"/>
                </a:cubicBezTo>
                <a:cubicBezTo>
                  <a:pt x="3" y="849"/>
                  <a:pt x="3" y="849"/>
                  <a:pt x="3" y="849"/>
                </a:cubicBezTo>
                <a:cubicBezTo>
                  <a:pt x="78" y="907"/>
                  <a:pt x="78" y="907"/>
                  <a:pt x="78" y="907"/>
                </a:cubicBezTo>
                <a:cubicBezTo>
                  <a:pt x="78" y="907"/>
                  <a:pt x="89" y="899"/>
                  <a:pt x="99" y="898"/>
                </a:cubicBezTo>
                <a:cubicBezTo>
                  <a:pt x="100" y="898"/>
                  <a:pt x="101" y="898"/>
                  <a:pt x="101" y="898"/>
                </a:cubicBezTo>
                <a:cubicBezTo>
                  <a:pt x="112" y="898"/>
                  <a:pt x="118" y="899"/>
                  <a:pt x="118" y="899"/>
                </a:cubicBezTo>
                <a:cubicBezTo>
                  <a:pt x="118" y="899"/>
                  <a:pt x="115" y="955"/>
                  <a:pt x="115" y="977"/>
                </a:cubicBezTo>
                <a:cubicBezTo>
                  <a:pt x="115" y="1000"/>
                  <a:pt x="117" y="1035"/>
                  <a:pt x="127" y="1051"/>
                </a:cubicBezTo>
                <a:cubicBezTo>
                  <a:pt x="136" y="1067"/>
                  <a:pt x="138" y="1073"/>
                  <a:pt x="138" y="1087"/>
                </a:cubicBezTo>
                <a:cubicBezTo>
                  <a:pt x="138" y="1101"/>
                  <a:pt x="117" y="1140"/>
                  <a:pt x="118" y="1153"/>
                </a:cubicBezTo>
                <a:cubicBezTo>
                  <a:pt x="118" y="1166"/>
                  <a:pt x="121" y="1186"/>
                  <a:pt x="143" y="1186"/>
                </a:cubicBezTo>
                <a:cubicBezTo>
                  <a:pt x="165" y="1185"/>
                  <a:pt x="181" y="1176"/>
                  <a:pt x="181" y="1159"/>
                </a:cubicBezTo>
                <a:cubicBezTo>
                  <a:pt x="181" y="1141"/>
                  <a:pt x="178" y="1130"/>
                  <a:pt x="185" y="1124"/>
                </a:cubicBezTo>
                <a:cubicBezTo>
                  <a:pt x="193" y="1117"/>
                  <a:pt x="181" y="1101"/>
                  <a:pt x="194" y="1084"/>
                </a:cubicBezTo>
                <a:cubicBezTo>
                  <a:pt x="206" y="1067"/>
                  <a:pt x="193" y="1066"/>
                  <a:pt x="196" y="1050"/>
                </a:cubicBezTo>
                <a:cubicBezTo>
                  <a:pt x="199" y="1034"/>
                  <a:pt x="193" y="987"/>
                  <a:pt x="192" y="968"/>
                </a:cubicBezTo>
                <a:cubicBezTo>
                  <a:pt x="191" y="949"/>
                  <a:pt x="194" y="926"/>
                  <a:pt x="204" y="846"/>
                </a:cubicBezTo>
                <a:cubicBezTo>
                  <a:pt x="213" y="765"/>
                  <a:pt x="219" y="729"/>
                  <a:pt x="222" y="712"/>
                </a:cubicBezTo>
                <a:cubicBezTo>
                  <a:pt x="225" y="694"/>
                  <a:pt x="229" y="672"/>
                  <a:pt x="229" y="672"/>
                </a:cubicBezTo>
                <a:cubicBezTo>
                  <a:pt x="229" y="672"/>
                  <a:pt x="242" y="748"/>
                  <a:pt x="252" y="767"/>
                </a:cubicBezTo>
                <a:cubicBezTo>
                  <a:pt x="262" y="785"/>
                  <a:pt x="274" y="879"/>
                  <a:pt x="277" y="907"/>
                </a:cubicBezTo>
                <a:cubicBezTo>
                  <a:pt x="280" y="934"/>
                  <a:pt x="278" y="1015"/>
                  <a:pt x="285" y="1024"/>
                </a:cubicBezTo>
                <a:cubicBezTo>
                  <a:pt x="291" y="1032"/>
                  <a:pt x="294" y="1044"/>
                  <a:pt x="294" y="1044"/>
                </a:cubicBezTo>
                <a:cubicBezTo>
                  <a:pt x="294" y="1044"/>
                  <a:pt x="277" y="1054"/>
                  <a:pt x="277" y="1067"/>
                </a:cubicBezTo>
                <a:cubicBezTo>
                  <a:pt x="277" y="1081"/>
                  <a:pt x="290" y="1092"/>
                  <a:pt x="289" y="1110"/>
                </a:cubicBezTo>
                <a:cubicBezTo>
                  <a:pt x="289" y="1128"/>
                  <a:pt x="291" y="1143"/>
                  <a:pt x="298" y="1146"/>
                </a:cubicBezTo>
                <a:cubicBezTo>
                  <a:pt x="305" y="1150"/>
                  <a:pt x="304" y="1180"/>
                  <a:pt x="313" y="1191"/>
                </a:cubicBezTo>
                <a:cubicBezTo>
                  <a:pt x="322" y="1201"/>
                  <a:pt x="337" y="1210"/>
                  <a:pt x="355" y="1205"/>
                </a:cubicBezTo>
                <a:cubicBezTo>
                  <a:pt x="373" y="1199"/>
                  <a:pt x="373" y="1175"/>
                  <a:pt x="364" y="1152"/>
                </a:cubicBezTo>
                <a:cubicBezTo>
                  <a:pt x="355" y="1129"/>
                  <a:pt x="344" y="1114"/>
                  <a:pt x="347" y="1105"/>
                </a:cubicBezTo>
                <a:cubicBezTo>
                  <a:pt x="351" y="1096"/>
                  <a:pt x="354" y="1082"/>
                  <a:pt x="345" y="1073"/>
                </a:cubicBezTo>
                <a:cubicBezTo>
                  <a:pt x="336" y="1064"/>
                  <a:pt x="345" y="1054"/>
                  <a:pt x="351" y="1046"/>
                </a:cubicBezTo>
                <a:cubicBezTo>
                  <a:pt x="357" y="1038"/>
                  <a:pt x="356" y="1002"/>
                  <a:pt x="356" y="982"/>
                </a:cubicBezTo>
                <a:cubicBezTo>
                  <a:pt x="357" y="962"/>
                  <a:pt x="354" y="864"/>
                  <a:pt x="356" y="829"/>
                </a:cubicBezTo>
                <a:cubicBezTo>
                  <a:pt x="357" y="793"/>
                  <a:pt x="360" y="685"/>
                  <a:pt x="355" y="655"/>
                </a:cubicBezTo>
                <a:cubicBezTo>
                  <a:pt x="350" y="625"/>
                  <a:pt x="354" y="603"/>
                  <a:pt x="354" y="603"/>
                </a:cubicBezTo>
                <a:cubicBezTo>
                  <a:pt x="354" y="603"/>
                  <a:pt x="366" y="609"/>
                  <a:pt x="366" y="597"/>
                </a:cubicBezTo>
                <a:cubicBezTo>
                  <a:pt x="366" y="586"/>
                  <a:pt x="362" y="584"/>
                  <a:pt x="367" y="565"/>
                </a:cubicBezTo>
                <a:cubicBezTo>
                  <a:pt x="372" y="545"/>
                  <a:pt x="373" y="527"/>
                  <a:pt x="379" y="512"/>
                </a:cubicBezTo>
                <a:close/>
                <a:moveTo>
                  <a:pt x="109" y="669"/>
                </a:moveTo>
                <a:cubicBezTo>
                  <a:pt x="99" y="668"/>
                  <a:pt x="99" y="668"/>
                  <a:pt x="99" y="668"/>
                </a:cubicBezTo>
                <a:cubicBezTo>
                  <a:pt x="91" y="666"/>
                  <a:pt x="91" y="666"/>
                  <a:pt x="91" y="666"/>
                </a:cubicBezTo>
                <a:cubicBezTo>
                  <a:pt x="91" y="666"/>
                  <a:pt x="93" y="653"/>
                  <a:pt x="90" y="644"/>
                </a:cubicBezTo>
                <a:cubicBezTo>
                  <a:pt x="87" y="635"/>
                  <a:pt x="88" y="627"/>
                  <a:pt x="90" y="617"/>
                </a:cubicBezTo>
                <a:cubicBezTo>
                  <a:pt x="90" y="617"/>
                  <a:pt x="93" y="627"/>
                  <a:pt x="99" y="628"/>
                </a:cubicBezTo>
                <a:cubicBezTo>
                  <a:pt x="100" y="628"/>
                  <a:pt x="100" y="628"/>
                  <a:pt x="101" y="628"/>
                </a:cubicBezTo>
                <a:cubicBezTo>
                  <a:pt x="108" y="628"/>
                  <a:pt x="111" y="629"/>
                  <a:pt x="111" y="629"/>
                </a:cubicBezTo>
                <a:cubicBezTo>
                  <a:pt x="111" y="629"/>
                  <a:pt x="108" y="640"/>
                  <a:pt x="108" y="649"/>
                </a:cubicBezTo>
                <a:cubicBezTo>
                  <a:pt x="108" y="659"/>
                  <a:pt x="109" y="669"/>
                  <a:pt x="109" y="669"/>
                </a:cubicBezTo>
                <a:close/>
                <a:moveTo>
                  <a:pt x="223" y="505"/>
                </a:moveTo>
                <a:cubicBezTo>
                  <a:pt x="225" y="464"/>
                  <a:pt x="224" y="347"/>
                  <a:pt x="223" y="322"/>
                </a:cubicBezTo>
                <a:cubicBezTo>
                  <a:pt x="223" y="296"/>
                  <a:pt x="218" y="239"/>
                  <a:pt x="221" y="232"/>
                </a:cubicBezTo>
                <a:cubicBezTo>
                  <a:pt x="224" y="224"/>
                  <a:pt x="232" y="218"/>
                  <a:pt x="241" y="223"/>
                </a:cubicBezTo>
                <a:cubicBezTo>
                  <a:pt x="241" y="223"/>
                  <a:pt x="231" y="208"/>
                  <a:pt x="215" y="208"/>
                </a:cubicBezTo>
                <a:cubicBezTo>
                  <a:pt x="199" y="208"/>
                  <a:pt x="188" y="223"/>
                  <a:pt x="188" y="223"/>
                </a:cubicBezTo>
                <a:cubicBezTo>
                  <a:pt x="188" y="223"/>
                  <a:pt x="206" y="219"/>
                  <a:pt x="205" y="231"/>
                </a:cubicBezTo>
                <a:cubicBezTo>
                  <a:pt x="205" y="243"/>
                  <a:pt x="199" y="305"/>
                  <a:pt x="199" y="346"/>
                </a:cubicBezTo>
                <a:cubicBezTo>
                  <a:pt x="199" y="383"/>
                  <a:pt x="196" y="472"/>
                  <a:pt x="199" y="505"/>
                </a:cubicBezTo>
                <a:cubicBezTo>
                  <a:pt x="187" y="504"/>
                  <a:pt x="183" y="503"/>
                  <a:pt x="183" y="503"/>
                </a:cubicBezTo>
                <a:cubicBezTo>
                  <a:pt x="183" y="503"/>
                  <a:pt x="194" y="386"/>
                  <a:pt x="190" y="325"/>
                </a:cubicBezTo>
                <a:cubicBezTo>
                  <a:pt x="186" y="279"/>
                  <a:pt x="178" y="220"/>
                  <a:pt x="173" y="188"/>
                </a:cubicBezTo>
                <a:cubicBezTo>
                  <a:pt x="173" y="188"/>
                  <a:pt x="173" y="188"/>
                  <a:pt x="173" y="188"/>
                </a:cubicBezTo>
                <a:cubicBezTo>
                  <a:pt x="173" y="188"/>
                  <a:pt x="178" y="170"/>
                  <a:pt x="182" y="176"/>
                </a:cubicBezTo>
                <a:cubicBezTo>
                  <a:pt x="182" y="176"/>
                  <a:pt x="182" y="176"/>
                  <a:pt x="182" y="176"/>
                </a:cubicBezTo>
                <a:cubicBezTo>
                  <a:pt x="190" y="189"/>
                  <a:pt x="203" y="204"/>
                  <a:pt x="212" y="204"/>
                </a:cubicBezTo>
                <a:cubicBezTo>
                  <a:pt x="222" y="204"/>
                  <a:pt x="238" y="193"/>
                  <a:pt x="248" y="179"/>
                </a:cubicBezTo>
                <a:cubicBezTo>
                  <a:pt x="248" y="179"/>
                  <a:pt x="248" y="179"/>
                  <a:pt x="248" y="179"/>
                </a:cubicBezTo>
                <a:cubicBezTo>
                  <a:pt x="248" y="179"/>
                  <a:pt x="258" y="182"/>
                  <a:pt x="259" y="196"/>
                </a:cubicBezTo>
                <a:cubicBezTo>
                  <a:pt x="259" y="197"/>
                  <a:pt x="258" y="199"/>
                  <a:pt x="258" y="201"/>
                </a:cubicBezTo>
                <a:cubicBezTo>
                  <a:pt x="258" y="201"/>
                  <a:pt x="258" y="201"/>
                  <a:pt x="258" y="201"/>
                </a:cubicBezTo>
                <a:cubicBezTo>
                  <a:pt x="258" y="201"/>
                  <a:pt x="258" y="201"/>
                  <a:pt x="258" y="201"/>
                </a:cubicBezTo>
                <a:cubicBezTo>
                  <a:pt x="258" y="213"/>
                  <a:pt x="258" y="230"/>
                  <a:pt x="260" y="256"/>
                </a:cubicBezTo>
                <a:cubicBezTo>
                  <a:pt x="263" y="335"/>
                  <a:pt x="277" y="429"/>
                  <a:pt x="284" y="450"/>
                </a:cubicBezTo>
                <a:cubicBezTo>
                  <a:pt x="292" y="472"/>
                  <a:pt x="301" y="488"/>
                  <a:pt x="301" y="488"/>
                </a:cubicBezTo>
                <a:cubicBezTo>
                  <a:pt x="301" y="488"/>
                  <a:pt x="251" y="504"/>
                  <a:pt x="223" y="505"/>
                </a:cubicBezTo>
                <a:close/>
                <a:moveTo>
                  <a:pt x="360" y="585"/>
                </a:moveTo>
                <a:cubicBezTo>
                  <a:pt x="358" y="573"/>
                  <a:pt x="361" y="568"/>
                  <a:pt x="352" y="561"/>
                </a:cubicBezTo>
                <a:cubicBezTo>
                  <a:pt x="343" y="554"/>
                  <a:pt x="328" y="554"/>
                  <a:pt x="328" y="554"/>
                </a:cubicBezTo>
                <a:cubicBezTo>
                  <a:pt x="328" y="554"/>
                  <a:pt x="350" y="545"/>
                  <a:pt x="360" y="557"/>
                </a:cubicBezTo>
                <a:cubicBezTo>
                  <a:pt x="369" y="570"/>
                  <a:pt x="360" y="585"/>
                  <a:pt x="360" y="58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240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4290011-E406-4A9D-9F7D-7496A1BAAC9B}"/>
              </a:ext>
            </a:extLst>
          </p:cNvPr>
          <p:cNvGrpSpPr/>
          <p:nvPr/>
        </p:nvGrpSpPr>
        <p:grpSpPr>
          <a:xfrm>
            <a:off x="19606748" y="6570828"/>
            <a:ext cx="577232" cy="832202"/>
            <a:chOff x="8070381" y="750589"/>
            <a:chExt cx="1775895" cy="2560328"/>
          </a:xfrm>
          <a:solidFill>
            <a:schemeClr val="bg1"/>
          </a:solidFill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4CD5B434-8481-4C57-8CF7-5BE5B29900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70381" y="1077725"/>
              <a:ext cx="1243909" cy="2233192"/>
            </a:xfrm>
            <a:custGeom>
              <a:avLst/>
              <a:gdLst>
                <a:gd name="T0" fmla="*/ 477 w 502"/>
                <a:gd name="T1" fmla="*/ 130 h 903"/>
                <a:gd name="T2" fmla="*/ 451 w 502"/>
                <a:gd name="T3" fmla="*/ 76 h 903"/>
                <a:gd name="T4" fmla="*/ 432 w 502"/>
                <a:gd name="T5" fmla="*/ 105 h 903"/>
                <a:gd name="T6" fmla="*/ 449 w 502"/>
                <a:gd name="T7" fmla="*/ 157 h 903"/>
                <a:gd name="T8" fmla="*/ 426 w 502"/>
                <a:gd name="T9" fmla="*/ 207 h 903"/>
                <a:gd name="T10" fmla="*/ 344 w 502"/>
                <a:gd name="T11" fmla="*/ 150 h 903"/>
                <a:gd name="T12" fmla="*/ 347 w 502"/>
                <a:gd name="T13" fmla="*/ 105 h 903"/>
                <a:gd name="T14" fmla="*/ 361 w 502"/>
                <a:gd name="T15" fmla="*/ 50 h 903"/>
                <a:gd name="T16" fmla="*/ 338 w 502"/>
                <a:gd name="T17" fmla="*/ 16 h 903"/>
                <a:gd name="T18" fmla="*/ 285 w 502"/>
                <a:gd name="T19" fmla="*/ 13 h 903"/>
                <a:gd name="T20" fmla="*/ 258 w 502"/>
                <a:gd name="T21" fmla="*/ 105 h 903"/>
                <a:gd name="T22" fmla="*/ 197 w 502"/>
                <a:gd name="T23" fmla="*/ 149 h 903"/>
                <a:gd name="T24" fmla="*/ 147 w 502"/>
                <a:gd name="T25" fmla="*/ 199 h 903"/>
                <a:gd name="T26" fmla="*/ 116 w 502"/>
                <a:gd name="T27" fmla="*/ 216 h 903"/>
                <a:gd name="T28" fmla="*/ 94 w 502"/>
                <a:gd name="T29" fmla="*/ 223 h 903"/>
                <a:gd name="T30" fmla="*/ 63 w 502"/>
                <a:gd name="T31" fmla="*/ 165 h 903"/>
                <a:gd name="T32" fmla="*/ 74 w 502"/>
                <a:gd name="T33" fmla="*/ 112 h 903"/>
                <a:gd name="T34" fmla="*/ 51 w 502"/>
                <a:gd name="T35" fmla="*/ 85 h 903"/>
                <a:gd name="T36" fmla="*/ 17 w 502"/>
                <a:gd name="T37" fmla="*/ 121 h 903"/>
                <a:gd name="T38" fmla="*/ 11 w 502"/>
                <a:gd name="T39" fmla="*/ 180 h 903"/>
                <a:gd name="T40" fmla="*/ 41 w 502"/>
                <a:gd name="T41" fmla="*/ 262 h 903"/>
                <a:gd name="T42" fmla="*/ 107 w 502"/>
                <a:gd name="T43" fmla="*/ 298 h 903"/>
                <a:gd name="T44" fmla="*/ 202 w 502"/>
                <a:gd name="T45" fmla="*/ 348 h 903"/>
                <a:gd name="T46" fmla="*/ 205 w 502"/>
                <a:gd name="T47" fmla="*/ 423 h 903"/>
                <a:gd name="T48" fmla="*/ 186 w 502"/>
                <a:gd name="T49" fmla="*/ 503 h 903"/>
                <a:gd name="T50" fmla="*/ 140 w 502"/>
                <a:gd name="T51" fmla="*/ 581 h 903"/>
                <a:gd name="T52" fmla="*/ 141 w 502"/>
                <a:gd name="T53" fmla="*/ 696 h 903"/>
                <a:gd name="T54" fmla="*/ 200 w 502"/>
                <a:gd name="T55" fmla="*/ 798 h 903"/>
                <a:gd name="T56" fmla="*/ 168 w 502"/>
                <a:gd name="T57" fmla="*/ 815 h 903"/>
                <a:gd name="T58" fmla="*/ 196 w 502"/>
                <a:gd name="T59" fmla="*/ 849 h 903"/>
                <a:gd name="T60" fmla="*/ 289 w 502"/>
                <a:gd name="T61" fmla="*/ 834 h 903"/>
                <a:gd name="T62" fmla="*/ 274 w 502"/>
                <a:gd name="T63" fmla="*/ 767 h 903"/>
                <a:gd name="T64" fmla="*/ 241 w 502"/>
                <a:gd name="T65" fmla="*/ 713 h 903"/>
                <a:gd name="T66" fmla="*/ 226 w 502"/>
                <a:gd name="T67" fmla="*/ 657 h 903"/>
                <a:gd name="T68" fmla="*/ 290 w 502"/>
                <a:gd name="T69" fmla="*/ 571 h 903"/>
                <a:gd name="T70" fmla="*/ 310 w 502"/>
                <a:gd name="T71" fmla="*/ 567 h 903"/>
                <a:gd name="T72" fmla="*/ 310 w 502"/>
                <a:gd name="T73" fmla="*/ 618 h 903"/>
                <a:gd name="T74" fmla="*/ 326 w 502"/>
                <a:gd name="T75" fmla="*/ 694 h 903"/>
                <a:gd name="T76" fmla="*/ 347 w 502"/>
                <a:gd name="T77" fmla="*/ 800 h 903"/>
                <a:gd name="T78" fmla="*/ 356 w 502"/>
                <a:gd name="T79" fmla="*/ 855 h 903"/>
                <a:gd name="T80" fmla="*/ 410 w 502"/>
                <a:gd name="T81" fmla="*/ 895 h 903"/>
                <a:gd name="T82" fmla="*/ 408 w 502"/>
                <a:gd name="T83" fmla="*/ 830 h 903"/>
                <a:gd name="T84" fmla="*/ 405 w 502"/>
                <a:gd name="T85" fmla="*/ 761 h 903"/>
                <a:gd name="T86" fmla="*/ 402 w 502"/>
                <a:gd name="T87" fmla="*/ 665 h 903"/>
                <a:gd name="T88" fmla="*/ 381 w 502"/>
                <a:gd name="T89" fmla="*/ 624 h 903"/>
                <a:gd name="T90" fmla="*/ 392 w 502"/>
                <a:gd name="T91" fmla="*/ 588 h 903"/>
                <a:gd name="T92" fmla="*/ 415 w 502"/>
                <a:gd name="T93" fmla="*/ 530 h 903"/>
                <a:gd name="T94" fmla="*/ 422 w 502"/>
                <a:gd name="T95" fmla="*/ 472 h 903"/>
                <a:gd name="T96" fmla="*/ 399 w 502"/>
                <a:gd name="T97" fmla="*/ 376 h 903"/>
                <a:gd name="T98" fmla="*/ 386 w 502"/>
                <a:gd name="T99" fmla="*/ 302 h 903"/>
                <a:gd name="T100" fmla="*/ 433 w 502"/>
                <a:gd name="T101" fmla="*/ 309 h 903"/>
                <a:gd name="T102" fmla="*/ 488 w 502"/>
                <a:gd name="T103" fmla="*/ 285 h 903"/>
                <a:gd name="T104" fmla="*/ 494 w 502"/>
                <a:gd name="T105" fmla="*/ 228 h 903"/>
                <a:gd name="T106" fmla="*/ 22 w 502"/>
                <a:gd name="T107" fmla="*/ 166 h 903"/>
                <a:gd name="T108" fmla="*/ 244 w 502"/>
                <a:gd name="T109" fmla="*/ 172 h 903"/>
                <a:gd name="T110" fmla="*/ 253 w 502"/>
                <a:gd name="T111" fmla="*/ 136 h 903"/>
                <a:gd name="T112" fmla="*/ 272 w 502"/>
                <a:gd name="T113" fmla="*/ 193 h 903"/>
                <a:gd name="T114" fmla="*/ 290 w 502"/>
                <a:gd name="T115" fmla="*/ 180 h 903"/>
                <a:gd name="T116" fmla="*/ 450 w 502"/>
                <a:gd name="T117" fmla="*/ 149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2" h="903">
                  <a:moveTo>
                    <a:pt x="502" y="171"/>
                  </a:moveTo>
                  <a:cubicBezTo>
                    <a:pt x="501" y="171"/>
                    <a:pt x="500" y="171"/>
                    <a:pt x="498" y="169"/>
                  </a:cubicBezTo>
                  <a:cubicBezTo>
                    <a:pt x="495" y="167"/>
                    <a:pt x="493" y="166"/>
                    <a:pt x="492" y="165"/>
                  </a:cubicBezTo>
                  <a:cubicBezTo>
                    <a:pt x="491" y="164"/>
                    <a:pt x="491" y="164"/>
                    <a:pt x="490" y="163"/>
                  </a:cubicBezTo>
                  <a:cubicBezTo>
                    <a:pt x="488" y="162"/>
                    <a:pt x="486" y="160"/>
                    <a:pt x="485" y="160"/>
                  </a:cubicBezTo>
                  <a:cubicBezTo>
                    <a:pt x="483" y="159"/>
                    <a:pt x="482" y="158"/>
                    <a:pt x="482" y="158"/>
                  </a:cubicBezTo>
                  <a:cubicBezTo>
                    <a:pt x="482" y="158"/>
                    <a:pt x="482" y="157"/>
                    <a:pt x="481" y="154"/>
                  </a:cubicBezTo>
                  <a:cubicBezTo>
                    <a:pt x="481" y="151"/>
                    <a:pt x="480" y="149"/>
                    <a:pt x="480" y="147"/>
                  </a:cubicBezTo>
                  <a:cubicBezTo>
                    <a:pt x="480" y="145"/>
                    <a:pt x="480" y="145"/>
                    <a:pt x="480" y="144"/>
                  </a:cubicBezTo>
                  <a:cubicBezTo>
                    <a:pt x="479" y="144"/>
                    <a:pt x="479" y="144"/>
                    <a:pt x="479" y="144"/>
                  </a:cubicBezTo>
                  <a:cubicBezTo>
                    <a:pt x="479" y="144"/>
                    <a:pt x="479" y="140"/>
                    <a:pt x="478" y="136"/>
                  </a:cubicBezTo>
                  <a:cubicBezTo>
                    <a:pt x="478" y="132"/>
                    <a:pt x="477" y="130"/>
                    <a:pt x="477" y="130"/>
                  </a:cubicBezTo>
                  <a:cubicBezTo>
                    <a:pt x="477" y="129"/>
                    <a:pt x="477" y="128"/>
                    <a:pt x="477" y="127"/>
                  </a:cubicBezTo>
                  <a:cubicBezTo>
                    <a:pt x="477" y="127"/>
                    <a:pt x="477" y="124"/>
                    <a:pt x="477" y="122"/>
                  </a:cubicBezTo>
                  <a:cubicBezTo>
                    <a:pt x="477" y="119"/>
                    <a:pt x="477" y="117"/>
                    <a:pt x="477" y="114"/>
                  </a:cubicBezTo>
                  <a:cubicBezTo>
                    <a:pt x="477" y="112"/>
                    <a:pt x="476" y="109"/>
                    <a:pt x="476" y="106"/>
                  </a:cubicBezTo>
                  <a:cubicBezTo>
                    <a:pt x="476" y="102"/>
                    <a:pt x="475" y="99"/>
                    <a:pt x="475" y="96"/>
                  </a:cubicBezTo>
                  <a:cubicBezTo>
                    <a:pt x="474" y="93"/>
                    <a:pt x="474" y="91"/>
                    <a:pt x="474" y="87"/>
                  </a:cubicBezTo>
                  <a:cubicBezTo>
                    <a:pt x="473" y="84"/>
                    <a:pt x="474" y="84"/>
                    <a:pt x="474" y="83"/>
                  </a:cubicBezTo>
                  <a:cubicBezTo>
                    <a:pt x="474" y="81"/>
                    <a:pt x="474" y="80"/>
                    <a:pt x="472" y="79"/>
                  </a:cubicBezTo>
                  <a:cubicBezTo>
                    <a:pt x="471" y="77"/>
                    <a:pt x="469" y="76"/>
                    <a:pt x="468" y="76"/>
                  </a:cubicBezTo>
                  <a:cubicBezTo>
                    <a:pt x="467" y="76"/>
                    <a:pt x="464" y="76"/>
                    <a:pt x="462" y="76"/>
                  </a:cubicBezTo>
                  <a:cubicBezTo>
                    <a:pt x="461" y="76"/>
                    <a:pt x="459" y="76"/>
                    <a:pt x="457" y="76"/>
                  </a:cubicBezTo>
                  <a:cubicBezTo>
                    <a:pt x="455" y="76"/>
                    <a:pt x="452" y="76"/>
                    <a:pt x="451" y="76"/>
                  </a:cubicBezTo>
                  <a:cubicBezTo>
                    <a:pt x="449" y="75"/>
                    <a:pt x="447" y="75"/>
                    <a:pt x="445" y="76"/>
                  </a:cubicBezTo>
                  <a:cubicBezTo>
                    <a:pt x="442" y="76"/>
                    <a:pt x="441" y="76"/>
                    <a:pt x="440" y="76"/>
                  </a:cubicBezTo>
                  <a:cubicBezTo>
                    <a:pt x="439" y="76"/>
                    <a:pt x="438" y="76"/>
                    <a:pt x="437" y="77"/>
                  </a:cubicBezTo>
                  <a:cubicBezTo>
                    <a:pt x="436" y="78"/>
                    <a:pt x="435" y="78"/>
                    <a:pt x="435" y="79"/>
                  </a:cubicBezTo>
                  <a:cubicBezTo>
                    <a:pt x="435" y="80"/>
                    <a:pt x="434" y="80"/>
                    <a:pt x="434" y="80"/>
                  </a:cubicBezTo>
                  <a:cubicBezTo>
                    <a:pt x="434" y="80"/>
                    <a:pt x="433" y="79"/>
                    <a:pt x="431" y="79"/>
                  </a:cubicBezTo>
                  <a:cubicBezTo>
                    <a:pt x="430" y="79"/>
                    <a:pt x="427" y="79"/>
                    <a:pt x="426" y="82"/>
                  </a:cubicBezTo>
                  <a:cubicBezTo>
                    <a:pt x="425" y="84"/>
                    <a:pt x="426" y="85"/>
                    <a:pt x="426" y="86"/>
                  </a:cubicBezTo>
                  <a:cubicBezTo>
                    <a:pt x="427" y="88"/>
                    <a:pt x="426" y="91"/>
                    <a:pt x="426" y="93"/>
                  </a:cubicBezTo>
                  <a:cubicBezTo>
                    <a:pt x="427" y="95"/>
                    <a:pt x="427" y="96"/>
                    <a:pt x="428" y="97"/>
                  </a:cubicBezTo>
                  <a:cubicBezTo>
                    <a:pt x="428" y="99"/>
                    <a:pt x="429" y="100"/>
                    <a:pt x="430" y="102"/>
                  </a:cubicBezTo>
                  <a:cubicBezTo>
                    <a:pt x="431" y="104"/>
                    <a:pt x="432" y="105"/>
                    <a:pt x="432" y="105"/>
                  </a:cubicBezTo>
                  <a:cubicBezTo>
                    <a:pt x="433" y="106"/>
                    <a:pt x="433" y="107"/>
                    <a:pt x="434" y="108"/>
                  </a:cubicBezTo>
                  <a:cubicBezTo>
                    <a:pt x="435" y="110"/>
                    <a:pt x="435" y="110"/>
                    <a:pt x="435" y="112"/>
                  </a:cubicBezTo>
                  <a:cubicBezTo>
                    <a:pt x="436" y="113"/>
                    <a:pt x="436" y="117"/>
                    <a:pt x="439" y="121"/>
                  </a:cubicBezTo>
                  <a:cubicBezTo>
                    <a:pt x="440" y="123"/>
                    <a:pt x="441" y="124"/>
                    <a:pt x="442" y="125"/>
                  </a:cubicBezTo>
                  <a:cubicBezTo>
                    <a:pt x="443" y="126"/>
                    <a:pt x="443" y="127"/>
                    <a:pt x="444" y="128"/>
                  </a:cubicBezTo>
                  <a:cubicBezTo>
                    <a:pt x="445" y="129"/>
                    <a:pt x="446" y="130"/>
                    <a:pt x="447" y="131"/>
                  </a:cubicBezTo>
                  <a:cubicBezTo>
                    <a:pt x="447" y="132"/>
                    <a:pt x="448" y="134"/>
                    <a:pt x="448" y="135"/>
                  </a:cubicBezTo>
                  <a:cubicBezTo>
                    <a:pt x="449" y="137"/>
                    <a:pt x="449" y="139"/>
                    <a:pt x="449" y="141"/>
                  </a:cubicBezTo>
                  <a:cubicBezTo>
                    <a:pt x="450" y="144"/>
                    <a:pt x="450" y="145"/>
                    <a:pt x="450" y="145"/>
                  </a:cubicBezTo>
                  <a:cubicBezTo>
                    <a:pt x="450" y="145"/>
                    <a:pt x="449" y="144"/>
                    <a:pt x="449" y="146"/>
                  </a:cubicBezTo>
                  <a:cubicBezTo>
                    <a:pt x="449" y="147"/>
                    <a:pt x="449" y="152"/>
                    <a:pt x="449" y="154"/>
                  </a:cubicBezTo>
                  <a:cubicBezTo>
                    <a:pt x="449" y="156"/>
                    <a:pt x="449" y="157"/>
                    <a:pt x="449" y="157"/>
                  </a:cubicBezTo>
                  <a:cubicBezTo>
                    <a:pt x="449" y="157"/>
                    <a:pt x="446" y="158"/>
                    <a:pt x="446" y="161"/>
                  </a:cubicBezTo>
                  <a:cubicBezTo>
                    <a:pt x="445" y="164"/>
                    <a:pt x="445" y="167"/>
                    <a:pt x="444" y="172"/>
                  </a:cubicBezTo>
                  <a:cubicBezTo>
                    <a:pt x="443" y="177"/>
                    <a:pt x="442" y="182"/>
                    <a:pt x="442" y="185"/>
                  </a:cubicBezTo>
                  <a:cubicBezTo>
                    <a:pt x="441" y="189"/>
                    <a:pt x="441" y="190"/>
                    <a:pt x="440" y="192"/>
                  </a:cubicBezTo>
                  <a:cubicBezTo>
                    <a:pt x="440" y="193"/>
                    <a:pt x="440" y="195"/>
                    <a:pt x="439" y="198"/>
                  </a:cubicBezTo>
                  <a:cubicBezTo>
                    <a:pt x="438" y="200"/>
                    <a:pt x="436" y="205"/>
                    <a:pt x="434" y="209"/>
                  </a:cubicBezTo>
                  <a:cubicBezTo>
                    <a:pt x="433" y="211"/>
                    <a:pt x="433" y="213"/>
                    <a:pt x="433" y="215"/>
                  </a:cubicBezTo>
                  <a:cubicBezTo>
                    <a:pt x="432" y="216"/>
                    <a:pt x="432" y="217"/>
                    <a:pt x="432" y="217"/>
                  </a:cubicBezTo>
                  <a:cubicBezTo>
                    <a:pt x="432" y="217"/>
                    <a:pt x="431" y="215"/>
                    <a:pt x="431" y="215"/>
                  </a:cubicBezTo>
                  <a:cubicBezTo>
                    <a:pt x="430" y="214"/>
                    <a:pt x="430" y="213"/>
                    <a:pt x="429" y="212"/>
                  </a:cubicBezTo>
                  <a:cubicBezTo>
                    <a:pt x="428" y="211"/>
                    <a:pt x="427" y="209"/>
                    <a:pt x="427" y="209"/>
                  </a:cubicBezTo>
                  <a:cubicBezTo>
                    <a:pt x="427" y="209"/>
                    <a:pt x="426" y="208"/>
                    <a:pt x="426" y="207"/>
                  </a:cubicBezTo>
                  <a:cubicBezTo>
                    <a:pt x="426" y="206"/>
                    <a:pt x="427" y="205"/>
                    <a:pt x="427" y="203"/>
                  </a:cubicBezTo>
                  <a:cubicBezTo>
                    <a:pt x="428" y="202"/>
                    <a:pt x="428" y="201"/>
                    <a:pt x="428" y="198"/>
                  </a:cubicBezTo>
                  <a:cubicBezTo>
                    <a:pt x="428" y="194"/>
                    <a:pt x="428" y="193"/>
                    <a:pt x="427" y="190"/>
                  </a:cubicBezTo>
                  <a:cubicBezTo>
                    <a:pt x="427" y="188"/>
                    <a:pt x="426" y="184"/>
                    <a:pt x="425" y="181"/>
                  </a:cubicBezTo>
                  <a:cubicBezTo>
                    <a:pt x="424" y="179"/>
                    <a:pt x="423" y="178"/>
                    <a:pt x="423" y="176"/>
                  </a:cubicBezTo>
                  <a:cubicBezTo>
                    <a:pt x="421" y="174"/>
                    <a:pt x="420" y="172"/>
                    <a:pt x="419" y="171"/>
                  </a:cubicBezTo>
                  <a:cubicBezTo>
                    <a:pt x="416" y="169"/>
                    <a:pt x="414" y="169"/>
                    <a:pt x="414" y="169"/>
                  </a:cubicBezTo>
                  <a:cubicBezTo>
                    <a:pt x="414" y="169"/>
                    <a:pt x="412" y="167"/>
                    <a:pt x="407" y="165"/>
                  </a:cubicBezTo>
                  <a:cubicBezTo>
                    <a:pt x="401" y="163"/>
                    <a:pt x="396" y="161"/>
                    <a:pt x="391" y="159"/>
                  </a:cubicBezTo>
                  <a:cubicBezTo>
                    <a:pt x="387" y="158"/>
                    <a:pt x="385" y="157"/>
                    <a:pt x="380" y="156"/>
                  </a:cubicBezTo>
                  <a:cubicBezTo>
                    <a:pt x="374" y="154"/>
                    <a:pt x="369" y="152"/>
                    <a:pt x="362" y="151"/>
                  </a:cubicBezTo>
                  <a:cubicBezTo>
                    <a:pt x="354" y="150"/>
                    <a:pt x="344" y="150"/>
                    <a:pt x="344" y="150"/>
                  </a:cubicBezTo>
                  <a:cubicBezTo>
                    <a:pt x="344" y="150"/>
                    <a:pt x="344" y="149"/>
                    <a:pt x="344" y="149"/>
                  </a:cubicBezTo>
                  <a:cubicBezTo>
                    <a:pt x="344" y="148"/>
                    <a:pt x="343" y="147"/>
                    <a:pt x="342" y="145"/>
                  </a:cubicBezTo>
                  <a:cubicBezTo>
                    <a:pt x="340" y="143"/>
                    <a:pt x="338" y="141"/>
                    <a:pt x="337" y="139"/>
                  </a:cubicBezTo>
                  <a:cubicBezTo>
                    <a:pt x="335" y="137"/>
                    <a:pt x="334" y="135"/>
                    <a:pt x="333" y="133"/>
                  </a:cubicBezTo>
                  <a:cubicBezTo>
                    <a:pt x="332" y="132"/>
                    <a:pt x="331" y="131"/>
                    <a:pt x="330" y="130"/>
                  </a:cubicBezTo>
                  <a:cubicBezTo>
                    <a:pt x="330" y="130"/>
                    <a:pt x="329" y="129"/>
                    <a:pt x="329" y="129"/>
                  </a:cubicBezTo>
                  <a:cubicBezTo>
                    <a:pt x="329" y="129"/>
                    <a:pt x="329" y="127"/>
                    <a:pt x="330" y="126"/>
                  </a:cubicBezTo>
                  <a:cubicBezTo>
                    <a:pt x="331" y="125"/>
                    <a:pt x="331" y="124"/>
                    <a:pt x="333" y="122"/>
                  </a:cubicBezTo>
                  <a:cubicBezTo>
                    <a:pt x="334" y="120"/>
                    <a:pt x="336" y="118"/>
                    <a:pt x="336" y="117"/>
                  </a:cubicBezTo>
                  <a:cubicBezTo>
                    <a:pt x="336" y="117"/>
                    <a:pt x="337" y="116"/>
                    <a:pt x="338" y="115"/>
                  </a:cubicBezTo>
                  <a:cubicBezTo>
                    <a:pt x="339" y="114"/>
                    <a:pt x="340" y="112"/>
                    <a:pt x="342" y="111"/>
                  </a:cubicBezTo>
                  <a:cubicBezTo>
                    <a:pt x="344" y="109"/>
                    <a:pt x="345" y="108"/>
                    <a:pt x="347" y="105"/>
                  </a:cubicBezTo>
                  <a:cubicBezTo>
                    <a:pt x="350" y="103"/>
                    <a:pt x="351" y="102"/>
                    <a:pt x="352" y="100"/>
                  </a:cubicBezTo>
                  <a:cubicBezTo>
                    <a:pt x="353" y="99"/>
                    <a:pt x="353" y="98"/>
                    <a:pt x="354" y="97"/>
                  </a:cubicBezTo>
                  <a:cubicBezTo>
                    <a:pt x="355" y="96"/>
                    <a:pt x="356" y="94"/>
                    <a:pt x="357" y="93"/>
                  </a:cubicBezTo>
                  <a:cubicBezTo>
                    <a:pt x="358" y="91"/>
                    <a:pt x="359" y="90"/>
                    <a:pt x="359" y="88"/>
                  </a:cubicBezTo>
                  <a:cubicBezTo>
                    <a:pt x="360" y="86"/>
                    <a:pt x="361" y="85"/>
                    <a:pt x="362" y="83"/>
                  </a:cubicBezTo>
                  <a:cubicBezTo>
                    <a:pt x="363" y="80"/>
                    <a:pt x="363" y="79"/>
                    <a:pt x="363" y="77"/>
                  </a:cubicBezTo>
                  <a:cubicBezTo>
                    <a:pt x="363" y="75"/>
                    <a:pt x="364" y="73"/>
                    <a:pt x="364" y="71"/>
                  </a:cubicBezTo>
                  <a:cubicBezTo>
                    <a:pt x="364" y="70"/>
                    <a:pt x="364" y="68"/>
                    <a:pt x="364" y="65"/>
                  </a:cubicBezTo>
                  <a:cubicBezTo>
                    <a:pt x="364" y="62"/>
                    <a:pt x="364" y="61"/>
                    <a:pt x="364" y="61"/>
                  </a:cubicBezTo>
                  <a:cubicBezTo>
                    <a:pt x="363" y="60"/>
                    <a:pt x="363" y="60"/>
                    <a:pt x="363" y="58"/>
                  </a:cubicBezTo>
                  <a:cubicBezTo>
                    <a:pt x="363" y="57"/>
                    <a:pt x="363" y="55"/>
                    <a:pt x="363" y="54"/>
                  </a:cubicBezTo>
                  <a:cubicBezTo>
                    <a:pt x="362" y="52"/>
                    <a:pt x="362" y="51"/>
                    <a:pt x="361" y="50"/>
                  </a:cubicBezTo>
                  <a:cubicBezTo>
                    <a:pt x="361" y="48"/>
                    <a:pt x="360" y="48"/>
                    <a:pt x="361" y="47"/>
                  </a:cubicBezTo>
                  <a:cubicBezTo>
                    <a:pt x="361" y="46"/>
                    <a:pt x="361" y="44"/>
                    <a:pt x="360" y="43"/>
                  </a:cubicBezTo>
                  <a:cubicBezTo>
                    <a:pt x="360" y="42"/>
                    <a:pt x="359" y="42"/>
                    <a:pt x="358" y="41"/>
                  </a:cubicBezTo>
                  <a:cubicBezTo>
                    <a:pt x="357" y="41"/>
                    <a:pt x="357" y="41"/>
                    <a:pt x="356" y="40"/>
                  </a:cubicBezTo>
                  <a:cubicBezTo>
                    <a:pt x="356" y="39"/>
                    <a:pt x="355" y="39"/>
                    <a:pt x="355" y="37"/>
                  </a:cubicBezTo>
                  <a:cubicBezTo>
                    <a:pt x="355" y="36"/>
                    <a:pt x="354" y="35"/>
                    <a:pt x="353" y="34"/>
                  </a:cubicBezTo>
                  <a:cubicBezTo>
                    <a:pt x="352" y="33"/>
                    <a:pt x="352" y="32"/>
                    <a:pt x="351" y="31"/>
                  </a:cubicBezTo>
                  <a:cubicBezTo>
                    <a:pt x="351" y="30"/>
                    <a:pt x="349" y="30"/>
                    <a:pt x="349" y="29"/>
                  </a:cubicBezTo>
                  <a:cubicBezTo>
                    <a:pt x="349" y="28"/>
                    <a:pt x="349" y="28"/>
                    <a:pt x="348" y="27"/>
                  </a:cubicBezTo>
                  <a:cubicBezTo>
                    <a:pt x="347" y="26"/>
                    <a:pt x="346" y="24"/>
                    <a:pt x="345" y="23"/>
                  </a:cubicBezTo>
                  <a:cubicBezTo>
                    <a:pt x="344" y="22"/>
                    <a:pt x="343" y="22"/>
                    <a:pt x="341" y="20"/>
                  </a:cubicBezTo>
                  <a:cubicBezTo>
                    <a:pt x="340" y="18"/>
                    <a:pt x="339" y="17"/>
                    <a:pt x="338" y="16"/>
                  </a:cubicBezTo>
                  <a:cubicBezTo>
                    <a:pt x="336" y="15"/>
                    <a:pt x="335" y="13"/>
                    <a:pt x="333" y="12"/>
                  </a:cubicBezTo>
                  <a:cubicBezTo>
                    <a:pt x="332" y="11"/>
                    <a:pt x="331" y="9"/>
                    <a:pt x="330" y="9"/>
                  </a:cubicBezTo>
                  <a:cubicBezTo>
                    <a:pt x="329" y="8"/>
                    <a:pt x="326" y="6"/>
                    <a:pt x="324" y="5"/>
                  </a:cubicBezTo>
                  <a:cubicBezTo>
                    <a:pt x="322" y="3"/>
                    <a:pt x="320" y="3"/>
                    <a:pt x="319" y="3"/>
                  </a:cubicBezTo>
                  <a:cubicBezTo>
                    <a:pt x="318" y="3"/>
                    <a:pt x="318" y="3"/>
                    <a:pt x="317" y="3"/>
                  </a:cubicBezTo>
                  <a:cubicBezTo>
                    <a:pt x="316" y="2"/>
                    <a:pt x="314" y="1"/>
                    <a:pt x="312" y="1"/>
                  </a:cubicBezTo>
                  <a:cubicBezTo>
                    <a:pt x="310" y="0"/>
                    <a:pt x="308" y="0"/>
                    <a:pt x="307" y="0"/>
                  </a:cubicBezTo>
                  <a:cubicBezTo>
                    <a:pt x="306" y="0"/>
                    <a:pt x="303" y="0"/>
                    <a:pt x="302" y="1"/>
                  </a:cubicBezTo>
                  <a:cubicBezTo>
                    <a:pt x="300" y="1"/>
                    <a:pt x="298" y="1"/>
                    <a:pt x="297" y="2"/>
                  </a:cubicBezTo>
                  <a:cubicBezTo>
                    <a:pt x="295" y="3"/>
                    <a:pt x="291" y="5"/>
                    <a:pt x="290" y="6"/>
                  </a:cubicBezTo>
                  <a:cubicBezTo>
                    <a:pt x="289" y="7"/>
                    <a:pt x="289" y="8"/>
                    <a:pt x="288" y="9"/>
                  </a:cubicBezTo>
                  <a:cubicBezTo>
                    <a:pt x="287" y="10"/>
                    <a:pt x="286" y="11"/>
                    <a:pt x="285" y="13"/>
                  </a:cubicBezTo>
                  <a:cubicBezTo>
                    <a:pt x="284" y="14"/>
                    <a:pt x="283" y="16"/>
                    <a:pt x="283" y="16"/>
                  </a:cubicBezTo>
                  <a:cubicBezTo>
                    <a:pt x="283" y="16"/>
                    <a:pt x="281" y="18"/>
                    <a:pt x="278" y="21"/>
                  </a:cubicBezTo>
                  <a:cubicBezTo>
                    <a:pt x="275" y="23"/>
                    <a:pt x="274" y="25"/>
                    <a:pt x="272" y="28"/>
                  </a:cubicBezTo>
                  <a:cubicBezTo>
                    <a:pt x="271" y="30"/>
                    <a:pt x="270" y="33"/>
                    <a:pt x="269" y="34"/>
                  </a:cubicBezTo>
                  <a:cubicBezTo>
                    <a:pt x="267" y="36"/>
                    <a:pt x="266" y="38"/>
                    <a:pt x="266" y="40"/>
                  </a:cubicBezTo>
                  <a:cubicBezTo>
                    <a:pt x="265" y="42"/>
                    <a:pt x="266" y="43"/>
                    <a:pt x="264" y="46"/>
                  </a:cubicBezTo>
                  <a:cubicBezTo>
                    <a:pt x="262" y="49"/>
                    <a:pt x="260" y="51"/>
                    <a:pt x="258" y="56"/>
                  </a:cubicBezTo>
                  <a:cubicBezTo>
                    <a:pt x="255" y="61"/>
                    <a:pt x="253" y="65"/>
                    <a:pt x="252" y="73"/>
                  </a:cubicBezTo>
                  <a:cubicBezTo>
                    <a:pt x="251" y="81"/>
                    <a:pt x="251" y="86"/>
                    <a:pt x="252" y="91"/>
                  </a:cubicBezTo>
                  <a:cubicBezTo>
                    <a:pt x="252" y="93"/>
                    <a:pt x="253" y="95"/>
                    <a:pt x="253" y="96"/>
                  </a:cubicBezTo>
                  <a:cubicBezTo>
                    <a:pt x="254" y="98"/>
                    <a:pt x="255" y="99"/>
                    <a:pt x="256" y="101"/>
                  </a:cubicBezTo>
                  <a:cubicBezTo>
                    <a:pt x="256" y="103"/>
                    <a:pt x="258" y="105"/>
                    <a:pt x="258" y="105"/>
                  </a:cubicBezTo>
                  <a:cubicBezTo>
                    <a:pt x="258" y="105"/>
                    <a:pt x="256" y="114"/>
                    <a:pt x="255" y="118"/>
                  </a:cubicBezTo>
                  <a:cubicBezTo>
                    <a:pt x="254" y="123"/>
                    <a:pt x="254" y="124"/>
                    <a:pt x="253" y="128"/>
                  </a:cubicBezTo>
                  <a:cubicBezTo>
                    <a:pt x="253" y="131"/>
                    <a:pt x="253" y="134"/>
                    <a:pt x="253" y="134"/>
                  </a:cubicBezTo>
                  <a:cubicBezTo>
                    <a:pt x="251" y="137"/>
                    <a:pt x="251" y="137"/>
                    <a:pt x="251" y="137"/>
                  </a:cubicBezTo>
                  <a:cubicBezTo>
                    <a:pt x="251" y="137"/>
                    <a:pt x="250" y="137"/>
                    <a:pt x="249" y="138"/>
                  </a:cubicBezTo>
                  <a:cubicBezTo>
                    <a:pt x="249" y="139"/>
                    <a:pt x="248" y="139"/>
                    <a:pt x="247" y="140"/>
                  </a:cubicBezTo>
                  <a:cubicBezTo>
                    <a:pt x="246" y="140"/>
                    <a:pt x="245" y="140"/>
                    <a:pt x="244" y="141"/>
                  </a:cubicBezTo>
                  <a:cubicBezTo>
                    <a:pt x="243" y="141"/>
                    <a:pt x="236" y="141"/>
                    <a:pt x="231" y="142"/>
                  </a:cubicBezTo>
                  <a:cubicBezTo>
                    <a:pt x="228" y="142"/>
                    <a:pt x="225" y="143"/>
                    <a:pt x="222" y="144"/>
                  </a:cubicBezTo>
                  <a:cubicBezTo>
                    <a:pt x="220" y="144"/>
                    <a:pt x="219" y="144"/>
                    <a:pt x="218" y="145"/>
                  </a:cubicBezTo>
                  <a:cubicBezTo>
                    <a:pt x="216" y="145"/>
                    <a:pt x="211" y="146"/>
                    <a:pt x="207" y="146"/>
                  </a:cubicBezTo>
                  <a:cubicBezTo>
                    <a:pt x="204" y="147"/>
                    <a:pt x="201" y="148"/>
                    <a:pt x="197" y="149"/>
                  </a:cubicBezTo>
                  <a:cubicBezTo>
                    <a:pt x="190" y="150"/>
                    <a:pt x="187" y="151"/>
                    <a:pt x="181" y="153"/>
                  </a:cubicBezTo>
                  <a:cubicBezTo>
                    <a:pt x="178" y="154"/>
                    <a:pt x="177" y="154"/>
                    <a:pt x="176" y="155"/>
                  </a:cubicBezTo>
                  <a:cubicBezTo>
                    <a:pt x="175" y="155"/>
                    <a:pt x="174" y="156"/>
                    <a:pt x="174" y="156"/>
                  </a:cubicBezTo>
                  <a:cubicBezTo>
                    <a:pt x="173" y="156"/>
                    <a:pt x="172" y="156"/>
                    <a:pt x="170" y="159"/>
                  </a:cubicBezTo>
                  <a:cubicBezTo>
                    <a:pt x="167" y="162"/>
                    <a:pt x="167" y="162"/>
                    <a:pt x="164" y="168"/>
                  </a:cubicBezTo>
                  <a:cubicBezTo>
                    <a:pt x="162" y="173"/>
                    <a:pt x="161" y="175"/>
                    <a:pt x="161" y="176"/>
                  </a:cubicBezTo>
                  <a:cubicBezTo>
                    <a:pt x="160" y="176"/>
                    <a:pt x="159" y="177"/>
                    <a:pt x="158" y="177"/>
                  </a:cubicBezTo>
                  <a:cubicBezTo>
                    <a:pt x="157" y="178"/>
                    <a:pt x="156" y="178"/>
                    <a:pt x="154" y="181"/>
                  </a:cubicBezTo>
                  <a:cubicBezTo>
                    <a:pt x="152" y="184"/>
                    <a:pt x="152" y="185"/>
                    <a:pt x="150" y="187"/>
                  </a:cubicBezTo>
                  <a:cubicBezTo>
                    <a:pt x="148" y="190"/>
                    <a:pt x="147" y="191"/>
                    <a:pt x="147" y="192"/>
                  </a:cubicBezTo>
                  <a:cubicBezTo>
                    <a:pt x="147" y="193"/>
                    <a:pt x="148" y="193"/>
                    <a:pt x="148" y="194"/>
                  </a:cubicBezTo>
                  <a:cubicBezTo>
                    <a:pt x="148" y="195"/>
                    <a:pt x="147" y="199"/>
                    <a:pt x="147" y="199"/>
                  </a:cubicBezTo>
                  <a:cubicBezTo>
                    <a:pt x="147" y="199"/>
                    <a:pt x="145" y="199"/>
                    <a:pt x="145" y="200"/>
                  </a:cubicBezTo>
                  <a:cubicBezTo>
                    <a:pt x="145" y="201"/>
                    <a:pt x="145" y="202"/>
                    <a:pt x="145" y="203"/>
                  </a:cubicBezTo>
                  <a:cubicBezTo>
                    <a:pt x="144" y="203"/>
                    <a:pt x="144" y="203"/>
                    <a:pt x="143" y="203"/>
                  </a:cubicBezTo>
                  <a:cubicBezTo>
                    <a:pt x="143" y="202"/>
                    <a:pt x="141" y="202"/>
                    <a:pt x="140" y="201"/>
                  </a:cubicBezTo>
                  <a:cubicBezTo>
                    <a:pt x="140" y="201"/>
                    <a:pt x="139" y="202"/>
                    <a:pt x="138" y="202"/>
                  </a:cubicBezTo>
                  <a:cubicBezTo>
                    <a:pt x="137" y="203"/>
                    <a:pt x="136" y="204"/>
                    <a:pt x="136" y="204"/>
                  </a:cubicBezTo>
                  <a:cubicBezTo>
                    <a:pt x="135" y="204"/>
                    <a:pt x="135" y="205"/>
                    <a:pt x="135" y="205"/>
                  </a:cubicBezTo>
                  <a:cubicBezTo>
                    <a:pt x="135" y="205"/>
                    <a:pt x="133" y="204"/>
                    <a:pt x="132" y="205"/>
                  </a:cubicBezTo>
                  <a:cubicBezTo>
                    <a:pt x="130" y="205"/>
                    <a:pt x="128" y="206"/>
                    <a:pt x="128" y="208"/>
                  </a:cubicBezTo>
                  <a:cubicBezTo>
                    <a:pt x="127" y="209"/>
                    <a:pt x="127" y="210"/>
                    <a:pt x="126" y="210"/>
                  </a:cubicBezTo>
                  <a:cubicBezTo>
                    <a:pt x="125" y="211"/>
                    <a:pt x="125" y="211"/>
                    <a:pt x="122" y="213"/>
                  </a:cubicBezTo>
                  <a:cubicBezTo>
                    <a:pt x="120" y="214"/>
                    <a:pt x="118" y="215"/>
                    <a:pt x="116" y="216"/>
                  </a:cubicBezTo>
                  <a:cubicBezTo>
                    <a:pt x="115" y="216"/>
                    <a:pt x="112" y="218"/>
                    <a:pt x="111" y="219"/>
                  </a:cubicBezTo>
                  <a:cubicBezTo>
                    <a:pt x="110" y="220"/>
                    <a:pt x="109" y="221"/>
                    <a:pt x="109" y="221"/>
                  </a:cubicBezTo>
                  <a:cubicBezTo>
                    <a:pt x="109" y="221"/>
                    <a:pt x="109" y="221"/>
                    <a:pt x="108" y="220"/>
                  </a:cubicBezTo>
                  <a:cubicBezTo>
                    <a:pt x="107" y="219"/>
                    <a:pt x="105" y="217"/>
                    <a:pt x="103" y="217"/>
                  </a:cubicBezTo>
                  <a:cubicBezTo>
                    <a:pt x="101" y="217"/>
                    <a:pt x="100" y="218"/>
                    <a:pt x="98" y="220"/>
                  </a:cubicBezTo>
                  <a:cubicBezTo>
                    <a:pt x="97" y="222"/>
                    <a:pt x="96" y="224"/>
                    <a:pt x="96" y="225"/>
                  </a:cubicBezTo>
                  <a:cubicBezTo>
                    <a:pt x="95" y="226"/>
                    <a:pt x="95" y="228"/>
                    <a:pt x="95" y="228"/>
                  </a:cubicBezTo>
                  <a:cubicBezTo>
                    <a:pt x="95" y="228"/>
                    <a:pt x="94" y="228"/>
                    <a:pt x="94" y="228"/>
                  </a:cubicBezTo>
                  <a:cubicBezTo>
                    <a:pt x="93" y="228"/>
                    <a:pt x="92" y="228"/>
                    <a:pt x="92" y="228"/>
                  </a:cubicBezTo>
                  <a:cubicBezTo>
                    <a:pt x="92" y="228"/>
                    <a:pt x="92" y="227"/>
                    <a:pt x="93" y="227"/>
                  </a:cubicBezTo>
                  <a:cubicBezTo>
                    <a:pt x="93" y="227"/>
                    <a:pt x="94" y="226"/>
                    <a:pt x="94" y="225"/>
                  </a:cubicBezTo>
                  <a:cubicBezTo>
                    <a:pt x="94" y="224"/>
                    <a:pt x="94" y="224"/>
                    <a:pt x="94" y="223"/>
                  </a:cubicBezTo>
                  <a:cubicBezTo>
                    <a:pt x="93" y="222"/>
                    <a:pt x="92" y="222"/>
                    <a:pt x="92" y="220"/>
                  </a:cubicBezTo>
                  <a:cubicBezTo>
                    <a:pt x="92" y="219"/>
                    <a:pt x="91" y="217"/>
                    <a:pt x="89" y="214"/>
                  </a:cubicBezTo>
                  <a:cubicBezTo>
                    <a:pt x="86" y="212"/>
                    <a:pt x="85" y="212"/>
                    <a:pt x="83" y="211"/>
                  </a:cubicBezTo>
                  <a:cubicBezTo>
                    <a:pt x="81" y="210"/>
                    <a:pt x="81" y="210"/>
                    <a:pt x="81" y="210"/>
                  </a:cubicBezTo>
                  <a:cubicBezTo>
                    <a:pt x="81" y="210"/>
                    <a:pt x="80" y="209"/>
                    <a:pt x="80" y="206"/>
                  </a:cubicBezTo>
                  <a:cubicBezTo>
                    <a:pt x="80" y="203"/>
                    <a:pt x="81" y="201"/>
                    <a:pt x="78" y="198"/>
                  </a:cubicBezTo>
                  <a:cubicBezTo>
                    <a:pt x="77" y="197"/>
                    <a:pt x="76" y="195"/>
                    <a:pt x="74" y="195"/>
                  </a:cubicBezTo>
                  <a:cubicBezTo>
                    <a:pt x="73" y="194"/>
                    <a:pt x="71" y="194"/>
                    <a:pt x="71" y="194"/>
                  </a:cubicBezTo>
                  <a:cubicBezTo>
                    <a:pt x="71" y="194"/>
                    <a:pt x="71" y="192"/>
                    <a:pt x="71" y="190"/>
                  </a:cubicBezTo>
                  <a:cubicBezTo>
                    <a:pt x="71" y="189"/>
                    <a:pt x="71" y="187"/>
                    <a:pt x="69" y="184"/>
                  </a:cubicBezTo>
                  <a:cubicBezTo>
                    <a:pt x="68" y="180"/>
                    <a:pt x="67" y="177"/>
                    <a:pt x="65" y="173"/>
                  </a:cubicBezTo>
                  <a:cubicBezTo>
                    <a:pt x="64" y="169"/>
                    <a:pt x="64" y="167"/>
                    <a:pt x="63" y="165"/>
                  </a:cubicBezTo>
                  <a:cubicBezTo>
                    <a:pt x="62" y="162"/>
                    <a:pt x="61" y="161"/>
                    <a:pt x="61" y="160"/>
                  </a:cubicBezTo>
                  <a:cubicBezTo>
                    <a:pt x="61" y="159"/>
                    <a:pt x="60" y="159"/>
                    <a:pt x="60" y="159"/>
                  </a:cubicBezTo>
                  <a:cubicBezTo>
                    <a:pt x="59" y="159"/>
                    <a:pt x="59" y="159"/>
                    <a:pt x="59" y="159"/>
                  </a:cubicBezTo>
                  <a:cubicBezTo>
                    <a:pt x="59" y="159"/>
                    <a:pt x="57" y="156"/>
                    <a:pt x="57" y="154"/>
                  </a:cubicBezTo>
                  <a:cubicBezTo>
                    <a:pt x="56" y="151"/>
                    <a:pt x="56" y="151"/>
                    <a:pt x="56" y="151"/>
                  </a:cubicBezTo>
                  <a:cubicBezTo>
                    <a:pt x="56" y="151"/>
                    <a:pt x="56" y="151"/>
                    <a:pt x="56" y="151"/>
                  </a:cubicBezTo>
                  <a:cubicBezTo>
                    <a:pt x="56" y="151"/>
                    <a:pt x="56" y="149"/>
                    <a:pt x="56" y="145"/>
                  </a:cubicBezTo>
                  <a:cubicBezTo>
                    <a:pt x="56" y="142"/>
                    <a:pt x="57" y="140"/>
                    <a:pt x="58" y="138"/>
                  </a:cubicBezTo>
                  <a:cubicBezTo>
                    <a:pt x="58" y="136"/>
                    <a:pt x="59" y="135"/>
                    <a:pt x="61" y="133"/>
                  </a:cubicBezTo>
                  <a:cubicBezTo>
                    <a:pt x="62" y="131"/>
                    <a:pt x="63" y="130"/>
                    <a:pt x="65" y="127"/>
                  </a:cubicBezTo>
                  <a:cubicBezTo>
                    <a:pt x="67" y="124"/>
                    <a:pt x="69" y="121"/>
                    <a:pt x="71" y="118"/>
                  </a:cubicBezTo>
                  <a:cubicBezTo>
                    <a:pt x="73" y="116"/>
                    <a:pt x="74" y="114"/>
                    <a:pt x="74" y="112"/>
                  </a:cubicBezTo>
                  <a:cubicBezTo>
                    <a:pt x="75" y="109"/>
                    <a:pt x="74" y="108"/>
                    <a:pt x="75" y="106"/>
                  </a:cubicBezTo>
                  <a:cubicBezTo>
                    <a:pt x="75" y="104"/>
                    <a:pt x="76" y="104"/>
                    <a:pt x="76" y="101"/>
                  </a:cubicBezTo>
                  <a:cubicBezTo>
                    <a:pt x="77" y="98"/>
                    <a:pt x="77" y="97"/>
                    <a:pt x="77" y="96"/>
                  </a:cubicBezTo>
                  <a:cubicBezTo>
                    <a:pt x="77" y="95"/>
                    <a:pt x="78" y="94"/>
                    <a:pt x="76" y="93"/>
                  </a:cubicBezTo>
                  <a:cubicBezTo>
                    <a:pt x="75" y="91"/>
                    <a:pt x="74" y="90"/>
                    <a:pt x="72" y="89"/>
                  </a:cubicBezTo>
                  <a:cubicBezTo>
                    <a:pt x="71" y="88"/>
                    <a:pt x="70" y="88"/>
                    <a:pt x="70" y="88"/>
                  </a:cubicBezTo>
                  <a:cubicBezTo>
                    <a:pt x="70" y="88"/>
                    <a:pt x="69" y="86"/>
                    <a:pt x="68" y="84"/>
                  </a:cubicBezTo>
                  <a:cubicBezTo>
                    <a:pt x="67" y="82"/>
                    <a:pt x="66" y="81"/>
                    <a:pt x="65" y="82"/>
                  </a:cubicBezTo>
                  <a:cubicBezTo>
                    <a:pt x="64" y="82"/>
                    <a:pt x="63" y="83"/>
                    <a:pt x="63" y="83"/>
                  </a:cubicBezTo>
                  <a:cubicBezTo>
                    <a:pt x="63" y="83"/>
                    <a:pt x="62" y="81"/>
                    <a:pt x="59" y="81"/>
                  </a:cubicBezTo>
                  <a:cubicBezTo>
                    <a:pt x="57" y="81"/>
                    <a:pt x="55" y="82"/>
                    <a:pt x="54" y="83"/>
                  </a:cubicBezTo>
                  <a:cubicBezTo>
                    <a:pt x="52" y="84"/>
                    <a:pt x="51" y="85"/>
                    <a:pt x="51" y="85"/>
                  </a:cubicBezTo>
                  <a:cubicBezTo>
                    <a:pt x="51" y="85"/>
                    <a:pt x="48" y="85"/>
                    <a:pt x="46" y="86"/>
                  </a:cubicBezTo>
                  <a:cubicBezTo>
                    <a:pt x="43" y="87"/>
                    <a:pt x="43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8"/>
                    <a:pt x="38" y="88"/>
                    <a:pt x="37" y="88"/>
                  </a:cubicBezTo>
                  <a:cubicBezTo>
                    <a:pt x="35" y="89"/>
                    <a:pt x="34" y="90"/>
                    <a:pt x="33" y="91"/>
                  </a:cubicBezTo>
                  <a:cubicBezTo>
                    <a:pt x="32" y="92"/>
                    <a:pt x="31" y="92"/>
                    <a:pt x="29" y="92"/>
                  </a:cubicBezTo>
                  <a:cubicBezTo>
                    <a:pt x="27" y="93"/>
                    <a:pt x="27" y="94"/>
                    <a:pt x="25" y="94"/>
                  </a:cubicBezTo>
                  <a:cubicBezTo>
                    <a:pt x="24" y="94"/>
                    <a:pt x="21" y="95"/>
                    <a:pt x="19" y="95"/>
                  </a:cubicBezTo>
                  <a:cubicBezTo>
                    <a:pt x="18" y="96"/>
                    <a:pt x="15" y="97"/>
                    <a:pt x="15" y="101"/>
                  </a:cubicBezTo>
                  <a:cubicBezTo>
                    <a:pt x="15" y="105"/>
                    <a:pt x="15" y="106"/>
                    <a:pt x="15" y="108"/>
                  </a:cubicBezTo>
                  <a:cubicBezTo>
                    <a:pt x="16" y="110"/>
                    <a:pt x="16" y="112"/>
                    <a:pt x="16" y="114"/>
                  </a:cubicBezTo>
                  <a:cubicBezTo>
                    <a:pt x="16" y="116"/>
                    <a:pt x="16" y="119"/>
                    <a:pt x="17" y="121"/>
                  </a:cubicBezTo>
                  <a:cubicBezTo>
                    <a:pt x="17" y="124"/>
                    <a:pt x="18" y="126"/>
                    <a:pt x="19" y="130"/>
                  </a:cubicBezTo>
                  <a:cubicBezTo>
                    <a:pt x="20" y="133"/>
                    <a:pt x="21" y="133"/>
                    <a:pt x="21" y="135"/>
                  </a:cubicBezTo>
                  <a:cubicBezTo>
                    <a:pt x="22" y="137"/>
                    <a:pt x="22" y="139"/>
                    <a:pt x="22" y="141"/>
                  </a:cubicBezTo>
                  <a:cubicBezTo>
                    <a:pt x="22" y="144"/>
                    <a:pt x="22" y="145"/>
                    <a:pt x="23" y="147"/>
                  </a:cubicBezTo>
                  <a:cubicBezTo>
                    <a:pt x="23" y="150"/>
                    <a:pt x="24" y="151"/>
                    <a:pt x="24" y="154"/>
                  </a:cubicBezTo>
                  <a:cubicBezTo>
                    <a:pt x="24" y="157"/>
                    <a:pt x="24" y="159"/>
                    <a:pt x="25" y="160"/>
                  </a:cubicBezTo>
                  <a:cubicBezTo>
                    <a:pt x="25" y="162"/>
                    <a:pt x="25" y="163"/>
                    <a:pt x="25" y="163"/>
                  </a:cubicBezTo>
                  <a:cubicBezTo>
                    <a:pt x="25" y="163"/>
                    <a:pt x="22" y="165"/>
                    <a:pt x="21" y="166"/>
                  </a:cubicBezTo>
                  <a:cubicBezTo>
                    <a:pt x="21" y="166"/>
                    <a:pt x="21" y="167"/>
                    <a:pt x="21" y="169"/>
                  </a:cubicBezTo>
                  <a:cubicBezTo>
                    <a:pt x="22" y="172"/>
                    <a:pt x="22" y="174"/>
                    <a:pt x="22" y="174"/>
                  </a:cubicBezTo>
                  <a:cubicBezTo>
                    <a:pt x="22" y="174"/>
                    <a:pt x="19" y="176"/>
                    <a:pt x="16" y="177"/>
                  </a:cubicBezTo>
                  <a:cubicBezTo>
                    <a:pt x="14" y="178"/>
                    <a:pt x="11" y="179"/>
                    <a:pt x="11" y="180"/>
                  </a:cubicBezTo>
                  <a:cubicBezTo>
                    <a:pt x="11" y="180"/>
                    <a:pt x="11" y="181"/>
                    <a:pt x="12" y="181"/>
                  </a:cubicBezTo>
                  <a:cubicBezTo>
                    <a:pt x="12" y="181"/>
                    <a:pt x="12" y="182"/>
                    <a:pt x="12" y="182"/>
                  </a:cubicBezTo>
                  <a:cubicBezTo>
                    <a:pt x="12" y="182"/>
                    <a:pt x="11" y="183"/>
                    <a:pt x="9" y="184"/>
                  </a:cubicBezTo>
                  <a:cubicBezTo>
                    <a:pt x="6" y="186"/>
                    <a:pt x="3" y="188"/>
                    <a:pt x="2" y="189"/>
                  </a:cubicBezTo>
                  <a:cubicBezTo>
                    <a:pt x="0" y="190"/>
                    <a:pt x="0" y="191"/>
                    <a:pt x="0" y="192"/>
                  </a:cubicBezTo>
                  <a:cubicBezTo>
                    <a:pt x="1" y="193"/>
                    <a:pt x="2" y="195"/>
                    <a:pt x="4" y="198"/>
                  </a:cubicBezTo>
                  <a:cubicBezTo>
                    <a:pt x="7" y="202"/>
                    <a:pt x="8" y="205"/>
                    <a:pt x="12" y="210"/>
                  </a:cubicBezTo>
                  <a:cubicBezTo>
                    <a:pt x="15" y="216"/>
                    <a:pt x="18" y="220"/>
                    <a:pt x="21" y="225"/>
                  </a:cubicBezTo>
                  <a:cubicBezTo>
                    <a:pt x="25" y="230"/>
                    <a:pt x="25" y="231"/>
                    <a:pt x="26" y="234"/>
                  </a:cubicBezTo>
                  <a:cubicBezTo>
                    <a:pt x="27" y="235"/>
                    <a:pt x="28" y="237"/>
                    <a:pt x="29" y="239"/>
                  </a:cubicBezTo>
                  <a:cubicBezTo>
                    <a:pt x="30" y="242"/>
                    <a:pt x="32" y="245"/>
                    <a:pt x="34" y="249"/>
                  </a:cubicBezTo>
                  <a:cubicBezTo>
                    <a:pt x="38" y="256"/>
                    <a:pt x="38" y="257"/>
                    <a:pt x="41" y="262"/>
                  </a:cubicBezTo>
                  <a:cubicBezTo>
                    <a:pt x="43" y="268"/>
                    <a:pt x="45" y="271"/>
                    <a:pt x="45" y="272"/>
                  </a:cubicBezTo>
                  <a:cubicBezTo>
                    <a:pt x="46" y="273"/>
                    <a:pt x="46" y="274"/>
                    <a:pt x="46" y="277"/>
                  </a:cubicBezTo>
                  <a:cubicBezTo>
                    <a:pt x="47" y="279"/>
                    <a:pt x="48" y="281"/>
                    <a:pt x="50" y="286"/>
                  </a:cubicBezTo>
                  <a:cubicBezTo>
                    <a:pt x="52" y="291"/>
                    <a:pt x="53" y="291"/>
                    <a:pt x="54" y="293"/>
                  </a:cubicBezTo>
                  <a:cubicBezTo>
                    <a:pt x="55" y="296"/>
                    <a:pt x="56" y="299"/>
                    <a:pt x="57" y="302"/>
                  </a:cubicBezTo>
                  <a:cubicBezTo>
                    <a:pt x="59" y="304"/>
                    <a:pt x="61" y="305"/>
                    <a:pt x="64" y="306"/>
                  </a:cubicBezTo>
                  <a:cubicBezTo>
                    <a:pt x="67" y="307"/>
                    <a:pt x="70" y="307"/>
                    <a:pt x="71" y="307"/>
                  </a:cubicBezTo>
                  <a:cubicBezTo>
                    <a:pt x="73" y="306"/>
                    <a:pt x="76" y="306"/>
                    <a:pt x="79" y="305"/>
                  </a:cubicBezTo>
                  <a:cubicBezTo>
                    <a:pt x="82" y="305"/>
                    <a:pt x="83" y="305"/>
                    <a:pt x="86" y="305"/>
                  </a:cubicBezTo>
                  <a:cubicBezTo>
                    <a:pt x="88" y="304"/>
                    <a:pt x="90" y="304"/>
                    <a:pt x="93" y="303"/>
                  </a:cubicBezTo>
                  <a:cubicBezTo>
                    <a:pt x="95" y="302"/>
                    <a:pt x="98" y="302"/>
                    <a:pt x="100" y="301"/>
                  </a:cubicBezTo>
                  <a:cubicBezTo>
                    <a:pt x="103" y="300"/>
                    <a:pt x="105" y="299"/>
                    <a:pt x="107" y="298"/>
                  </a:cubicBezTo>
                  <a:cubicBezTo>
                    <a:pt x="112" y="297"/>
                    <a:pt x="118" y="296"/>
                    <a:pt x="124" y="294"/>
                  </a:cubicBezTo>
                  <a:cubicBezTo>
                    <a:pt x="130" y="292"/>
                    <a:pt x="134" y="291"/>
                    <a:pt x="138" y="289"/>
                  </a:cubicBezTo>
                  <a:cubicBezTo>
                    <a:pt x="142" y="288"/>
                    <a:pt x="149" y="285"/>
                    <a:pt x="152" y="284"/>
                  </a:cubicBezTo>
                  <a:cubicBezTo>
                    <a:pt x="155" y="282"/>
                    <a:pt x="164" y="279"/>
                    <a:pt x="164" y="279"/>
                  </a:cubicBezTo>
                  <a:cubicBezTo>
                    <a:pt x="164" y="279"/>
                    <a:pt x="168" y="279"/>
                    <a:pt x="170" y="279"/>
                  </a:cubicBezTo>
                  <a:cubicBezTo>
                    <a:pt x="173" y="279"/>
                    <a:pt x="174" y="278"/>
                    <a:pt x="174" y="278"/>
                  </a:cubicBezTo>
                  <a:cubicBezTo>
                    <a:pt x="174" y="278"/>
                    <a:pt x="175" y="280"/>
                    <a:pt x="177" y="284"/>
                  </a:cubicBezTo>
                  <a:cubicBezTo>
                    <a:pt x="179" y="288"/>
                    <a:pt x="181" y="293"/>
                    <a:pt x="183" y="299"/>
                  </a:cubicBezTo>
                  <a:cubicBezTo>
                    <a:pt x="186" y="305"/>
                    <a:pt x="188" y="312"/>
                    <a:pt x="191" y="317"/>
                  </a:cubicBezTo>
                  <a:cubicBezTo>
                    <a:pt x="193" y="323"/>
                    <a:pt x="195" y="327"/>
                    <a:pt x="197" y="331"/>
                  </a:cubicBezTo>
                  <a:cubicBezTo>
                    <a:pt x="198" y="333"/>
                    <a:pt x="199" y="336"/>
                    <a:pt x="199" y="338"/>
                  </a:cubicBezTo>
                  <a:cubicBezTo>
                    <a:pt x="201" y="341"/>
                    <a:pt x="202" y="345"/>
                    <a:pt x="202" y="348"/>
                  </a:cubicBezTo>
                  <a:cubicBezTo>
                    <a:pt x="204" y="354"/>
                    <a:pt x="204" y="356"/>
                    <a:pt x="205" y="361"/>
                  </a:cubicBezTo>
                  <a:cubicBezTo>
                    <a:pt x="206" y="366"/>
                    <a:pt x="207" y="368"/>
                    <a:pt x="207" y="369"/>
                  </a:cubicBezTo>
                  <a:cubicBezTo>
                    <a:pt x="207" y="370"/>
                    <a:pt x="207" y="370"/>
                    <a:pt x="207" y="371"/>
                  </a:cubicBezTo>
                  <a:cubicBezTo>
                    <a:pt x="207" y="374"/>
                    <a:pt x="207" y="377"/>
                    <a:pt x="207" y="379"/>
                  </a:cubicBezTo>
                  <a:cubicBezTo>
                    <a:pt x="206" y="383"/>
                    <a:pt x="206" y="384"/>
                    <a:pt x="206" y="386"/>
                  </a:cubicBezTo>
                  <a:cubicBezTo>
                    <a:pt x="205" y="388"/>
                    <a:pt x="206" y="390"/>
                    <a:pt x="206" y="390"/>
                  </a:cubicBezTo>
                  <a:cubicBezTo>
                    <a:pt x="206" y="391"/>
                    <a:pt x="205" y="392"/>
                    <a:pt x="205" y="393"/>
                  </a:cubicBezTo>
                  <a:cubicBezTo>
                    <a:pt x="205" y="394"/>
                    <a:pt x="205" y="398"/>
                    <a:pt x="205" y="403"/>
                  </a:cubicBezTo>
                  <a:cubicBezTo>
                    <a:pt x="204" y="408"/>
                    <a:pt x="204" y="412"/>
                    <a:pt x="204" y="414"/>
                  </a:cubicBezTo>
                  <a:cubicBezTo>
                    <a:pt x="204" y="415"/>
                    <a:pt x="204" y="416"/>
                    <a:pt x="204" y="418"/>
                  </a:cubicBezTo>
                  <a:cubicBezTo>
                    <a:pt x="205" y="419"/>
                    <a:pt x="205" y="420"/>
                    <a:pt x="205" y="420"/>
                  </a:cubicBezTo>
                  <a:cubicBezTo>
                    <a:pt x="205" y="420"/>
                    <a:pt x="205" y="421"/>
                    <a:pt x="205" y="423"/>
                  </a:cubicBezTo>
                  <a:cubicBezTo>
                    <a:pt x="205" y="425"/>
                    <a:pt x="205" y="426"/>
                    <a:pt x="206" y="428"/>
                  </a:cubicBezTo>
                  <a:cubicBezTo>
                    <a:pt x="207" y="430"/>
                    <a:pt x="207" y="431"/>
                    <a:pt x="208" y="433"/>
                  </a:cubicBezTo>
                  <a:cubicBezTo>
                    <a:pt x="208" y="435"/>
                    <a:pt x="209" y="436"/>
                    <a:pt x="209" y="437"/>
                  </a:cubicBezTo>
                  <a:cubicBezTo>
                    <a:pt x="208" y="438"/>
                    <a:pt x="208" y="439"/>
                    <a:pt x="207" y="440"/>
                  </a:cubicBezTo>
                  <a:cubicBezTo>
                    <a:pt x="206" y="442"/>
                    <a:pt x="205" y="444"/>
                    <a:pt x="204" y="448"/>
                  </a:cubicBezTo>
                  <a:cubicBezTo>
                    <a:pt x="202" y="452"/>
                    <a:pt x="201" y="458"/>
                    <a:pt x="199" y="464"/>
                  </a:cubicBezTo>
                  <a:cubicBezTo>
                    <a:pt x="198" y="466"/>
                    <a:pt x="197" y="469"/>
                    <a:pt x="196" y="471"/>
                  </a:cubicBezTo>
                  <a:cubicBezTo>
                    <a:pt x="195" y="474"/>
                    <a:pt x="194" y="477"/>
                    <a:pt x="194" y="479"/>
                  </a:cubicBezTo>
                  <a:cubicBezTo>
                    <a:pt x="193" y="483"/>
                    <a:pt x="193" y="484"/>
                    <a:pt x="192" y="486"/>
                  </a:cubicBezTo>
                  <a:cubicBezTo>
                    <a:pt x="191" y="488"/>
                    <a:pt x="191" y="489"/>
                    <a:pt x="191" y="491"/>
                  </a:cubicBezTo>
                  <a:cubicBezTo>
                    <a:pt x="191" y="493"/>
                    <a:pt x="190" y="495"/>
                    <a:pt x="190" y="496"/>
                  </a:cubicBezTo>
                  <a:cubicBezTo>
                    <a:pt x="189" y="497"/>
                    <a:pt x="187" y="500"/>
                    <a:pt x="186" y="503"/>
                  </a:cubicBezTo>
                  <a:cubicBezTo>
                    <a:pt x="185" y="505"/>
                    <a:pt x="183" y="508"/>
                    <a:pt x="182" y="512"/>
                  </a:cubicBezTo>
                  <a:cubicBezTo>
                    <a:pt x="180" y="516"/>
                    <a:pt x="179" y="519"/>
                    <a:pt x="179" y="519"/>
                  </a:cubicBezTo>
                  <a:cubicBezTo>
                    <a:pt x="179" y="519"/>
                    <a:pt x="176" y="520"/>
                    <a:pt x="175" y="523"/>
                  </a:cubicBezTo>
                  <a:cubicBezTo>
                    <a:pt x="173" y="525"/>
                    <a:pt x="173" y="526"/>
                    <a:pt x="171" y="530"/>
                  </a:cubicBezTo>
                  <a:cubicBezTo>
                    <a:pt x="170" y="533"/>
                    <a:pt x="169" y="534"/>
                    <a:pt x="169" y="535"/>
                  </a:cubicBezTo>
                  <a:cubicBezTo>
                    <a:pt x="168" y="535"/>
                    <a:pt x="167" y="536"/>
                    <a:pt x="166" y="538"/>
                  </a:cubicBezTo>
                  <a:cubicBezTo>
                    <a:pt x="164" y="540"/>
                    <a:pt x="163" y="542"/>
                    <a:pt x="162" y="544"/>
                  </a:cubicBezTo>
                  <a:cubicBezTo>
                    <a:pt x="161" y="546"/>
                    <a:pt x="161" y="548"/>
                    <a:pt x="160" y="548"/>
                  </a:cubicBezTo>
                  <a:cubicBezTo>
                    <a:pt x="159" y="549"/>
                    <a:pt x="157" y="551"/>
                    <a:pt x="155" y="554"/>
                  </a:cubicBezTo>
                  <a:cubicBezTo>
                    <a:pt x="152" y="558"/>
                    <a:pt x="151" y="561"/>
                    <a:pt x="149" y="565"/>
                  </a:cubicBezTo>
                  <a:cubicBezTo>
                    <a:pt x="147" y="569"/>
                    <a:pt x="145" y="571"/>
                    <a:pt x="144" y="573"/>
                  </a:cubicBezTo>
                  <a:cubicBezTo>
                    <a:pt x="143" y="576"/>
                    <a:pt x="142" y="577"/>
                    <a:pt x="140" y="581"/>
                  </a:cubicBezTo>
                  <a:cubicBezTo>
                    <a:pt x="138" y="586"/>
                    <a:pt x="136" y="590"/>
                    <a:pt x="135" y="592"/>
                  </a:cubicBezTo>
                  <a:cubicBezTo>
                    <a:pt x="135" y="593"/>
                    <a:pt x="134" y="594"/>
                    <a:pt x="133" y="595"/>
                  </a:cubicBezTo>
                  <a:cubicBezTo>
                    <a:pt x="133" y="596"/>
                    <a:pt x="131" y="597"/>
                    <a:pt x="127" y="605"/>
                  </a:cubicBezTo>
                  <a:cubicBezTo>
                    <a:pt x="124" y="613"/>
                    <a:pt x="123" y="618"/>
                    <a:pt x="121" y="623"/>
                  </a:cubicBezTo>
                  <a:cubicBezTo>
                    <a:pt x="119" y="629"/>
                    <a:pt x="118" y="631"/>
                    <a:pt x="118" y="634"/>
                  </a:cubicBezTo>
                  <a:cubicBezTo>
                    <a:pt x="117" y="637"/>
                    <a:pt x="117" y="638"/>
                    <a:pt x="117" y="639"/>
                  </a:cubicBezTo>
                  <a:cubicBezTo>
                    <a:pt x="116" y="640"/>
                    <a:pt x="116" y="642"/>
                    <a:pt x="117" y="643"/>
                  </a:cubicBezTo>
                  <a:cubicBezTo>
                    <a:pt x="117" y="644"/>
                    <a:pt x="117" y="648"/>
                    <a:pt x="117" y="649"/>
                  </a:cubicBezTo>
                  <a:cubicBezTo>
                    <a:pt x="117" y="651"/>
                    <a:pt x="119" y="657"/>
                    <a:pt x="121" y="661"/>
                  </a:cubicBezTo>
                  <a:cubicBezTo>
                    <a:pt x="123" y="665"/>
                    <a:pt x="125" y="669"/>
                    <a:pt x="127" y="672"/>
                  </a:cubicBezTo>
                  <a:cubicBezTo>
                    <a:pt x="129" y="675"/>
                    <a:pt x="131" y="678"/>
                    <a:pt x="132" y="680"/>
                  </a:cubicBezTo>
                  <a:cubicBezTo>
                    <a:pt x="133" y="682"/>
                    <a:pt x="138" y="690"/>
                    <a:pt x="141" y="696"/>
                  </a:cubicBezTo>
                  <a:cubicBezTo>
                    <a:pt x="145" y="701"/>
                    <a:pt x="149" y="709"/>
                    <a:pt x="152" y="715"/>
                  </a:cubicBezTo>
                  <a:cubicBezTo>
                    <a:pt x="156" y="721"/>
                    <a:pt x="159" y="725"/>
                    <a:pt x="163" y="730"/>
                  </a:cubicBezTo>
                  <a:cubicBezTo>
                    <a:pt x="167" y="735"/>
                    <a:pt x="170" y="739"/>
                    <a:pt x="173" y="742"/>
                  </a:cubicBezTo>
                  <a:cubicBezTo>
                    <a:pt x="177" y="746"/>
                    <a:pt x="177" y="746"/>
                    <a:pt x="178" y="747"/>
                  </a:cubicBezTo>
                  <a:cubicBezTo>
                    <a:pt x="178" y="748"/>
                    <a:pt x="179" y="749"/>
                    <a:pt x="180" y="751"/>
                  </a:cubicBezTo>
                  <a:cubicBezTo>
                    <a:pt x="181" y="753"/>
                    <a:pt x="183" y="756"/>
                    <a:pt x="185" y="760"/>
                  </a:cubicBezTo>
                  <a:cubicBezTo>
                    <a:pt x="187" y="762"/>
                    <a:pt x="188" y="764"/>
                    <a:pt x="189" y="766"/>
                  </a:cubicBezTo>
                  <a:cubicBezTo>
                    <a:pt x="192" y="772"/>
                    <a:pt x="195" y="778"/>
                    <a:pt x="199" y="784"/>
                  </a:cubicBezTo>
                  <a:cubicBezTo>
                    <a:pt x="200" y="785"/>
                    <a:pt x="201" y="787"/>
                    <a:pt x="202" y="788"/>
                  </a:cubicBezTo>
                  <a:cubicBezTo>
                    <a:pt x="204" y="792"/>
                    <a:pt x="206" y="794"/>
                    <a:pt x="206" y="794"/>
                  </a:cubicBezTo>
                  <a:cubicBezTo>
                    <a:pt x="206" y="794"/>
                    <a:pt x="205" y="795"/>
                    <a:pt x="204" y="795"/>
                  </a:cubicBezTo>
                  <a:cubicBezTo>
                    <a:pt x="203" y="795"/>
                    <a:pt x="201" y="796"/>
                    <a:pt x="200" y="798"/>
                  </a:cubicBezTo>
                  <a:cubicBezTo>
                    <a:pt x="200" y="799"/>
                    <a:pt x="199" y="800"/>
                    <a:pt x="198" y="800"/>
                  </a:cubicBezTo>
                  <a:cubicBezTo>
                    <a:pt x="198" y="800"/>
                    <a:pt x="196" y="800"/>
                    <a:pt x="194" y="801"/>
                  </a:cubicBezTo>
                  <a:cubicBezTo>
                    <a:pt x="193" y="802"/>
                    <a:pt x="192" y="802"/>
                    <a:pt x="193" y="802"/>
                  </a:cubicBezTo>
                  <a:cubicBezTo>
                    <a:pt x="193" y="803"/>
                    <a:pt x="193" y="803"/>
                    <a:pt x="193" y="803"/>
                  </a:cubicBezTo>
                  <a:cubicBezTo>
                    <a:pt x="193" y="803"/>
                    <a:pt x="192" y="803"/>
                    <a:pt x="191" y="804"/>
                  </a:cubicBezTo>
                  <a:cubicBezTo>
                    <a:pt x="191" y="804"/>
                    <a:pt x="191" y="804"/>
                    <a:pt x="189" y="805"/>
                  </a:cubicBezTo>
                  <a:cubicBezTo>
                    <a:pt x="187" y="805"/>
                    <a:pt x="186" y="806"/>
                    <a:pt x="185" y="807"/>
                  </a:cubicBezTo>
                  <a:cubicBezTo>
                    <a:pt x="183" y="807"/>
                    <a:pt x="184" y="808"/>
                    <a:pt x="184" y="808"/>
                  </a:cubicBezTo>
                  <a:cubicBezTo>
                    <a:pt x="184" y="808"/>
                    <a:pt x="184" y="808"/>
                    <a:pt x="184" y="808"/>
                  </a:cubicBezTo>
                  <a:cubicBezTo>
                    <a:pt x="184" y="808"/>
                    <a:pt x="182" y="809"/>
                    <a:pt x="180" y="810"/>
                  </a:cubicBezTo>
                  <a:cubicBezTo>
                    <a:pt x="178" y="811"/>
                    <a:pt x="175" y="812"/>
                    <a:pt x="173" y="813"/>
                  </a:cubicBezTo>
                  <a:cubicBezTo>
                    <a:pt x="171" y="814"/>
                    <a:pt x="170" y="814"/>
                    <a:pt x="168" y="815"/>
                  </a:cubicBezTo>
                  <a:cubicBezTo>
                    <a:pt x="166" y="815"/>
                    <a:pt x="164" y="815"/>
                    <a:pt x="161" y="816"/>
                  </a:cubicBezTo>
                  <a:cubicBezTo>
                    <a:pt x="158" y="817"/>
                    <a:pt x="156" y="817"/>
                    <a:pt x="154" y="818"/>
                  </a:cubicBezTo>
                  <a:cubicBezTo>
                    <a:pt x="151" y="819"/>
                    <a:pt x="147" y="820"/>
                    <a:pt x="144" y="821"/>
                  </a:cubicBezTo>
                  <a:cubicBezTo>
                    <a:pt x="142" y="823"/>
                    <a:pt x="141" y="824"/>
                    <a:pt x="139" y="826"/>
                  </a:cubicBezTo>
                  <a:cubicBezTo>
                    <a:pt x="138" y="828"/>
                    <a:pt x="138" y="829"/>
                    <a:pt x="137" y="831"/>
                  </a:cubicBezTo>
                  <a:cubicBezTo>
                    <a:pt x="137" y="833"/>
                    <a:pt x="137" y="834"/>
                    <a:pt x="137" y="834"/>
                  </a:cubicBezTo>
                  <a:cubicBezTo>
                    <a:pt x="137" y="834"/>
                    <a:pt x="136" y="835"/>
                    <a:pt x="135" y="836"/>
                  </a:cubicBezTo>
                  <a:cubicBezTo>
                    <a:pt x="135" y="837"/>
                    <a:pt x="135" y="838"/>
                    <a:pt x="135" y="840"/>
                  </a:cubicBezTo>
                  <a:cubicBezTo>
                    <a:pt x="135" y="841"/>
                    <a:pt x="135" y="842"/>
                    <a:pt x="136" y="843"/>
                  </a:cubicBezTo>
                  <a:cubicBezTo>
                    <a:pt x="138" y="844"/>
                    <a:pt x="142" y="847"/>
                    <a:pt x="146" y="848"/>
                  </a:cubicBezTo>
                  <a:cubicBezTo>
                    <a:pt x="151" y="849"/>
                    <a:pt x="157" y="850"/>
                    <a:pt x="167" y="850"/>
                  </a:cubicBezTo>
                  <a:cubicBezTo>
                    <a:pt x="176" y="850"/>
                    <a:pt x="189" y="850"/>
                    <a:pt x="196" y="849"/>
                  </a:cubicBezTo>
                  <a:cubicBezTo>
                    <a:pt x="199" y="849"/>
                    <a:pt x="203" y="848"/>
                    <a:pt x="205" y="848"/>
                  </a:cubicBezTo>
                  <a:cubicBezTo>
                    <a:pt x="208" y="847"/>
                    <a:pt x="211" y="847"/>
                    <a:pt x="211" y="847"/>
                  </a:cubicBezTo>
                  <a:cubicBezTo>
                    <a:pt x="211" y="847"/>
                    <a:pt x="211" y="848"/>
                    <a:pt x="212" y="848"/>
                  </a:cubicBezTo>
                  <a:cubicBezTo>
                    <a:pt x="212" y="848"/>
                    <a:pt x="212" y="846"/>
                    <a:pt x="212" y="846"/>
                  </a:cubicBezTo>
                  <a:cubicBezTo>
                    <a:pt x="212" y="846"/>
                    <a:pt x="216" y="845"/>
                    <a:pt x="220" y="844"/>
                  </a:cubicBezTo>
                  <a:cubicBezTo>
                    <a:pt x="223" y="843"/>
                    <a:pt x="226" y="842"/>
                    <a:pt x="229" y="841"/>
                  </a:cubicBezTo>
                  <a:cubicBezTo>
                    <a:pt x="232" y="841"/>
                    <a:pt x="235" y="840"/>
                    <a:pt x="238" y="840"/>
                  </a:cubicBezTo>
                  <a:cubicBezTo>
                    <a:pt x="244" y="839"/>
                    <a:pt x="245" y="840"/>
                    <a:pt x="245" y="840"/>
                  </a:cubicBezTo>
                  <a:cubicBezTo>
                    <a:pt x="245" y="840"/>
                    <a:pt x="244" y="843"/>
                    <a:pt x="245" y="844"/>
                  </a:cubicBezTo>
                  <a:cubicBezTo>
                    <a:pt x="245" y="844"/>
                    <a:pt x="247" y="844"/>
                    <a:pt x="251" y="844"/>
                  </a:cubicBezTo>
                  <a:cubicBezTo>
                    <a:pt x="255" y="844"/>
                    <a:pt x="273" y="844"/>
                    <a:pt x="279" y="842"/>
                  </a:cubicBezTo>
                  <a:cubicBezTo>
                    <a:pt x="285" y="840"/>
                    <a:pt x="288" y="838"/>
                    <a:pt x="289" y="834"/>
                  </a:cubicBezTo>
                  <a:cubicBezTo>
                    <a:pt x="289" y="830"/>
                    <a:pt x="289" y="828"/>
                    <a:pt x="289" y="827"/>
                  </a:cubicBezTo>
                  <a:cubicBezTo>
                    <a:pt x="289" y="825"/>
                    <a:pt x="289" y="824"/>
                    <a:pt x="289" y="822"/>
                  </a:cubicBezTo>
                  <a:cubicBezTo>
                    <a:pt x="288" y="821"/>
                    <a:pt x="288" y="821"/>
                    <a:pt x="288" y="821"/>
                  </a:cubicBezTo>
                  <a:cubicBezTo>
                    <a:pt x="288" y="821"/>
                    <a:pt x="288" y="820"/>
                    <a:pt x="288" y="820"/>
                  </a:cubicBezTo>
                  <a:cubicBezTo>
                    <a:pt x="288" y="819"/>
                    <a:pt x="288" y="818"/>
                    <a:pt x="288" y="817"/>
                  </a:cubicBezTo>
                  <a:cubicBezTo>
                    <a:pt x="289" y="816"/>
                    <a:pt x="289" y="815"/>
                    <a:pt x="289" y="814"/>
                  </a:cubicBezTo>
                  <a:cubicBezTo>
                    <a:pt x="290" y="812"/>
                    <a:pt x="291" y="810"/>
                    <a:pt x="290" y="808"/>
                  </a:cubicBezTo>
                  <a:cubicBezTo>
                    <a:pt x="289" y="806"/>
                    <a:pt x="290" y="804"/>
                    <a:pt x="288" y="799"/>
                  </a:cubicBezTo>
                  <a:cubicBezTo>
                    <a:pt x="287" y="794"/>
                    <a:pt x="287" y="794"/>
                    <a:pt x="286" y="791"/>
                  </a:cubicBezTo>
                  <a:cubicBezTo>
                    <a:pt x="285" y="788"/>
                    <a:pt x="285" y="786"/>
                    <a:pt x="285" y="784"/>
                  </a:cubicBezTo>
                  <a:cubicBezTo>
                    <a:pt x="284" y="781"/>
                    <a:pt x="284" y="778"/>
                    <a:pt x="281" y="775"/>
                  </a:cubicBezTo>
                  <a:cubicBezTo>
                    <a:pt x="279" y="771"/>
                    <a:pt x="277" y="769"/>
                    <a:pt x="274" y="767"/>
                  </a:cubicBezTo>
                  <a:cubicBezTo>
                    <a:pt x="271" y="765"/>
                    <a:pt x="271" y="765"/>
                    <a:pt x="269" y="765"/>
                  </a:cubicBezTo>
                  <a:cubicBezTo>
                    <a:pt x="268" y="765"/>
                    <a:pt x="268" y="765"/>
                    <a:pt x="268" y="765"/>
                  </a:cubicBezTo>
                  <a:cubicBezTo>
                    <a:pt x="268" y="765"/>
                    <a:pt x="267" y="763"/>
                    <a:pt x="265" y="760"/>
                  </a:cubicBezTo>
                  <a:cubicBezTo>
                    <a:pt x="264" y="757"/>
                    <a:pt x="263" y="756"/>
                    <a:pt x="262" y="754"/>
                  </a:cubicBezTo>
                  <a:cubicBezTo>
                    <a:pt x="260" y="753"/>
                    <a:pt x="260" y="751"/>
                    <a:pt x="259" y="749"/>
                  </a:cubicBezTo>
                  <a:cubicBezTo>
                    <a:pt x="258" y="747"/>
                    <a:pt x="257" y="746"/>
                    <a:pt x="257" y="743"/>
                  </a:cubicBezTo>
                  <a:cubicBezTo>
                    <a:pt x="256" y="741"/>
                    <a:pt x="256" y="739"/>
                    <a:pt x="255" y="738"/>
                  </a:cubicBezTo>
                  <a:cubicBezTo>
                    <a:pt x="254" y="736"/>
                    <a:pt x="254" y="736"/>
                    <a:pt x="253" y="733"/>
                  </a:cubicBezTo>
                  <a:cubicBezTo>
                    <a:pt x="252" y="730"/>
                    <a:pt x="250" y="726"/>
                    <a:pt x="248" y="723"/>
                  </a:cubicBezTo>
                  <a:cubicBezTo>
                    <a:pt x="245" y="720"/>
                    <a:pt x="244" y="718"/>
                    <a:pt x="243" y="718"/>
                  </a:cubicBezTo>
                  <a:cubicBezTo>
                    <a:pt x="242" y="717"/>
                    <a:pt x="242" y="717"/>
                    <a:pt x="242" y="717"/>
                  </a:cubicBezTo>
                  <a:cubicBezTo>
                    <a:pt x="242" y="717"/>
                    <a:pt x="242" y="716"/>
                    <a:pt x="241" y="713"/>
                  </a:cubicBezTo>
                  <a:cubicBezTo>
                    <a:pt x="240" y="709"/>
                    <a:pt x="239" y="706"/>
                    <a:pt x="238" y="703"/>
                  </a:cubicBezTo>
                  <a:cubicBezTo>
                    <a:pt x="237" y="700"/>
                    <a:pt x="236" y="698"/>
                    <a:pt x="236" y="698"/>
                  </a:cubicBezTo>
                  <a:cubicBezTo>
                    <a:pt x="236" y="698"/>
                    <a:pt x="236" y="696"/>
                    <a:pt x="236" y="693"/>
                  </a:cubicBezTo>
                  <a:cubicBezTo>
                    <a:pt x="236" y="690"/>
                    <a:pt x="235" y="687"/>
                    <a:pt x="234" y="685"/>
                  </a:cubicBezTo>
                  <a:cubicBezTo>
                    <a:pt x="233" y="683"/>
                    <a:pt x="232" y="682"/>
                    <a:pt x="230" y="680"/>
                  </a:cubicBezTo>
                  <a:cubicBezTo>
                    <a:pt x="228" y="678"/>
                    <a:pt x="226" y="678"/>
                    <a:pt x="224" y="676"/>
                  </a:cubicBezTo>
                  <a:cubicBezTo>
                    <a:pt x="223" y="675"/>
                    <a:pt x="222" y="675"/>
                    <a:pt x="222" y="674"/>
                  </a:cubicBezTo>
                  <a:cubicBezTo>
                    <a:pt x="221" y="673"/>
                    <a:pt x="220" y="671"/>
                    <a:pt x="219" y="669"/>
                  </a:cubicBezTo>
                  <a:cubicBezTo>
                    <a:pt x="219" y="668"/>
                    <a:pt x="218" y="666"/>
                    <a:pt x="217" y="665"/>
                  </a:cubicBezTo>
                  <a:cubicBezTo>
                    <a:pt x="217" y="664"/>
                    <a:pt x="217" y="663"/>
                    <a:pt x="217" y="663"/>
                  </a:cubicBezTo>
                  <a:cubicBezTo>
                    <a:pt x="217" y="663"/>
                    <a:pt x="219" y="662"/>
                    <a:pt x="221" y="661"/>
                  </a:cubicBezTo>
                  <a:cubicBezTo>
                    <a:pt x="223" y="660"/>
                    <a:pt x="224" y="658"/>
                    <a:pt x="226" y="657"/>
                  </a:cubicBezTo>
                  <a:cubicBezTo>
                    <a:pt x="228" y="655"/>
                    <a:pt x="229" y="654"/>
                    <a:pt x="231" y="651"/>
                  </a:cubicBezTo>
                  <a:cubicBezTo>
                    <a:pt x="231" y="650"/>
                    <a:pt x="232" y="649"/>
                    <a:pt x="232" y="648"/>
                  </a:cubicBezTo>
                  <a:cubicBezTo>
                    <a:pt x="234" y="646"/>
                    <a:pt x="236" y="643"/>
                    <a:pt x="237" y="641"/>
                  </a:cubicBezTo>
                  <a:cubicBezTo>
                    <a:pt x="239" y="638"/>
                    <a:pt x="240" y="636"/>
                    <a:pt x="242" y="633"/>
                  </a:cubicBezTo>
                  <a:cubicBezTo>
                    <a:pt x="244" y="630"/>
                    <a:pt x="247" y="626"/>
                    <a:pt x="250" y="622"/>
                  </a:cubicBezTo>
                  <a:cubicBezTo>
                    <a:pt x="252" y="620"/>
                    <a:pt x="254" y="616"/>
                    <a:pt x="256" y="613"/>
                  </a:cubicBezTo>
                  <a:cubicBezTo>
                    <a:pt x="258" y="611"/>
                    <a:pt x="260" y="609"/>
                    <a:pt x="261" y="607"/>
                  </a:cubicBezTo>
                  <a:cubicBezTo>
                    <a:pt x="263" y="604"/>
                    <a:pt x="266" y="599"/>
                    <a:pt x="269" y="595"/>
                  </a:cubicBezTo>
                  <a:cubicBezTo>
                    <a:pt x="271" y="593"/>
                    <a:pt x="273" y="591"/>
                    <a:pt x="274" y="589"/>
                  </a:cubicBezTo>
                  <a:cubicBezTo>
                    <a:pt x="276" y="587"/>
                    <a:pt x="277" y="585"/>
                    <a:pt x="279" y="583"/>
                  </a:cubicBezTo>
                  <a:cubicBezTo>
                    <a:pt x="280" y="581"/>
                    <a:pt x="282" y="579"/>
                    <a:pt x="284" y="577"/>
                  </a:cubicBezTo>
                  <a:cubicBezTo>
                    <a:pt x="286" y="575"/>
                    <a:pt x="288" y="573"/>
                    <a:pt x="290" y="571"/>
                  </a:cubicBezTo>
                  <a:cubicBezTo>
                    <a:pt x="292" y="569"/>
                    <a:pt x="293" y="567"/>
                    <a:pt x="295" y="566"/>
                  </a:cubicBezTo>
                  <a:cubicBezTo>
                    <a:pt x="298" y="563"/>
                    <a:pt x="301" y="560"/>
                    <a:pt x="303" y="557"/>
                  </a:cubicBezTo>
                  <a:cubicBezTo>
                    <a:pt x="306" y="554"/>
                    <a:pt x="307" y="553"/>
                    <a:pt x="309" y="551"/>
                  </a:cubicBezTo>
                  <a:cubicBezTo>
                    <a:pt x="311" y="549"/>
                    <a:pt x="311" y="549"/>
                    <a:pt x="312" y="549"/>
                  </a:cubicBezTo>
                  <a:cubicBezTo>
                    <a:pt x="313" y="549"/>
                    <a:pt x="314" y="548"/>
                    <a:pt x="314" y="548"/>
                  </a:cubicBezTo>
                  <a:cubicBezTo>
                    <a:pt x="314" y="548"/>
                    <a:pt x="315" y="549"/>
                    <a:pt x="315" y="550"/>
                  </a:cubicBezTo>
                  <a:cubicBezTo>
                    <a:pt x="315" y="551"/>
                    <a:pt x="315" y="552"/>
                    <a:pt x="315" y="552"/>
                  </a:cubicBezTo>
                  <a:cubicBezTo>
                    <a:pt x="314" y="553"/>
                    <a:pt x="314" y="554"/>
                    <a:pt x="314" y="555"/>
                  </a:cubicBezTo>
                  <a:cubicBezTo>
                    <a:pt x="314" y="555"/>
                    <a:pt x="314" y="556"/>
                    <a:pt x="313" y="556"/>
                  </a:cubicBezTo>
                  <a:cubicBezTo>
                    <a:pt x="313" y="557"/>
                    <a:pt x="312" y="559"/>
                    <a:pt x="311" y="562"/>
                  </a:cubicBezTo>
                  <a:cubicBezTo>
                    <a:pt x="310" y="564"/>
                    <a:pt x="310" y="565"/>
                    <a:pt x="310" y="565"/>
                  </a:cubicBezTo>
                  <a:cubicBezTo>
                    <a:pt x="309" y="565"/>
                    <a:pt x="309" y="566"/>
                    <a:pt x="310" y="567"/>
                  </a:cubicBezTo>
                  <a:cubicBezTo>
                    <a:pt x="311" y="568"/>
                    <a:pt x="311" y="568"/>
                    <a:pt x="311" y="570"/>
                  </a:cubicBezTo>
                  <a:cubicBezTo>
                    <a:pt x="311" y="572"/>
                    <a:pt x="311" y="573"/>
                    <a:pt x="311" y="574"/>
                  </a:cubicBezTo>
                  <a:cubicBezTo>
                    <a:pt x="311" y="574"/>
                    <a:pt x="310" y="575"/>
                    <a:pt x="310" y="577"/>
                  </a:cubicBezTo>
                  <a:cubicBezTo>
                    <a:pt x="309" y="579"/>
                    <a:pt x="310" y="581"/>
                    <a:pt x="311" y="582"/>
                  </a:cubicBezTo>
                  <a:cubicBezTo>
                    <a:pt x="312" y="584"/>
                    <a:pt x="313" y="585"/>
                    <a:pt x="313" y="586"/>
                  </a:cubicBezTo>
                  <a:cubicBezTo>
                    <a:pt x="313" y="586"/>
                    <a:pt x="312" y="587"/>
                    <a:pt x="312" y="587"/>
                  </a:cubicBezTo>
                  <a:cubicBezTo>
                    <a:pt x="311" y="588"/>
                    <a:pt x="309" y="591"/>
                    <a:pt x="310" y="594"/>
                  </a:cubicBezTo>
                  <a:cubicBezTo>
                    <a:pt x="310" y="597"/>
                    <a:pt x="311" y="597"/>
                    <a:pt x="311" y="599"/>
                  </a:cubicBezTo>
                  <a:cubicBezTo>
                    <a:pt x="311" y="600"/>
                    <a:pt x="310" y="600"/>
                    <a:pt x="310" y="602"/>
                  </a:cubicBezTo>
                  <a:cubicBezTo>
                    <a:pt x="310" y="603"/>
                    <a:pt x="309" y="606"/>
                    <a:pt x="310" y="608"/>
                  </a:cubicBezTo>
                  <a:cubicBezTo>
                    <a:pt x="310" y="610"/>
                    <a:pt x="311" y="610"/>
                    <a:pt x="310" y="613"/>
                  </a:cubicBezTo>
                  <a:cubicBezTo>
                    <a:pt x="310" y="615"/>
                    <a:pt x="310" y="617"/>
                    <a:pt x="310" y="618"/>
                  </a:cubicBezTo>
                  <a:cubicBezTo>
                    <a:pt x="310" y="620"/>
                    <a:pt x="310" y="620"/>
                    <a:pt x="310" y="620"/>
                  </a:cubicBezTo>
                  <a:cubicBezTo>
                    <a:pt x="310" y="620"/>
                    <a:pt x="308" y="622"/>
                    <a:pt x="307" y="623"/>
                  </a:cubicBezTo>
                  <a:cubicBezTo>
                    <a:pt x="307" y="624"/>
                    <a:pt x="306" y="624"/>
                    <a:pt x="305" y="625"/>
                  </a:cubicBezTo>
                  <a:cubicBezTo>
                    <a:pt x="304" y="626"/>
                    <a:pt x="301" y="629"/>
                    <a:pt x="301" y="632"/>
                  </a:cubicBezTo>
                  <a:cubicBezTo>
                    <a:pt x="301" y="636"/>
                    <a:pt x="302" y="638"/>
                    <a:pt x="303" y="642"/>
                  </a:cubicBezTo>
                  <a:cubicBezTo>
                    <a:pt x="305" y="645"/>
                    <a:pt x="307" y="648"/>
                    <a:pt x="309" y="650"/>
                  </a:cubicBezTo>
                  <a:cubicBezTo>
                    <a:pt x="311" y="652"/>
                    <a:pt x="313" y="654"/>
                    <a:pt x="314" y="655"/>
                  </a:cubicBezTo>
                  <a:cubicBezTo>
                    <a:pt x="315" y="656"/>
                    <a:pt x="315" y="656"/>
                    <a:pt x="315" y="656"/>
                  </a:cubicBezTo>
                  <a:cubicBezTo>
                    <a:pt x="315" y="656"/>
                    <a:pt x="315" y="660"/>
                    <a:pt x="317" y="666"/>
                  </a:cubicBezTo>
                  <a:cubicBezTo>
                    <a:pt x="319" y="672"/>
                    <a:pt x="320" y="677"/>
                    <a:pt x="322" y="682"/>
                  </a:cubicBezTo>
                  <a:cubicBezTo>
                    <a:pt x="323" y="687"/>
                    <a:pt x="323" y="687"/>
                    <a:pt x="324" y="690"/>
                  </a:cubicBezTo>
                  <a:cubicBezTo>
                    <a:pt x="325" y="693"/>
                    <a:pt x="326" y="694"/>
                    <a:pt x="326" y="694"/>
                  </a:cubicBezTo>
                  <a:cubicBezTo>
                    <a:pt x="326" y="694"/>
                    <a:pt x="326" y="700"/>
                    <a:pt x="327" y="706"/>
                  </a:cubicBezTo>
                  <a:cubicBezTo>
                    <a:pt x="327" y="709"/>
                    <a:pt x="327" y="712"/>
                    <a:pt x="328" y="714"/>
                  </a:cubicBezTo>
                  <a:cubicBezTo>
                    <a:pt x="328" y="717"/>
                    <a:pt x="328" y="719"/>
                    <a:pt x="329" y="721"/>
                  </a:cubicBezTo>
                  <a:cubicBezTo>
                    <a:pt x="329" y="723"/>
                    <a:pt x="329" y="724"/>
                    <a:pt x="329" y="726"/>
                  </a:cubicBezTo>
                  <a:cubicBezTo>
                    <a:pt x="330" y="727"/>
                    <a:pt x="330" y="728"/>
                    <a:pt x="330" y="729"/>
                  </a:cubicBezTo>
                  <a:cubicBezTo>
                    <a:pt x="331" y="732"/>
                    <a:pt x="332" y="734"/>
                    <a:pt x="333" y="737"/>
                  </a:cubicBezTo>
                  <a:cubicBezTo>
                    <a:pt x="334" y="740"/>
                    <a:pt x="334" y="742"/>
                    <a:pt x="335" y="744"/>
                  </a:cubicBezTo>
                  <a:cubicBezTo>
                    <a:pt x="336" y="747"/>
                    <a:pt x="337" y="749"/>
                    <a:pt x="339" y="752"/>
                  </a:cubicBezTo>
                  <a:cubicBezTo>
                    <a:pt x="342" y="755"/>
                    <a:pt x="343" y="757"/>
                    <a:pt x="343" y="757"/>
                  </a:cubicBezTo>
                  <a:cubicBezTo>
                    <a:pt x="343" y="757"/>
                    <a:pt x="343" y="763"/>
                    <a:pt x="343" y="769"/>
                  </a:cubicBezTo>
                  <a:cubicBezTo>
                    <a:pt x="344" y="774"/>
                    <a:pt x="344" y="782"/>
                    <a:pt x="345" y="789"/>
                  </a:cubicBezTo>
                  <a:cubicBezTo>
                    <a:pt x="346" y="796"/>
                    <a:pt x="346" y="796"/>
                    <a:pt x="347" y="800"/>
                  </a:cubicBezTo>
                  <a:cubicBezTo>
                    <a:pt x="348" y="803"/>
                    <a:pt x="348" y="804"/>
                    <a:pt x="348" y="806"/>
                  </a:cubicBezTo>
                  <a:cubicBezTo>
                    <a:pt x="348" y="808"/>
                    <a:pt x="349" y="809"/>
                    <a:pt x="349" y="810"/>
                  </a:cubicBezTo>
                  <a:cubicBezTo>
                    <a:pt x="349" y="811"/>
                    <a:pt x="349" y="812"/>
                    <a:pt x="349" y="813"/>
                  </a:cubicBezTo>
                  <a:cubicBezTo>
                    <a:pt x="349" y="814"/>
                    <a:pt x="350" y="816"/>
                    <a:pt x="350" y="819"/>
                  </a:cubicBezTo>
                  <a:cubicBezTo>
                    <a:pt x="351" y="822"/>
                    <a:pt x="352" y="826"/>
                    <a:pt x="352" y="829"/>
                  </a:cubicBezTo>
                  <a:cubicBezTo>
                    <a:pt x="353" y="832"/>
                    <a:pt x="353" y="834"/>
                    <a:pt x="354" y="836"/>
                  </a:cubicBezTo>
                  <a:cubicBezTo>
                    <a:pt x="354" y="838"/>
                    <a:pt x="355" y="839"/>
                    <a:pt x="355" y="841"/>
                  </a:cubicBezTo>
                  <a:cubicBezTo>
                    <a:pt x="355" y="843"/>
                    <a:pt x="355" y="844"/>
                    <a:pt x="356" y="845"/>
                  </a:cubicBezTo>
                  <a:cubicBezTo>
                    <a:pt x="356" y="845"/>
                    <a:pt x="356" y="846"/>
                    <a:pt x="356" y="847"/>
                  </a:cubicBezTo>
                  <a:cubicBezTo>
                    <a:pt x="356" y="848"/>
                    <a:pt x="356" y="849"/>
                    <a:pt x="356" y="850"/>
                  </a:cubicBezTo>
                  <a:cubicBezTo>
                    <a:pt x="357" y="851"/>
                    <a:pt x="357" y="851"/>
                    <a:pt x="357" y="851"/>
                  </a:cubicBezTo>
                  <a:cubicBezTo>
                    <a:pt x="357" y="851"/>
                    <a:pt x="356" y="854"/>
                    <a:pt x="356" y="855"/>
                  </a:cubicBezTo>
                  <a:cubicBezTo>
                    <a:pt x="355" y="856"/>
                    <a:pt x="355" y="858"/>
                    <a:pt x="354" y="860"/>
                  </a:cubicBezTo>
                  <a:cubicBezTo>
                    <a:pt x="354" y="861"/>
                    <a:pt x="353" y="861"/>
                    <a:pt x="352" y="863"/>
                  </a:cubicBezTo>
                  <a:cubicBezTo>
                    <a:pt x="352" y="865"/>
                    <a:pt x="352" y="865"/>
                    <a:pt x="351" y="867"/>
                  </a:cubicBezTo>
                  <a:cubicBezTo>
                    <a:pt x="350" y="868"/>
                    <a:pt x="347" y="871"/>
                    <a:pt x="345" y="875"/>
                  </a:cubicBezTo>
                  <a:cubicBezTo>
                    <a:pt x="343" y="879"/>
                    <a:pt x="343" y="881"/>
                    <a:pt x="343" y="884"/>
                  </a:cubicBezTo>
                  <a:cubicBezTo>
                    <a:pt x="343" y="887"/>
                    <a:pt x="345" y="889"/>
                    <a:pt x="345" y="889"/>
                  </a:cubicBezTo>
                  <a:cubicBezTo>
                    <a:pt x="345" y="889"/>
                    <a:pt x="344" y="891"/>
                    <a:pt x="344" y="893"/>
                  </a:cubicBezTo>
                  <a:cubicBezTo>
                    <a:pt x="344" y="895"/>
                    <a:pt x="344" y="896"/>
                    <a:pt x="344" y="897"/>
                  </a:cubicBezTo>
                  <a:cubicBezTo>
                    <a:pt x="344" y="898"/>
                    <a:pt x="345" y="901"/>
                    <a:pt x="348" y="901"/>
                  </a:cubicBezTo>
                  <a:cubicBezTo>
                    <a:pt x="352" y="902"/>
                    <a:pt x="367" y="902"/>
                    <a:pt x="376" y="903"/>
                  </a:cubicBezTo>
                  <a:cubicBezTo>
                    <a:pt x="385" y="903"/>
                    <a:pt x="390" y="903"/>
                    <a:pt x="397" y="901"/>
                  </a:cubicBezTo>
                  <a:cubicBezTo>
                    <a:pt x="404" y="899"/>
                    <a:pt x="409" y="897"/>
                    <a:pt x="410" y="895"/>
                  </a:cubicBezTo>
                  <a:cubicBezTo>
                    <a:pt x="412" y="894"/>
                    <a:pt x="412" y="893"/>
                    <a:pt x="412" y="891"/>
                  </a:cubicBezTo>
                  <a:cubicBezTo>
                    <a:pt x="412" y="889"/>
                    <a:pt x="413" y="888"/>
                    <a:pt x="413" y="886"/>
                  </a:cubicBezTo>
                  <a:cubicBezTo>
                    <a:pt x="413" y="885"/>
                    <a:pt x="413" y="883"/>
                    <a:pt x="413" y="882"/>
                  </a:cubicBezTo>
                  <a:cubicBezTo>
                    <a:pt x="412" y="881"/>
                    <a:pt x="412" y="881"/>
                    <a:pt x="412" y="881"/>
                  </a:cubicBezTo>
                  <a:cubicBezTo>
                    <a:pt x="412" y="881"/>
                    <a:pt x="413" y="880"/>
                    <a:pt x="413" y="877"/>
                  </a:cubicBezTo>
                  <a:cubicBezTo>
                    <a:pt x="414" y="874"/>
                    <a:pt x="414" y="870"/>
                    <a:pt x="414" y="867"/>
                  </a:cubicBezTo>
                  <a:cubicBezTo>
                    <a:pt x="414" y="864"/>
                    <a:pt x="414" y="863"/>
                    <a:pt x="414" y="862"/>
                  </a:cubicBezTo>
                  <a:cubicBezTo>
                    <a:pt x="413" y="861"/>
                    <a:pt x="413" y="860"/>
                    <a:pt x="413" y="860"/>
                  </a:cubicBezTo>
                  <a:cubicBezTo>
                    <a:pt x="413" y="860"/>
                    <a:pt x="414" y="858"/>
                    <a:pt x="413" y="853"/>
                  </a:cubicBezTo>
                  <a:cubicBezTo>
                    <a:pt x="413" y="849"/>
                    <a:pt x="413" y="847"/>
                    <a:pt x="412" y="843"/>
                  </a:cubicBezTo>
                  <a:cubicBezTo>
                    <a:pt x="410" y="840"/>
                    <a:pt x="410" y="839"/>
                    <a:pt x="410" y="836"/>
                  </a:cubicBezTo>
                  <a:cubicBezTo>
                    <a:pt x="410" y="833"/>
                    <a:pt x="410" y="832"/>
                    <a:pt x="408" y="830"/>
                  </a:cubicBezTo>
                  <a:cubicBezTo>
                    <a:pt x="407" y="827"/>
                    <a:pt x="404" y="825"/>
                    <a:pt x="404" y="825"/>
                  </a:cubicBezTo>
                  <a:cubicBezTo>
                    <a:pt x="404" y="825"/>
                    <a:pt x="404" y="823"/>
                    <a:pt x="404" y="821"/>
                  </a:cubicBezTo>
                  <a:cubicBezTo>
                    <a:pt x="405" y="818"/>
                    <a:pt x="405" y="816"/>
                    <a:pt x="406" y="813"/>
                  </a:cubicBezTo>
                  <a:cubicBezTo>
                    <a:pt x="406" y="809"/>
                    <a:pt x="407" y="808"/>
                    <a:pt x="406" y="804"/>
                  </a:cubicBezTo>
                  <a:cubicBezTo>
                    <a:pt x="406" y="801"/>
                    <a:pt x="406" y="799"/>
                    <a:pt x="405" y="797"/>
                  </a:cubicBezTo>
                  <a:cubicBezTo>
                    <a:pt x="404" y="795"/>
                    <a:pt x="402" y="794"/>
                    <a:pt x="402" y="793"/>
                  </a:cubicBezTo>
                  <a:cubicBezTo>
                    <a:pt x="401" y="792"/>
                    <a:pt x="400" y="792"/>
                    <a:pt x="400" y="792"/>
                  </a:cubicBezTo>
                  <a:cubicBezTo>
                    <a:pt x="400" y="792"/>
                    <a:pt x="400" y="791"/>
                    <a:pt x="401" y="789"/>
                  </a:cubicBezTo>
                  <a:cubicBezTo>
                    <a:pt x="401" y="787"/>
                    <a:pt x="401" y="784"/>
                    <a:pt x="402" y="781"/>
                  </a:cubicBezTo>
                  <a:cubicBezTo>
                    <a:pt x="402" y="779"/>
                    <a:pt x="403" y="777"/>
                    <a:pt x="402" y="772"/>
                  </a:cubicBezTo>
                  <a:cubicBezTo>
                    <a:pt x="402" y="768"/>
                    <a:pt x="402" y="765"/>
                    <a:pt x="402" y="764"/>
                  </a:cubicBezTo>
                  <a:cubicBezTo>
                    <a:pt x="403" y="763"/>
                    <a:pt x="403" y="763"/>
                    <a:pt x="405" y="761"/>
                  </a:cubicBezTo>
                  <a:cubicBezTo>
                    <a:pt x="407" y="760"/>
                    <a:pt x="408" y="759"/>
                    <a:pt x="408" y="757"/>
                  </a:cubicBezTo>
                  <a:cubicBezTo>
                    <a:pt x="407" y="756"/>
                    <a:pt x="407" y="754"/>
                    <a:pt x="406" y="752"/>
                  </a:cubicBezTo>
                  <a:cubicBezTo>
                    <a:pt x="405" y="749"/>
                    <a:pt x="403" y="747"/>
                    <a:pt x="403" y="747"/>
                  </a:cubicBezTo>
                  <a:cubicBezTo>
                    <a:pt x="403" y="747"/>
                    <a:pt x="404" y="745"/>
                    <a:pt x="404" y="743"/>
                  </a:cubicBezTo>
                  <a:cubicBezTo>
                    <a:pt x="405" y="741"/>
                    <a:pt x="405" y="738"/>
                    <a:pt x="405" y="734"/>
                  </a:cubicBezTo>
                  <a:cubicBezTo>
                    <a:pt x="405" y="731"/>
                    <a:pt x="405" y="729"/>
                    <a:pt x="405" y="725"/>
                  </a:cubicBezTo>
                  <a:cubicBezTo>
                    <a:pt x="405" y="722"/>
                    <a:pt x="405" y="718"/>
                    <a:pt x="405" y="712"/>
                  </a:cubicBezTo>
                  <a:cubicBezTo>
                    <a:pt x="404" y="706"/>
                    <a:pt x="404" y="704"/>
                    <a:pt x="404" y="700"/>
                  </a:cubicBezTo>
                  <a:cubicBezTo>
                    <a:pt x="404" y="696"/>
                    <a:pt x="404" y="692"/>
                    <a:pt x="403" y="688"/>
                  </a:cubicBezTo>
                  <a:cubicBezTo>
                    <a:pt x="402" y="684"/>
                    <a:pt x="401" y="682"/>
                    <a:pt x="401" y="682"/>
                  </a:cubicBezTo>
                  <a:cubicBezTo>
                    <a:pt x="401" y="682"/>
                    <a:pt x="401" y="679"/>
                    <a:pt x="401" y="676"/>
                  </a:cubicBezTo>
                  <a:cubicBezTo>
                    <a:pt x="402" y="673"/>
                    <a:pt x="402" y="670"/>
                    <a:pt x="402" y="665"/>
                  </a:cubicBezTo>
                  <a:cubicBezTo>
                    <a:pt x="402" y="661"/>
                    <a:pt x="402" y="660"/>
                    <a:pt x="402" y="657"/>
                  </a:cubicBezTo>
                  <a:cubicBezTo>
                    <a:pt x="401" y="655"/>
                    <a:pt x="401" y="653"/>
                    <a:pt x="401" y="651"/>
                  </a:cubicBezTo>
                  <a:cubicBezTo>
                    <a:pt x="401" y="649"/>
                    <a:pt x="401" y="649"/>
                    <a:pt x="401" y="647"/>
                  </a:cubicBezTo>
                  <a:cubicBezTo>
                    <a:pt x="401" y="646"/>
                    <a:pt x="402" y="644"/>
                    <a:pt x="401" y="643"/>
                  </a:cubicBezTo>
                  <a:cubicBezTo>
                    <a:pt x="400" y="641"/>
                    <a:pt x="398" y="639"/>
                    <a:pt x="397" y="638"/>
                  </a:cubicBezTo>
                  <a:cubicBezTo>
                    <a:pt x="396" y="636"/>
                    <a:pt x="396" y="636"/>
                    <a:pt x="394" y="635"/>
                  </a:cubicBezTo>
                  <a:cubicBezTo>
                    <a:pt x="392" y="633"/>
                    <a:pt x="391" y="634"/>
                    <a:pt x="390" y="634"/>
                  </a:cubicBezTo>
                  <a:cubicBezTo>
                    <a:pt x="388" y="634"/>
                    <a:pt x="387" y="634"/>
                    <a:pt x="386" y="634"/>
                  </a:cubicBezTo>
                  <a:cubicBezTo>
                    <a:pt x="385" y="635"/>
                    <a:pt x="385" y="635"/>
                    <a:pt x="385" y="635"/>
                  </a:cubicBezTo>
                  <a:cubicBezTo>
                    <a:pt x="385" y="635"/>
                    <a:pt x="384" y="633"/>
                    <a:pt x="383" y="631"/>
                  </a:cubicBezTo>
                  <a:cubicBezTo>
                    <a:pt x="382" y="629"/>
                    <a:pt x="381" y="628"/>
                    <a:pt x="381" y="627"/>
                  </a:cubicBezTo>
                  <a:cubicBezTo>
                    <a:pt x="381" y="626"/>
                    <a:pt x="382" y="625"/>
                    <a:pt x="381" y="624"/>
                  </a:cubicBezTo>
                  <a:cubicBezTo>
                    <a:pt x="380" y="623"/>
                    <a:pt x="380" y="622"/>
                    <a:pt x="380" y="621"/>
                  </a:cubicBezTo>
                  <a:cubicBezTo>
                    <a:pt x="380" y="620"/>
                    <a:pt x="381" y="618"/>
                    <a:pt x="381" y="618"/>
                  </a:cubicBezTo>
                  <a:cubicBezTo>
                    <a:pt x="382" y="617"/>
                    <a:pt x="382" y="617"/>
                    <a:pt x="383" y="615"/>
                  </a:cubicBezTo>
                  <a:cubicBezTo>
                    <a:pt x="383" y="614"/>
                    <a:pt x="382" y="613"/>
                    <a:pt x="382" y="612"/>
                  </a:cubicBezTo>
                  <a:cubicBezTo>
                    <a:pt x="383" y="611"/>
                    <a:pt x="383" y="611"/>
                    <a:pt x="383" y="610"/>
                  </a:cubicBezTo>
                  <a:cubicBezTo>
                    <a:pt x="383" y="609"/>
                    <a:pt x="383" y="608"/>
                    <a:pt x="384" y="608"/>
                  </a:cubicBezTo>
                  <a:cubicBezTo>
                    <a:pt x="384" y="607"/>
                    <a:pt x="384" y="605"/>
                    <a:pt x="385" y="604"/>
                  </a:cubicBezTo>
                  <a:cubicBezTo>
                    <a:pt x="385" y="603"/>
                    <a:pt x="386" y="602"/>
                    <a:pt x="386" y="602"/>
                  </a:cubicBezTo>
                  <a:cubicBezTo>
                    <a:pt x="386" y="602"/>
                    <a:pt x="387" y="601"/>
                    <a:pt x="387" y="600"/>
                  </a:cubicBezTo>
                  <a:cubicBezTo>
                    <a:pt x="387" y="598"/>
                    <a:pt x="387" y="598"/>
                    <a:pt x="388" y="597"/>
                  </a:cubicBezTo>
                  <a:cubicBezTo>
                    <a:pt x="388" y="595"/>
                    <a:pt x="389" y="593"/>
                    <a:pt x="390" y="592"/>
                  </a:cubicBezTo>
                  <a:cubicBezTo>
                    <a:pt x="390" y="591"/>
                    <a:pt x="391" y="589"/>
                    <a:pt x="392" y="588"/>
                  </a:cubicBezTo>
                  <a:cubicBezTo>
                    <a:pt x="392" y="587"/>
                    <a:pt x="393" y="585"/>
                    <a:pt x="395" y="583"/>
                  </a:cubicBezTo>
                  <a:cubicBezTo>
                    <a:pt x="397" y="581"/>
                    <a:pt x="397" y="580"/>
                    <a:pt x="397" y="578"/>
                  </a:cubicBezTo>
                  <a:cubicBezTo>
                    <a:pt x="397" y="577"/>
                    <a:pt x="397" y="576"/>
                    <a:pt x="397" y="576"/>
                  </a:cubicBezTo>
                  <a:cubicBezTo>
                    <a:pt x="397" y="575"/>
                    <a:pt x="398" y="574"/>
                    <a:pt x="398" y="573"/>
                  </a:cubicBezTo>
                  <a:cubicBezTo>
                    <a:pt x="399" y="571"/>
                    <a:pt x="400" y="567"/>
                    <a:pt x="402" y="563"/>
                  </a:cubicBezTo>
                  <a:cubicBezTo>
                    <a:pt x="403" y="559"/>
                    <a:pt x="403" y="557"/>
                    <a:pt x="404" y="555"/>
                  </a:cubicBezTo>
                  <a:cubicBezTo>
                    <a:pt x="405" y="553"/>
                    <a:pt x="406" y="551"/>
                    <a:pt x="406" y="550"/>
                  </a:cubicBezTo>
                  <a:cubicBezTo>
                    <a:pt x="406" y="548"/>
                    <a:pt x="407" y="548"/>
                    <a:pt x="407" y="547"/>
                  </a:cubicBezTo>
                  <a:cubicBezTo>
                    <a:pt x="407" y="546"/>
                    <a:pt x="408" y="545"/>
                    <a:pt x="409" y="543"/>
                  </a:cubicBezTo>
                  <a:cubicBezTo>
                    <a:pt x="409" y="541"/>
                    <a:pt x="409" y="540"/>
                    <a:pt x="410" y="538"/>
                  </a:cubicBezTo>
                  <a:cubicBezTo>
                    <a:pt x="411" y="537"/>
                    <a:pt x="412" y="535"/>
                    <a:pt x="413" y="534"/>
                  </a:cubicBezTo>
                  <a:cubicBezTo>
                    <a:pt x="414" y="533"/>
                    <a:pt x="415" y="532"/>
                    <a:pt x="415" y="530"/>
                  </a:cubicBezTo>
                  <a:cubicBezTo>
                    <a:pt x="415" y="529"/>
                    <a:pt x="415" y="528"/>
                    <a:pt x="414" y="527"/>
                  </a:cubicBezTo>
                  <a:cubicBezTo>
                    <a:pt x="414" y="526"/>
                    <a:pt x="413" y="525"/>
                    <a:pt x="413" y="524"/>
                  </a:cubicBezTo>
                  <a:cubicBezTo>
                    <a:pt x="414" y="523"/>
                    <a:pt x="414" y="522"/>
                    <a:pt x="415" y="521"/>
                  </a:cubicBezTo>
                  <a:cubicBezTo>
                    <a:pt x="415" y="520"/>
                    <a:pt x="416" y="520"/>
                    <a:pt x="416" y="520"/>
                  </a:cubicBezTo>
                  <a:cubicBezTo>
                    <a:pt x="417" y="520"/>
                    <a:pt x="418" y="520"/>
                    <a:pt x="419" y="518"/>
                  </a:cubicBezTo>
                  <a:cubicBezTo>
                    <a:pt x="421" y="516"/>
                    <a:pt x="421" y="515"/>
                    <a:pt x="421" y="512"/>
                  </a:cubicBezTo>
                  <a:cubicBezTo>
                    <a:pt x="422" y="509"/>
                    <a:pt x="422" y="507"/>
                    <a:pt x="423" y="505"/>
                  </a:cubicBezTo>
                  <a:cubicBezTo>
                    <a:pt x="423" y="503"/>
                    <a:pt x="423" y="501"/>
                    <a:pt x="423" y="499"/>
                  </a:cubicBezTo>
                  <a:cubicBezTo>
                    <a:pt x="423" y="496"/>
                    <a:pt x="423" y="496"/>
                    <a:pt x="423" y="493"/>
                  </a:cubicBezTo>
                  <a:cubicBezTo>
                    <a:pt x="423" y="490"/>
                    <a:pt x="423" y="487"/>
                    <a:pt x="422" y="485"/>
                  </a:cubicBezTo>
                  <a:cubicBezTo>
                    <a:pt x="422" y="483"/>
                    <a:pt x="422" y="481"/>
                    <a:pt x="422" y="478"/>
                  </a:cubicBezTo>
                  <a:cubicBezTo>
                    <a:pt x="422" y="476"/>
                    <a:pt x="422" y="474"/>
                    <a:pt x="422" y="472"/>
                  </a:cubicBezTo>
                  <a:cubicBezTo>
                    <a:pt x="421" y="470"/>
                    <a:pt x="420" y="469"/>
                    <a:pt x="420" y="467"/>
                  </a:cubicBezTo>
                  <a:cubicBezTo>
                    <a:pt x="420" y="466"/>
                    <a:pt x="420" y="464"/>
                    <a:pt x="420" y="463"/>
                  </a:cubicBezTo>
                  <a:cubicBezTo>
                    <a:pt x="420" y="461"/>
                    <a:pt x="420" y="460"/>
                    <a:pt x="420" y="458"/>
                  </a:cubicBezTo>
                  <a:cubicBezTo>
                    <a:pt x="421" y="455"/>
                    <a:pt x="421" y="453"/>
                    <a:pt x="422" y="449"/>
                  </a:cubicBezTo>
                  <a:cubicBezTo>
                    <a:pt x="423" y="446"/>
                    <a:pt x="423" y="444"/>
                    <a:pt x="423" y="442"/>
                  </a:cubicBezTo>
                  <a:cubicBezTo>
                    <a:pt x="424" y="441"/>
                    <a:pt x="425" y="438"/>
                    <a:pt x="425" y="433"/>
                  </a:cubicBezTo>
                  <a:cubicBezTo>
                    <a:pt x="424" y="429"/>
                    <a:pt x="423" y="425"/>
                    <a:pt x="422" y="422"/>
                  </a:cubicBezTo>
                  <a:cubicBezTo>
                    <a:pt x="420" y="418"/>
                    <a:pt x="419" y="414"/>
                    <a:pt x="417" y="411"/>
                  </a:cubicBezTo>
                  <a:cubicBezTo>
                    <a:pt x="415" y="407"/>
                    <a:pt x="413" y="404"/>
                    <a:pt x="412" y="401"/>
                  </a:cubicBezTo>
                  <a:cubicBezTo>
                    <a:pt x="410" y="397"/>
                    <a:pt x="409" y="394"/>
                    <a:pt x="407" y="391"/>
                  </a:cubicBezTo>
                  <a:cubicBezTo>
                    <a:pt x="405" y="388"/>
                    <a:pt x="404" y="386"/>
                    <a:pt x="403" y="384"/>
                  </a:cubicBezTo>
                  <a:cubicBezTo>
                    <a:pt x="402" y="382"/>
                    <a:pt x="400" y="378"/>
                    <a:pt x="399" y="376"/>
                  </a:cubicBezTo>
                  <a:cubicBezTo>
                    <a:pt x="398" y="375"/>
                    <a:pt x="396" y="372"/>
                    <a:pt x="395" y="371"/>
                  </a:cubicBezTo>
                  <a:cubicBezTo>
                    <a:pt x="393" y="369"/>
                    <a:pt x="391" y="365"/>
                    <a:pt x="390" y="362"/>
                  </a:cubicBezTo>
                  <a:cubicBezTo>
                    <a:pt x="389" y="359"/>
                    <a:pt x="387" y="355"/>
                    <a:pt x="386" y="352"/>
                  </a:cubicBezTo>
                  <a:cubicBezTo>
                    <a:pt x="386" y="350"/>
                    <a:pt x="386" y="349"/>
                    <a:pt x="385" y="346"/>
                  </a:cubicBezTo>
                  <a:cubicBezTo>
                    <a:pt x="385" y="343"/>
                    <a:pt x="385" y="341"/>
                    <a:pt x="384" y="337"/>
                  </a:cubicBezTo>
                  <a:cubicBezTo>
                    <a:pt x="384" y="333"/>
                    <a:pt x="384" y="332"/>
                    <a:pt x="382" y="328"/>
                  </a:cubicBezTo>
                  <a:cubicBezTo>
                    <a:pt x="382" y="326"/>
                    <a:pt x="381" y="325"/>
                    <a:pt x="381" y="324"/>
                  </a:cubicBezTo>
                  <a:cubicBezTo>
                    <a:pt x="380" y="321"/>
                    <a:pt x="379" y="319"/>
                    <a:pt x="379" y="318"/>
                  </a:cubicBezTo>
                  <a:cubicBezTo>
                    <a:pt x="379" y="317"/>
                    <a:pt x="379" y="317"/>
                    <a:pt x="379" y="317"/>
                  </a:cubicBezTo>
                  <a:cubicBezTo>
                    <a:pt x="379" y="317"/>
                    <a:pt x="379" y="316"/>
                    <a:pt x="380" y="315"/>
                  </a:cubicBezTo>
                  <a:cubicBezTo>
                    <a:pt x="381" y="313"/>
                    <a:pt x="381" y="312"/>
                    <a:pt x="383" y="310"/>
                  </a:cubicBezTo>
                  <a:cubicBezTo>
                    <a:pt x="384" y="308"/>
                    <a:pt x="385" y="306"/>
                    <a:pt x="386" y="302"/>
                  </a:cubicBezTo>
                  <a:cubicBezTo>
                    <a:pt x="387" y="299"/>
                    <a:pt x="387" y="299"/>
                    <a:pt x="387" y="298"/>
                  </a:cubicBezTo>
                  <a:cubicBezTo>
                    <a:pt x="387" y="296"/>
                    <a:pt x="387" y="295"/>
                    <a:pt x="387" y="295"/>
                  </a:cubicBezTo>
                  <a:cubicBezTo>
                    <a:pt x="387" y="295"/>
                    <a:pt x="388" y="295"/>
                    <a:pt x="389" y="294"/>
                  </a:cubicBezTo>
                  <a:cubicBezTo>
                    <a:pt x="390" y="293"/>
                    <a:pt x="390" y="292"/>
                    <a:pt x="391" y="291"/>
                  </a:cubicBezTo>
                  <a:cubicBezTo>
                    <a:pt x="393" y="290"/>
                    <a:pt x="394" y="289"/>
                    <a:pt x="394" y="289"/>
                  </a:cubicBezTo>
                  <a:cubicBezTo>
                    <a:pt x="394" y="289"/>
                    <a:pt x="395" y="290"/>
                    <a:pt x="398" y="291"/>
                  </a:cubicBezTo>
                  <a:cubicBezTo>
                    <a:pt x="400" y="292"/>
                    <a:pt x="401" y="293"/>
                    <a:pt x="402" y="294"/>
                  </a:cubicBezTo>
                  <a:cubicBezTo>
                    <a:pt x="403" y="294"/>
                    <a:pt x="405" y="296"/>
                    <a:pt x="407" y="297"/>
                  </a:cubicBezTo>
                  <a:cubicBezTo>
                    <a:pt x="409" y="298"/>
                    <a:pt x="412" y="299"/>
                    <a:pt x="414" y="299"/>
                  </a:cubicBezTo>
                  <a:cubicBezTo>
                    <a:pt x="417" y="300"/>
                    <a:pt x="418" y="301"/>
                    <a:pt x="421" y="303"/>
                  </a:cubicBezTo>
                  <a:cubicBezTo>
                    <a:pt x="423" y="304"/>
                    <a:pt x="426" y="305"/>
                    <a:pt x="427" y="305"/>
                  </a:cubicBezTo>
                  <a:cubicBezTo>
                    <a:pt x="428" y="306"/>
                    <a:pt x="430" y="308"/>
                    <a:pt x="433" y="309"/>
                  </a:cubicBezTo>
                  <a:cubicBezTo>
                    <a:pt x="435" y="310"/>
                    <a:pt x="438" y="311"/>
                    <a:pt x="442" y="311"/>
                  </a:cubicBezTo>
                  <a:cubicBezTo>
                    <a:pt x="446" y="312"/>
                    <a:pt x="448" y="312"/>
                    <a:pt x="451" y="313"/>
                  </a:cubicBezTo>
                  <a:cubicBezTo>
                    <a:pt x="453" y="313"/>
                    <a:pt x="455" y="313"/>
                    <a:pt x="457" y="313"/>
                  </a:cubicBezTo>
                  <a:cubicBezTo>
                    <a:pt x="460" y="313"/>
                    <a:pt x="461" y="314"/>
                    <a:pt x="462" y="314"/>
                  </a:cubicBezTo>
                  <a:cubicBezTo>
                    <a:pt x="464" y="314"/>
                    <a:pt x="467" y="314"/>
                    <a:pt x="469" y="313"/>
                  </a:cubicBezTo>
                  <a:cubicBezTo>
                    <a:pt x="471" y="312"/>
                    <a:pt x="472" y="310"/>
                    <a:pt x="472" y="309"/>
                  </a:cubicBezTo>
                  <a:cubicBezTo>
                    <a:pt x="473" y="308"/>
                    <a:pt x="473" y="307"/>
                    <a:pt x="473" y="307"/>
                  </a:cubicBezTo>
                  <a:cubicBezTo>
                    <a:pt x="473" y="307"/>
                    <a:pt x="475" y="305"/>
                    <a:pt x="476" y="304"/>
                  </a:cubicBezTo>
                  <a:cubicBezTo>
                    <a:pt x="477" y="303"/>
                    <a:pt x="478" y="302"/>
                    <a:pt x="479" y="301"/>
                  </a:cubicBezTo>
                  <a:cubicBezTo>
                    <a:pt x="479" y="301"/>
                    <a:pt x="481" y="299"/>
                    <a:pt x="483" y="297"/>
                  </a:cubicBezTo>
                  <a:cubicBezTo>
                    <a:pt x="484" y="295"/>
                    <a:pt x="484" y="294"/>
                    <a:pt x="485" y="292"/>
                  </a:cubicBezTo>
                  <a:cubicBezTo>
                    <a:pt x="486" y="290"/>
                    <a:pt x="488" y="289"/>
                    <a:pt x="488" y="285"/>
                  </a:cubicBezTo>
                  <a:cubicBezTo>
                    <a:pt x="488" y="282"/>
                    <a:pt x="487" y="278"/>
                    <a:pt x="486" y="276"/>
                  </a:cubicBezTo>
                  <a:cubicBezTo>
                    <a:pt x="486" y="274"/>
                    <a:pt x="486" y="272"/>
                    <a:pt x="486" y="272"/>
                  </a:cubicBezTo>
                  <a:cubicBezTo>
                    <a:pt x="486" y="272"/>
                    <a:pt x="486" y="271"/>
                    <a:pt x="487" y="270"/>
                  </a:cubicBezTo>
                  <a:cubicBezTo>
                    <a:pt x="488" y="269"/>
                    <a:pt x="489" y="268"/>
                    <a:pt x="489" y="266"/>
                  </a:cubicBezTo>
                  <a:cubicBezTo>
                    <a:pt x="490" y="265"/>
                    <a:pt x="490" y="264"/>
                    <a:pt x="490" y="263"/>
                  </a:cubicBezTo>
                  <a:cubicBezTo>
                    <a:pt x="491" y="262"/>
                    <a:pt x="491" y="261"/>
                    <a:pt x="491" y="259"/>
                  </a:cubicBezTo>
                  <a:cubicBezTo>
                    <a:pt x="492" y="258"/>
                    <a:pt x="492" y="256"/>
                    <a:pt x="492" y="254"/>
                  </a:cubicBezTo>
                  <a:cubicBezTo>
                    <a:pt x="492" y="252"/>
                    <a:pt x="492" y="250"/>
                    <a:pt x="493" y="248"/>
                  </a:cubicBezTo>
                  <a:cubicBezTo>
                    <a:pt x="493" y="243"/>
                    <a:pt x="493" y="241"/>
                    <a:pt x="492" y="240"/>
                  </a:cubicBezTo>
                  <a:cubicBezTo>
                    <a:pt x="492" y="238"/>
                    <a:pt x="492" y="237"/>
                    <a:pt x="492" y="237"/>
                  </a:cubicBezTo>
                  <a:cubicBezTo>
                    <a:pt x="492" y="237"/>
                    <a:pt x="493" y="236"/>
                    <a:pt x="493" y="234"/>
                  </a:cubicBezTo>
                  <a:cubicBezTo>
                    <a:pt x="493" y="232"/>
                    <a:pt x="494" y="230"/>
                    <a:pt x="494" y="228"/>
                  </a:cubicBezTo>
                  <a:cubicBezTo>
                    <a:pt x="495" y="225"/>
                    <a:pt x="495" y="222"/>
                    <a:pt x="496" y="219"/>
                  </a:cubicBezTo>
                  <a:cubicBezTo>
                    <a:pt x="496" y="216"/>
                    <a:pt x="497" y="212"/>
                    <a:pt x="497" y="207"/>
                  </a:cubicBezTo>
                  <a:cubicBezTo>
                    <a:pt x="497" y="201"/>
                    <a:pt x="497" y="201"/>
                    <a:pt x="497" y="198"/>
                  </a:cubicBezTo>
                  <a:cubicBezTo>
                    <a:pt x="497" y="195"/>
                    <a:pt x="498" y="194"/>
                    <a:pt x="498" y="191"/>
                  </a:cubicBezTo>
                  <a:cubicBezTo>
                    <a:pt x="499" y="189"/>
                    <a:pt x="499" y="186"/>
                    <a:pt x="500" y="182"/>
                  </a:cubicBezTo>
                  <a:cubicBezTo>
                    <a:pt x="501" y="179"/>
                    <a:pt x="501" y="176"/>
                    <a:pt x="502" y="174"/>
                  </a:cubicBezTo>
                  <a:cubicBezTo>
                    <a:pt x="502" y="173"/>
                    <a:pt x="502" y="172"/>
                    <a:pt x="502" y="171"/>
                  </a:cubicBezTo>
                  <a:close/>
                  <a:moveTo>
                    <a:pt x="43" y="171"/>
                  </a:moveTo>
                  <a:cubicBezTo>
                    <a:pt x="33" y="176"/>
                    <a:pt x="24" y="180"/>
                    <a:pt x="24" y="180"/>
                  </a:cubicBezTo>
                  <a:cubicBezTo>
                    <a:pt x="22" y="175"/>
                    <a:pt x="22" y="175"/>
                    <a:pt x="22" y="175"/>
                  </a:cubicBezTo>
                  <a:cubicBezTo>
                    <a:pt x="23" y="174"/>
                    <a:pt x="23" y="174"/>
                    <a:pt x="23" y="174"/>
                  </a:cubicBezTo>
                  <a:cubicBezTo>
                    <a:pt x="22" y="166"/>
                    <a:pt x="22" y="166"/>
                    <a:pt x="22" y="166"/>
                  </a:cubicBezTo>
                  <a:cubicBezTo>
                    <a:pt x="22" y="166"/>
                    <a:pt x="29" y="164"/>
                    <a:pt x="39" y="160"/>
                  </a:cubicBezTo>
                  <a:cubicBezTo>
                    <a:pt x="49" y="156"/>
                    <a:pt x="56" y="152"/>
                    <a:pt x="56" y="152"/>
                  </a:cubicBezTo>
                  <a:cubicBezTo>
                    <a:pt x="56" y="152"/>
                    <a:pt x="57" y="157"/>
                    <a:pt x="57" y="158"/>
                  </a:cubicBezTo>
                  <a:cubicBezTo>
                    <a:pt x="58" y="159"/>
                    <a:pt x="59" y="160"/>
                    <a:pt x="59" y="160"/>
                  </a:cubicBezTo>
                  <a:cubicBezTo>
                    <a:pt x="59" y="160"/>
                    <a:pt x="54" y="166"/>
                    <a:pt x="43" y="171"/>
                  </a:cubicBezTo>
                  <a:close/>
                  <a:moveTo>
                    <a:pt x="257" y="166"/>
                  </a:moveTo>
                  <a:cubicBezTo>
                    <a:pt x="256" y="168"/>
                    <a:pt x="256" y="169"/>
                    <a:pt x="256" y="169"/>
                  </a:cubicBezTo>
                  <a:cubicBezTo>
                    <a:pt x="256" y="169"/>
                    <a:pt x="252" y="172"/>
                    <a:pt x="251" y="175"/>
                  </a:cubicBezTo>
                  <a:cubicBezTo>
                    <a:pt x="249" y="178"/>
                    <a:pt x="245" y="185"/>
                    <a:pt x="244" y="192"/>
                  </a:cubicBezTo>
                  <a:cubicBezTo>
                    <a:pt x="242" y="199"/>
                    <a:pt x="241" y="214"/>
                    <a:pt x="240" y="223"/>
                  </a:cubicBezTo>
                  <a:cubicBezTo>
                    <a:pt x="239" y="209"/>
                    <a:pt x="238" y="206"/>
                    <a:pt x="239" y="197"/>
                  </a:cubicBezTo>
                  <a:cubicBezTo>
                    <a:pt x="240" y="187"/>
                    <a:pt x="242" y="176"/>
                    <a:pt x="244" y="172"/>
                  </a:cubicBezTo>
                  <a:cubicBezTo>
                    <a:pt x="244" y="172"/>
                    <a:pt x="244" y="177"/>
                    <a:pt x="246" y="179"/>
                  </a:cubicBezTo>
                  <a:cubicBezTo>
                    <a:pt x="247" y="178"/>
                    <a:pt x="246" y="179"/>
                    <a:pt x="247" y="177"/>
                  </a:cubicBezTo>
                  <a:cubicBezTo>
                    <a:pt x="248" y="175"/>
                    <a:pt x="249" y="171"/>
                    <a:pt x="251" y="168"/>
                  </a:cubicBezTo>
                  <a:cubicBezTo>
                    <a:pt x="253" y="166"/>
                    <a:pt x="255" y="162"/>
                    <a:pt x="255" y="161"/>
                  </a:cubicBezTo>
                  <a:cubicBezTo>
                    <a:pt x="256" y="162"/>
                    <a:pt x="258" y="164"/>
                    <a:pt x="257" y="166"/>
                  </a:cubicBezTo>
                  <a:close/>
                  <a:moveTo>
                    <a:pt x="252" y="165"/>
                  </a:moveTo>
                  <a:cubicBezTo>
                    <a:pt x="250" y="168"/>
                    <a:pt x="248" y="170"/>
                    <a:pt x="248" y="173"/>
                  </a:cubicBezTo>
                  <a:cubicBezTo>
                    <a:pt x="247" y="175"/>
                    <a:pt x="246" y="178"/>
                    <a:pt x="246" y="178"/>
                  </a:cubicBezTo>
                  <a:cubicBezTo>
                    <a:pt x="246" y="178"/>
                    <a:pt x="244" y="174"/>
                    <a:pt x="245" y="170"/>
                  </a:cubicBezTo>
                  <a:cubicBezTo>
                    <a:pt x="246" y="166"/>
                    <a:pt x="248" y="162"/>
                    <a:pt x="248" y="159"/>
                  </a:cubicBezTo>
                  <a:cubicBezTo>
                    <a:pt x="248" y="156"/>
                    <a:pt x="247" y="149"/>
                    <a:pt x="249" y="143"/>
                  </a:cubicBezTo>
                  <a:cubicBezTo>
                    <a:pt x="250" y="138"/>
                    <a:pt x="253" y="136"/>
                    <a:pt x="253" y="136"/>
                  </a:cubicBezTo>
                  <a:cubicBezTo>
                    <a:pt x="253" y="136"/>
                    <a:pt x="254" y="140"/>
                    <a:pt x="259" y="144"/>
                  </a:cubicBezTo>
                  <a:cubicBezTo>
                    <a:pt x="263" y="149"/>
                    <a:pt x="265" y="152"/>
                    <a:pt x="265" y="152"/>
                  </a:cubicBezTo>
                  <a:cubicBezTo>
                    <a:pt x="265" y="152"/>
                    <a:pt x="261" y="152"/>
                    <a:pt x="258" y="155"/>
                  </a:cubicBezTo>
                  <a:cubicBezTo>
                    <a:pt x="256" y="158"/>
                    <a:pt x="255" y="162"/>
                    <a:pt x="252" y="165"/>
                  </a:cubicBezTo>
                  <a:close/>
                  <a:moveTo>
                    <a:pt x="266" y="440"/>
                  </a:moveTo>
                  <a:cubicBezTo>
                    <a:pt x="260" y="438"/>
                    <a:pt x="258" y="438"/>
                    <a:pt x="258" y="438"/>
                  </a:cubicBezTo>
                  <a:cubicBezTo>
                    <a:pt x="258" y="438"/>
                    <a:pt x="263" y="423"/>
                    <a:pt x="265" y="413"/>
                  </a:cubicBezTo>
                  <a:cubicBezTo>
                    <a:pt x="268" y="421"/>
                    <a:pt x="275" y="439"/>
                    <a:pt x="275" y="439"/>
                  </a:cubicBezTo>
                  <a:cubicBezTo>
                    <a:pt x="275" y="439"/>
                    <a:pt x="272" y="441"/>
                    <a:pt x="266" y="440"/>
                  </a:cubicBezTo>
                  <a:close/>
                  <a:moveTo>
                    <a:pt x="282" y="196"/>
                  </a:moveTo>
                  <a:cubicBezTo>
                    <a:pt x="280" y="201"/>
                    <a:pt x="275" y="212"/>
                    <a:pt x="275" y="212"/>
                  </a:cubicBezTo>
                  <a:cubicBezTo>
                    <a:pt x="275" y="212"/>
                    <a:pt x="276" y="201"/>
                    <a:pt x="272" y="193"/>
                  </a:cubicBezTo>
                  <a:cubicBezTo>
                    <a:pt x="269" y="184"/>
                    <a:pt x="266" y="180"/>
                    <a:pt x="266" y="179"/>
                  </a:cubicBezTo>
                  <a:cubicBezTo>
                    <a:pt x="266" y="178"/>
                    <a:pt x="266" y="177"/>
                    <a:pt x="266" y="176"/>
                  </a:cubicBezTo>
                  <a:cubicBezTo>
                    <a:pt x="266" y="175"/>
                    <a:pt x="265" y="174"/>
                    <a:pt x="265" y="174"/>
                  </a:cubicBezTo>
                  <a:cubicBezTo>
                    <a:pt x="265" y="174"/>
                    <a:pt x="268" y="173"/>
                    <a:pt x="271" y="171"/>
                  </a:cubicBezTo>
                  <a:cubicBezTo>
                    <a:pt x="274" y="170"/>
                    <a:pt x="276" y="169"/>
                    <a:pt x="276" y="169"/>
                  </a:cubicBezTo>
                  <a:cubicBezTo>
                    <a:pt x="276" y="169"/>
                    <a:pt x="280" y="181"/>
                    <a:pt x="284" y="184"/>
                  </a:cubicBezTo>
                  <a:cubicBezTo>
                    <a:pt x="287" y="182"/>
                    <a:pt x="288" y="181"/>
                    <a:pt x="290" y="180"/>
                  </a:cubicBezTo>
                  <a:cubicBezTo>
                    <a:pt x="287" y="184"/>
                    <a:pt x="285" y="190"/>
                    <a:pt x="282" y="196"/>
                  </a:cubicBezTo>
                  <a:close/>
                  <a:moveTo>
                    <a:pt x="321" y="141"/>
                  </a:moveTo>
                  <a:cubicBezTo>
                    <a:pt x="319" y="143"/>
                    <a:pt x="311" y="152"/>
                    <a:pt x="305" y="157"/>
                  </a:cubicBezTo>
                  <a:cubicBezTo>
                    <a:pt x="300" y="162"/>
                    <a:pt x="299" y="165"/>
                    <a:pt x="294" y="172"/>
                  </a:cubicBezTo>
                  <a:cubicBezTo>
                    <a:pt x="290" y="179"/>
                    <a:pt x="290" y="180"/>
                    <a:pt x="290" y="180"/>
                  </a:cubicBezTo>
                  <a:cubicBezTo>
                    <a:pt x="290" y="180"/>
                    <a:pt x="286" y="182"/>
                    <a:pt x="284" y="183"/>
                  </a:cubicBezTo>
                  <a:cubicBezTo>
                    <a:pt x="282" y="180"/>
                    <a:pt x="279" y="176"/>
                    <a:pt x="277" y="169"/>
                  </a:cubicBezTo>
                  <a:cubicBezTo>
                    <a:pt x="275" y="162"/>
                    <a:pt x="274" y="160"/>
                    <a:pt x="273" y="158"/>
                  </a:cubicBezTo>
                  <a:cubicBezTo>
                    <a:pt x="272" y="157"/>
                    <a:pt x="272" y="155"/>
                    <a:pt x="272" y="155"/>
                  </a:cubicBezTo>
                  <a:cubicBezTo>
                    <a:pt x="272" y="155"/>
                    <a:pt x="282" y="151"/>
                    <a:pt x="295" y="147"/>
                  </a:cubicBezTo>
                  <a:cubicBezTo>
                    <a:pt x="307" y="144"/>
                    <a:pt x="310" y="142"/>
                    <a:pt x="315" y="140"/>
                  </a:cubicBezTo>
                  <a:cubicBezTo>
                    <a:pt x="319" y="139"/>
                    <a:pt x="322" y="136"/>
                    <a:pt x="322" y="136"/>
                  </a:cubicBezTo>
                  <a:cubicBezTo>
                    <a:pt x="322" y="136"/>
                    <a:pt x="323" y="139"/>
                    <a:pt x="321" y="141"/>
                  </a:cubicBezTo>
                  <a:close/>
                  <a:moveTo>
                    <a:pt x="461" y="169"/>
                  </a:moveTo>
                  <a:cubicBezTo>
                    <a:pt x="451" y="166"/>
                    <a:pt x="448" y="166"/>
                    <a:pt x="448" y="163"/>
                  </a:cubicBezTo>
                  <a:cubicBezTo>
                    <a:pt x="449" y="160"/>
                    <a:pt x="449" y="159"/>
                    <a:pt x="450" y="157"/>
                  </a:cubicBezTo>
                  <a:cubicBezTo>
                    <a:pt x="450" y="154"/>
                    <a:pt x="450" y="149"/>
                    <a:pt x="450" y="149"/>
                  </a:cubicBezTo>
                  <a:cubicBezTo>
                    <a:pt x="450" y="149"/>
                    <a:pt x="450" y="150"/>
                    <a:pt x="455" y="150"/>
                  </a:cubicBezTo>
                  <a:cubicBezTo>
                    <a:pt x="460" y="150"/>
                    <a:pt x="476" y="148"/>
                    <a:pt x="476" y="148"/>
                  </a:cubicBezTo>
                  <a:cubicBezTo>
                    <a:pt x="479" y="151"/>
                    <a:pt x="479" y="151"/>
                    <a:pt x="479" y="151"/>
                  </a:cubicBezTo>
                  <a:cubicBezTo>
                    <a:pt x="479" y="147"/>
                    <a:pt x="479" y="147"/>
                    <a:pt x="479" y="147"/>
                  </a:cubicBezTo>
                  <a:cubicBezTo>
                    <a:pt x="479" y="147"/>
                    <a:pt x="481" y="156"/>
                    <a:pt x="481" y="158"/>
                  </a:cubicBezTo>
                  <a:cubicBezTo>
                    <a:pt x="482" y="160"/>
                    <a:pt x="483" y="160"/>
                    <a:pt x="483" y="160"/>
                  </a:cubicBezTo>
                  <a:cubicBezTo>
                    <a:pt x="483" y="160"/>
                    <a:pt x="483" y="166"/>
                    <a:pt x="484" y="169"/>
                  </a:cubicBezTo>
                  <a:cubicBezTo>
                    <a:pt x="485" y="172"/>
                    <a:pt x="486" y="175"/>
                    <a:pt x="486" y="175"/>
                  </a:cubicBezTo>
                  <a:cubicBezTo>
                    <a:pt x="486" y="175"/>
                    <a:pt x="471" y="173"/>
                    <a:pt x="461" y="1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8E80734D-C2C7-4779-9FA0-1A0F882712C9}"/>
                </a:ext>
              </a:extLst>
            </p:cNvPr>
            <p:cNvSpPr>
              <a:spLocks noEditPoints="1"/>
            </p:cNvSpPr>
            <p:nvPr/>
          </p:nvSpPr>
          <p:spPr bwMode="auto">
            <a:xfrm rot="17387590">
              <a:off x="9063543" y="715381"/>
              <a:ext cx="747526" cy="817941"/>
            </a:xfrm>
            <a:custGeom>
              <a:avLst/>
              <a:gdLst>
                <a:gd name="T0" fmla="*/ 1047 w 1062"/>
                <a:gd name="T1" fmla="*/ 345 h 1162"/>
                <a:gd name="T2" fmla="*/ 1029 w 1062"/>
                <a:gd name="T3" fmla="*/ 337 h 1162"/>
                <a:gd name="T4" fmla="*/ 816 w 1062"/>
                <a:gd name="T5" fmla="*/ 215 h 1162"/>
                <a:gd name="T6" fmla="*/ 485 w 1062"/>
                <a:gd name="T7" fmla="*/ 21 h 1162"/>
                <a:gd name="T8" fmla="*/ 468 w 1062"/>
                <a:gd name="T9" fmla="*/ 7 h 1162"/>
                <a:gd name="T10" fmla="*/ 447 w 1062"/>
                <a:gd name="T11" fmla="*/ 6 h 1162"/>
                <a:gd name="T12" fmla="*/ 426 w 1062"/>
                <a:gd name="T13" fmla="*/ 25 h 1162"/>
                <a:gd name="T14" fmla="*/ 408 w 1062"/>
                <a:gd name="T15" fmla="*/ 27 h 1162"/>
                <a:gd name="T16" fmla="*/ 391 w 1062"/>
                <a:gd name="T17" fmla="*/ 57 h 1162"/>
                <a:gd name="T18" fmla="*/ 360 w 1062"/>
                <a:gd name="T19" fmla="*/ 118 h 1162"/>
                <a:gd name="T20" fmla="*/ 342 w 1062"/>
                <a:gd name="T21" fmla="*/ 135 h 1162"/>
                <a:gd name="T22" fmla="*/ 330 w 1062"/>
                <a:gd name="T23" fmla="*/ 161 h 1162"/>
                <a:gd name="T24" fmla="*/ 304 w 1062"/>
                <a:gd name="T25" fmla="*/ 225 h 1162"/>
                <a:gd name="T26" fmla="*/ 265 w 1062"/>
                <a:gd name="T27" fmla="*/ 284 h 1162"/>
                <a:gd name="T28" fmla="*/ 251 w 1062"/>
                <a:gd name="T29" fmla="*/ 274 h 1162"/>
                <a:gd name="T30" fmla="*/ 81 w 1062"/>
                <a:gd name="T31" fmla="*/ 310 h 1162"/>
                <a:gd name="T32" fmla="*/ 98 w 1062"/>
                <a:gd name="T33" fmla="*/ 470 h 1162"/>
                <a:gd name="T34" fmla="*/ 139 w 1062"/>
                <a:gd name="T35" fmla="*/ 490 h 1162"/>
                <a:gd name="T36" fmla="*/ 151 w 1062"/>
                <a:gd name="T37" fmla="*/ 492 h 1162"/>
                <a:gd name="T38" fmla="*/ 162 w 1062"/>
                <a:gd name="T39" fmla="*/ 501 h 1162"/>
                <a:gd name="T40" fmla="*/ 85 w 1062"/>
                <a:gd name="T41" fmla="*/ 651 h 1162"/>
                <a:gd name="T42" fmla="*/ 70 w 1062"/>
                <a:gd name="T43" fmla="*/ 663 h 1162"/>
                <a:gd name="T44" fmla="*/ 58 w 1062"/>
                <a:gd name="T45" fmla="*/ 689 h 1162"/>
                <a:gd name="T46" fmla="*/ 61 w 1062"/>
                <a:gd name="T47" fmla="*/ 699 h 1162"/>
                <a:gd name="T48" fmla="*/ 21 w 1062"/>
                <a:gd name="T49" fmla="*/ 778 h 1162"/>
                <a:gd name="T50" fmla="*/ 9 w 1062"/>
                <a:gd name="T51" fmla="*/ 799 h 1162"/>
                <a:gd name="T52" fmla="*/ 12 w 1062"/>
                <a:gd name="T53" fmla="*/ 826 h 1162"/>
                <a:gd name="T54" fmla="*/ 34 w 1062"/>
                <a:gd name="T55" fmla="*/ 833 h 1162"/>
                <a:gd name="T56" fmla="*/ 163 w 1062"/>
                <a:gd name="T57" fmla="*/ 905 h 1162"/>
                <a:gd name="T58" fmla="*/ 479 w 1062"/>
                <a:gd name="T59" fmla="*/ 1084 h 1162"/>
                <a:gd name="T60" fmla="*/ 586 w 1062"/>
                <a:gd name="T61" fmla="*/ 1147 h 1162"/>
                <a:gd name="T62" fmla="*/ 609 w 1062"/>
                <a:gd name="T63" fmla="*/ 1161 h 1162"/>
                <a:gd name="T64" fmla="*/ 628 w 1062"/>
                <a:gd name="T65" fmla="*/ 1156 h 1162"/>
                <a:gd name="T66" fmla="*/ 639 w 1062"/>
                <a:gd name="T67" fmla="*/ 1149 h 1162"/>
                <a:gd name="T68" fmla="*/ 650 w 1062"/>
                <a:gd name="T69" fmla="*/ 1151 h 1162"/>
                <a:gd name="T70" fmla="*/ 667 w 1062"/>
                <a:gd name="T71" fmla="*/ 1151 h 1162"/>
                <a:gd name="T72" fmla="*/ 677 w 1062"/>
                <a:gd name="T73" fmla="*/ 1128 h 1162"/>
                <a:gd name="T74" fmla="*/ 683 w 1062"/>
                <a:gd name="T75" fmla="*/ 1112 h 1162"/>
                <a:gd name="T76" fmla="*/ 701 w 1062"/>
                <a:gd name="T77" fmla="*/ 1094 h 1162"/>
                <a:gd name="T78" fmla="*/ 696 w 1062"/>
                <a:gd name="T79" fmla="*/ 1082 h 1162"/>
                <a:gd name="T80" fmla="*/ 753 w 1062"/>
                <a:gd name="T81" fmla="*/ 969 h 1162"/>
                <a:gd name="T82" fmla="*/ 910 w 1062"/>
                <a:gd name="T83" fmla="*/ 651 h 1162"/>
                <a:gd name="T84" fmla="*/ 1034 w 1062"/>
                <a:gd name="T85" fmla="*/ 424 h 1162"/>
                <a:gd name="T86" fmla="*/ 1035 w 1062"/>
                <a:gd name="T87" fmla="*/ 398 h 1162"/>
                <a:gd name="T88" fmla="*/ 1052 w 1062"/>
                <a:gd name="T89" fmla="*/ 373 h 1162"/>
                <a:gd name="T90" fmla="*/ 198 w 1062"/>
                <a:gd name="T91" fmla="*/ 430 h 1162"/>
                <a:gd name="T92" fmla="*/ 174 w 1062"/>
                <a:gd name="T93" fmla="*/ 467 h 1162"/>
                <a:gd name="T94" fmla="*/ 163 w 1062"/>
                <a:gd name="T95" fmla="*/ 468 h 1162"/>
                <a:gd name="T96" fmla="*/ 113 w 1062"/>
                <a:gd name="T97" fmla="*/ 338 h 1162"/>
                <a:gd name="T98" fmla="*/ 226 w 1062"/>
                <a:gd name="T99" fmla="*/ 300 h 1162"/>
                <a:gd name="T100" fmla="*/ 247 w 1062"/>
                <a:gd name="T101" fmla="*/ 314 h 1162"/>
                <a:gd name="T102" fmla="*/ 233 w 1062"/>
                <a:gd name="T103" fmla="*/ 362 h 1162"/>
                <a:gd name="T104" fmla="*/ 198 w 1062"/>
                <a:gd name="T105" fmla="*/ 430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62" h="1162">
                  <a:moveTo>
                    <a:pt x="1060" y="355"/>
                  </a:moveTo>
                  <a:cubicBezTo>
                    <a:pt x="1057" y="347"/>
                    <a:pt x="1051" y="346"/>
                    <a:pt x="1047" y="345"/>
                  </a:cubicBezTo>
                  <a:cubicBezTo>
                    <a:pt x="1043" y="344"/>
                    <a:pt x="1041" y="344"/>
                    <a:pt x="1038" y="342"/>
                  </a:cubicBezTo>
                  <a:cubicBezTo>
                    <a:pt x="1036" y="341"/>
                    <a:pt x="1032" y="337"/>
                    <a:pt x="1029" y="337"/>
                  </a:cubicBezTo>
                  <a:cubicBezTo>
                    <a:pt x="1027" y="337"/>
                    <a:pt x="1025" y="337"/>
                    <a:pt x="1025" y="337"/>
                  </a:cubicBezTo>
                  <a:cubicBezTo>
                    <a:pt x="1025" y="337"/>
                    <a:pt x="928" y="280"/>
                    <a:pt x="816" y="215"/>
                  </a:cubicBezTo>
                  <a:cubicBezTo>
                    <a:pt x="763" y="184"/>
                    <a:pt x="707" y="150"/>
                    <a:pt x="656" y="121"/>
                  </a:cubicBezTo>
                  <a:cubicBezTo>
                    <a:pt x="561" y="65"/>
                    <a:pt x="485" y="21"/>
                    <a:pt x="485" y="21"/>
                  </a:cubicBezTo>
                  <a:cubicBezTo>
                    <a:pt x="485" y="21"/>
                    <a:pt x="484" y="18"/>
                    <a:pt x="478" y="15"/>
                  </a:cubicBezTo>
                  <a:cubicBezTo>
                    <a:pt x="473" y="12"/>
                    <a:pt x="471" y="11"/>
                    <a:pt x="468" y="7"/>
                  </a:cubicBezTo>
                  <a:cubicBezTo>
                    <a:pt x="465" y="3"/>
                    <a:pt x="461" y="0"/>
                    <a:pt x="456" y="0"/>
                  </a:cubicBezTo>
                  <a:cubicBezTo>
                    <a:pt x="452" y="1"/>
                    <a:pt x="450" y="2"/>
                    <a:pt x="447" y="6"/>
                  </a:cubicBezTo>
                  <a:cubicBezTo>
                    <a:pt x="443" y="10"/>
                    <a:pt x="440" y="16"/>
                    <a:pt x="436" y="17"/>
                  </a:cubicBezTo>
                  <a:cubicBezTo>
                    <a:pt x="432" y="19"/>
                    <a:pt x="432" y="23"/>
                    <a:pt x="426" y="25"/>
                  </a:cubicBezTo>
                  <a:cubicBezTo>
                    <a:pt x="421" y="28"/>
                    <a:pt x="419" y="28"/>
                    <a:pt x="417" y="27"/>
                  </a:cubicBezTo>
                  <a:cubicBezTo>
                    <a:pt x="414" y="26"/>
                    <a:pt x="412" y="25"/>
                    <a:pt x="408" y="27"/>
                  </a:cubicBezTo>
                  <a:cubicBezTo>
                    <a:pt x="404" y="29"/>
                    <a:pt x="396" y="32"/>
                    <a:pt x="396" y="38"/>
                  </a:cubicBezTo>
                  <a:cubicBezTo>
                    <a:pt x="396" y="44"/>
                    <a:pt x="395" y="47"/>
                    <a:pt x="391" y="57"/>
                  </a:cubicBezTo>
                  <a:cubicBezTo>
                    <a:pt x="386" y="67"/>
                    <a:pt x="386" y="68"/>
                    <a:pt x="377" y="86"/>
                  </a:cubicBezTo>
                  <a:cubicBezTo>
                    <a:pt x="368" y="104"/>
                    <a:pt x="361" y="116"/>
                    <a:pt x="360" y="118"/>
                  </a:cubicBezTo>
                  <a:cubicBezTo>
                    <a:pt x="358" y="120"/>
                    <a:pt x="357" y="121"/>
                    <a:pt x="353" y="123"/>
                  </a:cubicBezTo>
                  <a:cubicBezTo>
                    <a:pt x="349" y="124"/>
                    <a:pt x="347" y="126"/>
                    <a:pt x="342" y="135"/>
                  </a:cubicBezTo>
                  <a:cubicBezTo>
                    <a:pt x="340" y="138"/>
                    <a:pt x="337" y="143"/>
                    <a:pt x="335" y="147"/>
                  </a:cubicBezTo>
                  <a:cubicBezTo>
                    <a:pt x="332" y="153"/>
                    <a:pt x="328" y="159"/>
                    <a:pt x="330" y="161"/>
                  </a:cubicBezTo>
                  <a:cubicBezTo>
                    <a:pt x="332" y="165"/>
                    <a:pt x="333" y="169"/>
                    <a:pt x="333" y="169"/>
                  </a:cubicBezTo>
                  <a:cubicBezTo>
                    <a:pt x="333" y="169"/>
                    <a:pt x="319" y="196"/>
                    <a:pt x="304" y="225"/>
                  </a:cubicBezTo>
                  <a:cubicBezTo>
                    <a:pt x="289" y="254"/>
                    <a:pt x="272" y="288"/>
                    <a:pt x="272" y="288"/>
                  </a:cubicBezTo>
                  <a:cubicBezTo>
                    <a:pt x="272" y="288"/>
                    <a:pt x="268" y="284"/>
                    <a:pt x="265" y="284"/>
                  </a:cubicBezTo>
                  <a:cubicBezTo>
                    <a:pt x="263" y="283"/>
                    <a:pt x="259" y="284"/>
                    <a:pt x="259" y="282"/>
                  </a:cubicBezTo>
                  <a:cubicBezTo>
                    <a:pt x="258" y="281"/>
                    <a:pt x="258" y="280"/>
                    <a:pt x="251" y="274"/>
                  </a:cubicBezTo>
                  <a:cubicBezTo>
                    <a:pt x="244" y="269"/>
                    <a:pt x="231" y="259"/>
                    <a:pt x="222" y="253"/>
                  </a:cubicBezTo>
                  <a:cubicBezTo>
                    <a:pt x="136" y="225"/>
                    <a:pt x="81" y="310"/>
                    <a:pt x="81" y="310"/>
                  </a:cubicBezTo>
                  <a:cubicBezTo>
                    <a:pt x="24" y="404"/>
                    <a:pt x="80" y="457"/>
                    <a:pt x="98" y="470"/>
                  </a:cubicBezTo>
                  <a:cubicBezTo>
                    <a:pt x="98" y="470"/>
                    <a:pt x="98" y="470"/>
                    <a:pt x="98" y="470"/>
                  </a:cubicBezTo>
                  <a:cubicBezTo>
                    <a:pt x="98" y="470"/>
                    <a:pt x="103" y="475"/>
                    <a:pt x="118" y="482"/>
                  </a:cubicBezTo>
                  <a:cubicBezTo>
                    <a:pt x="133" y="490"/>
                    <a:pt x="135" y="491"/>
                    <a:pt x="139" y="490"/>
                  </a:cubicBezTo>
                  <a:cubicBezTo>
                    <a:pt x="143" y="490"/>
                    <a:pt x="144" y="489"/>
                    <a:pt x="148" y="490"/>
                  </a:cubicBezTo>
                  <a:cubicBezTo>
                    <a:pt x="150" y="492"/>
                    <a:pt x="151" y="492"/>
                    <a:pt x="151" y="492"/>
                  </a:cubicBezTo>
                  <a:cubicBezTo>
                    <a:pt x="151" y="492"/>
                    <a:pt x="151" y="494"/>
                    <a:pt x="154" y="497"/>
                  </a:cubicBezTo>
                  <a:cubicBezTo>
                    <a:pt x="157" y="499"/>
                    <a:pt x="162" y="501"/>
                    <a:pt x="162" y="501"/>
                  </a:cubicBezTo>
                  <a:cubicBezTo>
                    <a:pt x="162" y="501"/>
                    <a:pt x="155" y="514"/>
                    <a:pt x="150" y="525"/>
                  </a:cubicBezTo>
                  <a:cubicBezTo>
                    <a:pt x="144" y="535"/>
                    <a:pt x="85" y="651"/>
                    <a:pt x="85" y="651"/>
                  </a:cubicBezTo>
                  <a:cubicBezTo>
                    <a:pt x="85" y="651"/>
                    <a:pt x="82" y="653"/>
                    <a:pt x="79" y="653"/>
                  </a:cubicBezTo>
                  <a:cubicBezTo>
                    <a:pt x="75" y="654"/>
                    <a:pt x="74" y="655"/>
                    <a:pt x="70" y="663"/>
                  </a:cubicBezTo>
                  <a:cubicBezTo>
                    <a:pt x="66" y="671"/>
                    <a:pt x="60" y="682"/>
                    <a:pt x="60" y="684"/>
                  </a:cubicBezTo>
                  <a:cubicBezTo>
                    <a:pt x="60" y="686"/>
                    <a:pt x="61" y="687"/>
                    <a:pt x="58" y="689"/>
                  </a:cubicBezTo>
                  <a:cubicBezTo>
                    <a:pt x="55" y="690"/>
                    <a:pt x="55" y="691"/>
                    <a:pt x="57" y="694"/>
                  </a:cubicBezTo>
                  <a:cubicBezTo>
                    <a:pt x="60" y="696"/>
                    <a:pt x="61" y="699"/>
                    <a:pt x="61" y="699"/>
                  </a:cubicBezTo>
                  <a:cubicBezTo>
                    <a:pt x="61" y="699"/>
                    <a:pt x="54" y="713"/>
                    <a:pt x="45" y="729"/>
                  </a:cubicBezTo>
                  <a:cubicBezTo>
                    <a:pt x="37" y="745"/>
                    <a:pt x="25" y="770"/>
                    <a:pt x="21" y="778"/>
                  </a:cubicBezTo>
                  <a:cubicBezTo>
                    <a:pt x="17" y="785"/>
                    <a:pt x="17" y="786"/>
                    <a:pt x="16" y="786"/>
                  </a:cubicBezTo>
                  <a:cubicBezTo>
                    <a:pt x="14" y="787"/>
                    <a:pt x="12" y="793"/>
                    <a:pt x="9" y="799"/>
                  </a:cubicBezTo>
                  <a:cubicBezTo>
                    <a:pt x="5" y="804"/>
                    <a:pt x="0" y="809"/>
                    <a:pt x="1" y="815"/>
                  </a:cubicBezTo>
                  <a:cubicBezTo>
                    <a:pt x="2" y="822"/>
                    <a:pt x="8" y="825"/>
                    <a:pt x="12" y="826"/>
                  </a:cubicBezTo>
                  <a:cubicBezTo>
                    <a:pt x="16" y="828"/>
                    <a:pt x="20" y="827"/>
                    <a:pt x="25" y="830"/>
                  </a:cubicBezTo>
                  <a:cubicBezTo>
                    <a:pt x="30" y="832"/>
                    <a:pt x="31" y="832"/>
                    <a:pt x="34" y="833"/>
                  </a:cubicBezTo>
                  <a:cubicBezTo>
                    <a:pt x="37" y="833"/>
                    <a:pt x="41" y="835"/>
                    <a:pt x="49" y="840"/>
                  </a:cubicBezTo>
                  <a:cubicBezTo>
                    <a:pt x="56" y="844"/>
                    <a:pt x="126" y="883"/>
                    <a:pt x="163" y="905"/>
                  </a:cubicBezTo>
                  <a:cubicBezTo>
                    <a:pt x="201" y="926"/>
                    <a:pt x="260" y="959"/>
                    <a:pt x="306" y="985"/>
                  </a:cubicBezTo>
                  <a:cubicBezTo>
                    <a:pt x="352" y="1011"/>
                    <a:pt x="449" y="1067"/>
                    <a:pt x="479" y="1084"/>
                  </a:cubicBezTo>
                  <a:cubicBezTo>
                    <a:pt x="509" y="1101"/>
                    <a:pt x="582" y="1142"/>
                    <a:pt x="582" y="1142"/>
                  </a:cubicBezTo>
                  <a:cubicBezTo>
                    <a:pt x="582" y="1142"/>
                    <a:pt x="581" y="1144"/>
                    <a:pt x="586" y="1147"/>
                  </a:cubicBezTo>
                  <a:cubicBezTo>
                    <a:pt x="591" y="1150"/>
                    <a:pt x="595" y="1152"/>
                    <a:pt x="598" y="1155"/>
                  </a:cubicBezTo>
                  <a:cubicBezTo>
                    <a:pt x="601" y="1158"/>
                    <a:pt x="604" y="1161"/>
                    <a:pt x="609" y="1161"/>
                  </a:cubicBezTo>
                  <a:cubicBezTo>
                    <a:pt x="613" y="1162"/>
                    <a:pt x="617" y="1158"/>
                    <a:pt x="617" y="1158"/>
                  </a:cubicBezTo>
                  <a:cubicBezTo>
                    <a:pt x="617" y="1158"/>
                    <a:pt x="625" y="1160"/>
                    <a:pt x="628" y="1156"/>
                  </a:cubicBezTo>
                  <a:cubicBezTo>
                    <a:pt x="631" y="1153"/>
                    <a:pt x="630" y="1150"/>
                    <a:pt x="630" y="1150"/>
                  </a:cubicBezTo>
                  <a:cubicBezTo>
                    <a:pt x="630" y="1150"/>
                    <a:pt x="637" y="1150"/>
                    <a:pt x="639" y="1149"/>
                  </a:cubicBezTo>
                  <a:cubicBezTo>
                    <a:pt x="641" y="1148"/>
                    <a:pt x="642" y="1148"/>
                    <a:pt x="642" y="1148"/>
                  </a:cubicBezTo>
                  <a:cubicBezTo>
                    <a:pt x="642" y="1148"/>
                    <a:pt x="645" y="1149"/>
                    <a:pt x="650" y="1151"/>
                  </a:cubicBezTo>
                  <a:cubicBezTo>
                    <a:pt x="655" y="1152"/>
                    <a:pt x="658" y="1152"/>
                    <a:pt x="659" y="1152"/>
                  </a:cubicBezTo>
                  <a:cubicBezTo>
                    <a:pt x="661" y="1153"/>
                    <a:pt x="666" y="1152"/>
                    <a:pt x="667" y="1151"/>
                  </a:cubicBezTo>
                  <a:cubicBezTo>
                    <a:pt x="669" y="1149"/>
                    <a:pt x="674" y="1147"/>
                    <a:pt x="674" y="1142"/>
                  </a:cubicBezTo>
                  <a:cubicBezTo>
                    <a:pt x="674" y="1136"/>
                    <a:pt x="676" y="1132"/>
                    <a:pt x="677" y="1128"/>
                  </a:cubicBezTo>
                  <a:cubicBezTo>
                    <a:pt x="679" y="1124"/>
                    <a:pt x="681" y="1119"/>
                    <a:pt x="681" y="1117"/>
                  </a:cubicBezTo>
                  <a:cubicBezTo>
                    <a:pt x="681" y="1115"/>
                    <a:pt x="681" y="1112"/>
                    <a:pt x="683" y="1112"/>
                  </a:cubicBezTo>
                  <a:cubicBezTo>
                    <a:pt x="685" y="1113"/>
                    <a:pt x="688" y="1113"/>
                    <a:pt x="694" y="1109"/>
                  </a:cubicBezTo>
                  <a:cubicBezTo>
                    <a:pt x="699" y="1105"/>
                    <a:pt x="701" y="1100"/>
                    <a:pt x="701" y="1094"/>
                  </a:cubicBezTo>
                  <a:cubicBezTo>
                    <a:pt x="701" y="1088"/>
                    <a:pt x="700" y="1086"/>
                    <a:pt x="699" y="1085"/>
                  </a:cubicBezTo>
                  <a:cubicBezTo>
                    <a:pt x="698" y="1084"/>
                    <a:pt x="696" y="1082"/>
                    <a:pt x="696" y="1082"/>
                  </a:cubicBezTo>
                  <a:cubicBezTo>
                    <a:pt x="696" y="1082"/>
                    <a:pt x="703" y="1073"/>
                    <a:pt x="712" y="1053"/>
                  </a:cubicBezTo>
                  <a:cubicBezTo>
                    <a:pt x="721" y="1034"/>
                    <a:pt x="737" y="1000"/>
                    <a:pt x="753" y="969"/>
                  </a:cubicBezTo>
                  <a:cubicBezTo>
                    <a:pt x="768" y="938"/>
                    <a:pt x="797" y="877"/>
                    <a:pt x="821" y="830"/>
                  </a:cubicBezTo>
                  <a:cubicBezTo>
                    <a:pt x="845" y="783"/>
                    <a:pt x="891" y="689"/>
                    <a:pt x="910" y="651"/>
                  </a:cubicBezTo>
                  <a:cubicBezTo>
                    <a:pt x="929" y="613"/>
                    <a:pt x="1021" y="428"/>
                    <a:pt x="1021" y="428"/>
                  </a:cubicBezTo>
                  <a:cubicBezTo>
                    <a:pt x="1021" y="428"/>
                    <a:pt x="1028" y="430"/>
                    <a:pt x="1034" y="424"/>
                  </a:cubicBezTo>
                  <a:cubicBezTo>
                    <a:pt x="1039" y="418"/>
                    <a:pt x="1042" y="410"/>
                    <a:pt x="1039" y="405"/>
                  </a:cubicBezTo>
                  <a:cubicBezTo>
                    <a:pt x="1036" y="399"/>
                    <a:pt x="1035" y="398"/>
                    <a:pt x="1035" y="398"/>
                  </a:cubicBezTo>
                  <a:cubicBezTo>
                    <a:pt x="1035" y="398"/>
                    <a:pt x="1038" y="392"/>
                    <a:pt x="1041" y="388"/>
                  </a:cubicBezTo>
                  <a:cubicBezTo>
                    <a:pt x="1043" y="384"/>
                    <a:pt x="1048" y="378"/>
                    <a:pt x="1052" y="373"/>
                  </a:cubicBezTo>
                  <a:cubicBezTo>
                    <a:pt x="1055" y="368"/>
                    <a:pt x="1062" y="364"/>
                    <a:pt x="1060" y="355"/>
                  </a:cubicBezTo>
                  <a:close/>
                  <a:moveTo>
                    <a:pt x="198" y="430"/>
                  </a:moveTo>
                  <a:cubicBezTo>
                    <a:pt x="187" y="451"/>
                    <a:pt x="178" y="469"/>
                    <a:pt x="178" y="469"/>
                  </a:cubicBezTo>
                  <a:cubicBezTo>
                    <a:pt x="178" y="469"/>
                    <a:pt x="176" y="468"/>
                    <a:pt x="174" y="467"/>
                  </a:cubicBezTo>
                  <a:cubicBezTo>
                    <a:pt x="173" y="467"/>
                    <a:pt x="169" y="467"/>
                    <a:pt x="167" y="466"/>
                  </a:cubicBezTo>
                  <a:cubicBezTo>
                    <a:pt x="164" y="465"/>
                    <a:pt x="163" y="468"/>
                    <a:pt x="163" y="468"/>
                  </a:cubicBezTo>
                  <a:cubicBezTo>
                    <a:pt x="163" y="468"/>
                    <a:pt x="152" y="462"/>
                    <a:pt x="144" y="456"/>
                  </a:cubicBezTo>
                  <a:cubicBezTo>
                    <a:pt x="144" y="456"/>
                    <a:pt x="70" y="414"/>
                    <a:pt x="113" y="338"/>
                  </a:cubicBezTo>
                  <a:cubicBezTo>
                    <a:pt x="113" y="338"/>
                    <a:pt x="165" y="257"/>
                    <a:pt x="226" y="300"/>
                  </a:cubicBezTo>
                  <a:cubicBezTo>
                    <a:pt x="226" y="300"/>
                    <a:pt x="226" y="300"/>
                    <a:pt x="226" y="300"/>
                  </a:cubicBezTo>
                  <a:cubicBezTo>
                    <a:pt x="228" y="301"/>
                    <a:pt x="231" y="302"/>
                    <a:pt x="235" y="305"/>
                  </a:cubicBezTo>
                  <a:cubicBezTo>
                    <a:pt x="239" y="308"/>
                    <a:pt x="244" y="311"/>
                    <a:pt x="247" y="314"/>
                  </a:cubicBezTo>
                  <a:cubicBezTo>
                    <a:pt x="250" y="317"/>
                    <a:pt x="255" y="319"/>
                    <a:pt x="255" y="319"/>
                  </a:cubicBezTo>
                  <a:cubicBezTo>
                    <a:pt x="255" y="319"/>
                    <a:pt x="245" y="339"/>
                    <a:pt x="233" y="362"/>
                  </a:cubicBezTo>
                  <a:cubicBezTo>
                    <a:pt x="233" y="364"/>
                    <a:pt x="232" y="365"/>
                    <a:pt x="231" y="366"/>
                  </a:cubicBezTo>
                  <a:cubicBezTo>
                    <a:pt x="218" y="391"/>
                    <a:pt x="204" y="419"/>
                    <a:pt x="198" y="4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40" name="Freeform 20">
            <a:extLst>
              <a:ext uri="{FF2B5EF4-FFF2-40B4-BE49-F238E27FC236}">
                <a16:creationId xmlns:a16="http://schemas.microsoft.com/office/drawing/2014/main" id="{1BD8A5BF-CBF4-4153-BAA4-BCB29C0B4688}"/>
              </a:ext>
            </a:extLst>
          </p:cNvPr>
          <p:cNvSpPr>
            <a:spLocks noEditPoints="1"/>
          </p:cNvSpPr>
          <p:nvPr/>
        </p:nvSpPr>
        <p:spPr bwMode="auto">
          <a:xfrm>
            <a:off x="4270625" y="8884750"/>
            <a:ext cx="533888" cy="601300"/>
          </a:xfrm>
          <a:custGeom>
            <a:avLst/>
            <a:gdLst>
              <a:gd name="T0" fmla="*/ 586 w 1462"/>
              <a:gd name="T1" fmla="*/ 1325 h 1648"/>
              <a:gd name="T2" fmla="*/ 586 w 1462"/>
              <a:gd name="T3" fmla="*/ 1399 h 1648"/>
              <a:gd name="T4" fmla="*/ 913 w 1462"/>
              <a:gd name="T5" fmla="*/ 1362 h 1648"/>
              <a:gd name="T6" fmla="*/ 869 w 1462"/>
              <a:gd name="T7" fmla="*/ 1448 h 1648"/>
              <a:gd name="T8" fmla="*/ 556 w 1462"/>
              <a:gd name="T9" fmla="*/ 1484 h 1648"/>
              <a:gd name="T10" fmla="*/ 869 w 1462"/>
              <a:gd name="T11" fmla="*/ 1521 h 1648"/>
              <a:gd name="T12" fmla="*/ 869 w 1462"/>
              <a:gd name="T13" fmla="*/ 1448 h 1648"/>
              <a:gd name="T14" fmla="*/ 702 w 1462"/>
              <a:gd name="T15" fmla="*/ 1648 h 1648"/>
              <a:gd name="T16" fmla="*/ 867 w 1462"/>
              <a:gd name="T17" fmla="*/ 1568 h 1648"/>
              <a:gd name="T18" fmla="*/ 1150 w 1462"/>
              <a:gd name="T19" fmla="*/ 687 h 1648"/>
              <a:gd name="T20" fmla="*/ 526 w 1462"/>
              <a:gd name="T21" fmla="*/ 1272 h 1648"/>
              <a:gd name="T22" fmla="*/ 1150 w 1462"/>
              <a:gd name="T23" fmla="*/ 687 h 1648"/>
              <a:gd name="T24" fmla="*/ 684 w 1462"/>
              <a:gd name="T25" fmla="*/ 180 h 1648"/>
              <a:gd name="T26" fmla="*/ 784 w 1462"/>
              <a:gd name="T27" fmla="*/ 0 h 1648"/>
              <a:gd name="T28" fmla="*/ 1128 w 1462"/>
              <a:gd name="T29" fmla="*/ 96 h 1648"/>
              <a:gd name="T30" fmla="*/ 952 w 1462"/>
              <a:gd name="T31" fmla="*/ 213 h 1648"/>
              <a:gd name="T32" fmla="*/ 1128 w 1462"/>
              <a:gd name="T33" fmla="*/ 96 h 1648"/>
              <a:gd name="T34" fmla="*/ 1326 w 1462"/>
              <a:gd name="T35" fmla="*/ 263 h 1648"/>
              <a:gd name="T36" fmla="*/ 1224 w 1462"/>
              <a:gd name="T37" fmla="*/ 459 h 1648"/>
              <a:gd name="T38" fmla="*/ 1402 w 1462"/>
              <a:gd name="T39" fmla="*/ 977 h 1648"/>
              <a:gd name="T40" fmla="*/ 1184 w 1462"/>
              <a:gd name="T41" fmla="*/ 996 h 1648"/>
              <a:gd name="T42" fmla="*/ 1402 w 1462"/>
              <a:gd name="T43" fmla="*/ 977 h 1648"/>
              <a:gd name="T44" fmla="*/ 1258 w 1462"/>
              <a:gd name="T45" fmla="*/ 622 h 1648"/>
              <a:gd name="T46" fmla="*/ 1462 w 1462"/>
              <a:gd name="T47" fmla="*/ 722 h 1648"/>
              <a:gd name="T48" fmla="*/ 511 w 1462"/>
              <a:gd name="T49" fmla="*/ 213 h 1648"/>
              <a:gd name="T50" fmla="*/ 334 w 1462"/>
              <a:gd name="T51" fmla="*/ 96 h 1648"/>
              <a:gd name="T52" fmla="*/ 511 w 1462"/>
              <a:gd name="T53" fmla="*/ 213 h 1648"/>
              <a:gd name="T54" fmla="*/ 136 w 1462"/>
              <a:gd name="T55" fmla="*/ 263 h 1648"/>
              <a:gd name="T56" fmla="*/ 238 w 1462"/>
              <a:gd name="T57" fmla="*/ 459 h 1648"/>
              <a:gd name="T58" fmla="*/ 280 w 1462"/>
              <a:gd name="T59" fmla="*/ 988 h 1648"/>
              <a:gd name="T60" fmla="*/ 58 w 1462"/>
              <a:gd name="T61" fmla="*/ 977 h 1648"/>
              <a:gd name="T62" fmla="*/ 280 w 1462"/>
              <a:gd name="T63" fmla="*/ 988 h 1648"/>
              <a:gd name="T64" fmla="*/ 0 w 1462"/>
              <a:gd name="T65" fmla="*/ 622 h 1648"/>
              <a:gd name="T66" fmla="*/ 204 w 1462"/>
              <a:gd name="T67" fmla="*/ 722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462" h="1648">
                <a:moveTo>
                  <a:pt x="876" y="1325"/>
                </a:moveTo>
                <a:cubicBezTo>
                  <a:pt x="586" y="1325"/>
                  <a:pt x="586" y="1325"/>
                  <a:pt x="586" y="1325"/>
                </a:cubicBezTo>
                <a:cubicBezTo>
                  <a:pt x="565" y="1325"/>
                  <a:pt x="549" y="1342"/>
                  <a:pt x="549" y="1362"/>
                </a:cubicBezTo>
                <a:cubicBezTo>
                  <a:pt x="549" y="1382"/>
                  <a:pt x="565" y="1399"/>
                  <a:pt x="586" y="1399"/>
                </a:cubicBezTo>
                <a:cubicBezTo>
                  <a:pt x="876" y="1399"/>
                  <a:pt x="876" y="1399"/>
                  <a:pt x="876" y="1399"/>
                </a:cubicBezTo>
                <a:cubicBezTo>
                  <a:pt x="896" y="1399"/>
                  <a:pt x="913" y="1382"/>
                  <a:pt x="913" y="1362"/>
                </a:cubicBezTo>
                <a:cubicBezTo>
                  <a:pt x="913" y="1342"/>
                  <a:pt x="896" y="1325"/>
                  <a:pt x="876" y="1325"/>
                </a:cubicBezTo>
                <a:close/>
                <a:moveTo>
                  <a:pt x="869" y="1448"/>
                </a:moveTo>
                <a:cubicBezTo>
                  <a:pt x="592" y="1448"/>
                  <a:pt x="592" y="1448"/>
                  <a:pt x="592" y="1448"/>
                </a:cubicBezTo>
                <a:cubicBezTo>
                  <a:pt x="572" y="1448"/>
                  <a:pt x="556" y="1464"/>
                  <a:pt x="556" y="1484"/>
                </a:cubicBezTo>
                <a:cubicBezTo>
                  <a:pt x="556" y="1505"/>
                  <a:pt x="572" y="1521"/>
                  <a:pt x="592" y="1521"/>
                </a:cubicBezTo>
                <a:cubicBezTo>
                  <a:pt x="869" y="1521"/>
                  <a:pt x="869" y="1521"/>
                  <a:pt x="869" y="1521"/>
                </a:cubicBezTo>
                <a:cubicBezTo>
                  <a:pt x="890" y="1521"/>
                  <a:pt x="906" y="1505"/>
                  <a:pt x="906" y="1484"/>
                </a:cubicBezTo>
                <a:cubicBezTo>
                  <a:pt x="906" y="1464"/>
                  <a:pt x="890" y="1448"/>
                  <a:pt x="869" y="1448"/>
                </a:cubicBezTo>
                <a:close/>
                <a:moveTo>
                  <a:pt x="594" y="1568"/>
                </a:moveTo>
                <a:cubicBezTo>
                  <a:pt x="666" y="1635"/>
                  <a:pt x="673" y="1648"/>
                  <a:pt x="702" y="1648"/>
                </a:cubicBezTo>
                <a:cubicBezTo>
                  <a:pt x="757" y="1648"/>
                  <a:pt x="757" y="1648"/>
                  <a:pt x="757" y="1648"/>
                </a:cubicBezTo>
                <a:cubicBezTo>
                  <a:pt x="785" y="1648"/>
                  <a:pt x="792" y="1636"/>
                  <a:pt x="867" y="1568"/>
                </a:cubicBezTo>
                <a:lnTo>
                  <a:pt x="594" y="1568"/>
                </a:lnTo>
                <a:close/>
                <a:moveTo>
                  <a:pt x="1150" y="687"/>
                </a:moveTo>
                <a:cubicBezTo>
                  <a:pt x="1150" y="936"/>
                  <a:pt x="935" y="1075"/>
                  <a:pt x="935" y="1272"/>
                </a:cubicBezTo>
                <a:cubicBezTo>
                  <a:pt x="526" y="1272"/>
                  <a:pt x="526" y="1272"/>
                  <a:pt x="526" y="1272"/>
                </a:cubicBezTo>
                <a:cubicBezTo>
                  <a:pt x="526" y="1075"/>
                  <a:pt x="312" y="936"/>
                  <a:pt x="312" y="687"/>
                </a:cubicBezTo>
                <a:cubicBezTo>
                  <a:pt x="312" y="151"/>
                  <a:pt x="1150" y="150"/>
                  <a:pt x="1150" y="687"/>
                </a:cubicBezTo>
                <a:close/>
                <a:moveTo>
                  <a:pt x="784" y="180"/>
                </a:moveTo>
                <a:cubicBezTo>
                  <a:pt x="684" y="180"/>
                  <a:pt x="684" y="180"/>
                  <a:pt x="684" y="180"/>
                </a:cubicBezTo>
                <a:cubicBezTo>
                  <a:pt x="684" y="0"/>
                  <a:pt x="684" y="0"/>
                  <a:pt x="684" y="0"/>
                </a:cubicBezTo>
                <a:cubicBezTo>
                  <a:pt x="784" y="0"/>
                  <a:pt x="784" y="0"/>
                  <a:pt x="784" y="0"/>
                </a:cubicBezTo>
                <a:lnTo>
                  <a:pt x="784" y="180"/>
                </a:lnTo>
                <a:close/>
                <a:moveTo>
                  <a:pt x="1128" y="96"/>
                </a:moveTo>
                <a:cubicBezTo>
                  <a:pt x="1040" y="48"/>
                  <a:pt x="1040" y="48"/>
                  <a:pt x="1040" y="48"/>
                </a:cubicBezTo>
                <a:cubicBezTo>
                  <a:pt x="952" y="213"/>
                  <a:pt x="952" y="213"/>
                  <a:pt x="952" y="213"/>
                </a:cubicBezTo>
                <a:cubicBezTo>
                  <a:pt x="1040" y="260"/>
                  <a:pt x="1040" y="260"/>
                  <a:pt x="1040" y="260"/>
                </a:cubicBezTo>
                <a:lnTo>
                  <a:pt x="1128" y="96"/>
                </a:lnTo>
                <a:close/>
                <a:moveTo>
                  <a:pt x="1384" y="344"/>
                </a:moveTo>
                <a:cubicBezTo>
                  <a:pt x="1326" y="263"/>
                  <a:pt x="1326" y="263"/>
                  <a:pt x="1326" y="263"/>
                </a:cubicBezTo>
                <a:cubicBezTo>
                  <a:pt x="1166" y="378"/>
                  <a:pt x="1166" y="378"/>
                  <a:pt x="1166" y="378"/>
                </a:cubicBezTo>
                <a:cubicBezTo>
                  <a:pt x="1224" y="459"/>
                  <a:pt x="1224" y="459"/>
                  <a:pt x="1224" y="459"/>
                </a:cubicBezTo>
                <a:lnTo>
                  <a:pt x="1384" y="344"/>
                </a:lnTo>
                <a:close/>
                <a:moveTo>
                  <a:pt x="1402" y="977"/>
                </a:moveTo>
                <a:cubicBezTo>
                  <a:pt x="1222" y="903"/>
                  <a:pt x="1222" y="903"/>
                  <a:pt x="1222" y="903"/>
                </a:cubicBezTo>
                <a:cubicBezTo>
                  <a:pt x="1184" y="996"/>
                  <a:pt x="1184" y="996"/>
                  <a:pt x="1184" y="996"/>
                </a:cubicBezTo>
                <a:cubicBezTo>
                  <a:pt x="1364" y="1069"/>
                  <a:pt x="1364" y="1069"/>
                  <a:pt x="1364" y="1069"/>
                </a:cubicBezTo>
                <a:lnTo>
                  <a:pt x="1402" y="977"/>
                </a:lnTo>
                <a:close/>
                <a:moveTo>
                  <a:pt x="1462" y="622"/>
                </a:moveTo>
                <a:cubicBezTo>
                  <a:pt x="1258" y="622"/>
                  <a:pt x="1258" y="622"/>
                  <a:pt x="1258" y="622"/>
                </a:cubicBezTo>
                <a:cubicBezTo>
                  <a:pt x="1258" y="722"/>
                  <a:pt x="1258" y="722"/>
                  <a:pt x="1258" y="722"/>
                </a:cubicBezTo>
                <a:cubicBezTo>
                  <a:pt x="1462" y="722"/>
                  <a:pt x="1462" y="722"/>
                  <a:pt x="1462" y="722"/>
                </a:cubicBezTo>
                <a:lnTo>
                  <a:pt x="1462" y="622"/>
                </a:lnTo>
                <a:close/>
                <a:moveTo>
                  <a:pt x="511" y="213"/>
                </a:moveTo>
                <a:cubicBezTo>
                  <a:pt x="422" y="48"/>
                  <a:pt x="422" y="48"/>
                  <a:pt x="422" y="48"/>
                </a:cubicBezTo>
                <a:cubicBezTo>
                  <a:pt x="334" y="96"/>
                  <a:pt x="334" y="96"/>
                  <a:pt x="334" y="96"/>
                </a:cubicBezTo>
                <a:cubicBezTo>
                  <a:pt x="422" y="260"/>
                  <a:pt x="422" y="260"/>
                  <a:pt x="422" y="260"/>
                </a:cubicBezTo>
                <a:lnTo>
                  <a:pt x="511" y="213"/>
                </a:lnTo>
                <a:close/>
                <a:moveTo>
                  <a:pt x="296" y="378"/>
                </a:moveTo>
                <a:cubicBezTo>
                  <a:pt x="136" y="263"/>
                  <a:pt x="136" y="263"/>
                  <a:pt x="136" y="263"/>
                </a:cubicBezTo>
                <a:cubicBezTo>
                  <a:pt x="78" y="344"/>
                  <a:pt x="78" y="344"/>
                  <a:pt x="78" y="344"/>
                </a:cubicBezTo>
                <a:cubicBezTo>
                  <a:pt x="238" y="459"/>
                  <a:pt x="238" y="459"/>
                  <a:pt x="238" y="459"/>
                </a:cubicBezTo>
                <a:lnTo>
                  <a:pt x="296" y="378"/>
                </a:lnTo>
                <a:close/>
                <a:moveTo>
                  <a:pt x="280" y="988"/>
                </a:moveTo>
                <a:cubicBezTo>
                  <a:pt x="239" y="896"/>
                  <a:pt x="239" y="896"/>
                  <a:pt x="239" y="896"/>
                </a:cubicBezTo>
                <a:cubicBezTo>
                  <a:pt x="58" y="977"/>
                  <a:pt x="58" y="977"/>
                  <a:pt x="58" y="977"/>
                </a:cubicBezTo>
                <a:cubicBezTo>
                  <a:pt x="99" y="1069"/>
                  <a:pt x="99" y="1069"/>
                  <a:pt x="99" y="1069"/>
                </a:cubicBezTo>
                <a:lnTo>
                  <a:pt x="280" y="988"/>
                </a:lnTo>
                <a:close/>
                <a:moveTo>
                  <a:pt x="204" y="622"/>
                </a:moveTo>
                <a:cubicBezTo>
                  <a:pt x="0" y="622"/>
                  <a:pt x="0" y="622"/>
                  <a:pt x="0" y="622"/>
                </a:cubicBezTo>
                <a:cubicBezTo>
                  <a:pt x="0" y="722"/>
                  <a:pt x="0" y="722"/>
                  <a:pt x="0" y="722"/>
                </a:cubicBezTo>
                <a:cubicBezTo>
                  <a:pt x="204" y="722"/>
                  <a:pt x="204" y="722"/>
                  <a:pt x="204" y="722"/>
                </a:cubicBezTo>
                <a:lnTo>
                  <a:pt x="204" y="6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71323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4" b="0" i="0" u="none" strike="noStrike" kern="0" cap="none" spc="0" normalizeH="0" baseline="0" noProof="0">
              <a:ln>
                <a:noFill/>
              </a:ln>
              <a:solidFill>
                <a:srgbClr val="FAFAFA"/>
              </a:solidFill>
              <a:effectLst/>
              <a:uLnTx/>
              <a:uFillTx/>
              <a:latin typeface="Calibri" panose="020F0502020204030204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A529608-D33A-46E8-B5DC-3B1409D6AC89}"/>
              </a:ext>
            </a:extLst>
          </p:cNvPr>
          <p:cNvGrpSpPr/>
          <p:nvPr/>
        </p:nvGrpSpPr>
        <p:grpSpPr>
          <a:xfrm>
            <a:off x="19507939" y="9550074"/>
            <a:ext cx="601968" cy="535085"/>
            <a:chOff x="2706845" y="4671624"/>
            <a:chExt cx="603818" cy="536730"/>
          </a:xfrm>
          <a:solidFill>
            <a:schemeClr val="bg1"/>
          </a:solidFill>
        </p:grpSpPr>
        <p:sp>
          <p:nvSpPr>
            <p:cNvPr id="42" name="Freeform 142">
              <a:extLst>
                <a:ext uri="{FF2B5EF4-FFF2-40B4-BE49-F238E27FC236}">
                  <a16:creationId xmlns:a16="http://schemas.microsoft.com/office/drawing/2014/main" id="{94CD4A41-A3F9-4E38-AAF3-431A6F58A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1738" y="5016228"/>
              <a:ext cx="88439" cy="192125"/>
            </a:xfrm>
            <a:custGeom>
              <a:avLst/>
              <a:gdLst>
                <a:gd name="T0" fmla="*/ 34 w 34"/>
                <a:gd name="T1" fmla="*/ 68 h 74"/>
                <a:gd name="T2" fmla="*/ 29 w 34"/>
                <a:gd name="T3" fmla="*/ 74 h 74"/>
                <a:gd name="T4" fmla="*/ 5 w 34"/>
                <a:gd name="T5" fmla="*/ 74 h 74"/>
                <a:gd name="T6" fmla="*/ 0 w 34"/>
                <a:gd name="T7" fmla="*/ 68 h 74"/>
                <a:gd name="T8" fmla="*/ 0 w 34"/>
                <a:gd name="T9" fmla="*/ 6 h 74"/>
                <a:gd name="T10" fmla="*/ 5 w 34"/>
                <a:gd name="T11" fmla="*/ 0 h 74"/>
                <a:gd name="T12" fmla="*/ 29 w 34"/>
                <a:gd name="T13" fmla="*/ 0 h 74"/>
                <a:gd name="T14" fmla="*/ 34 w 34"/>
                <a:gd name="T15" fmla="*/ 6 h 74"/>
                <a:gd name="T16" fmla="*/ 34 w 34"/>
                <a:gd name="T17" fmla="*/ 6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4">
                  <a:moveTo>
                    <a:pt x="34" y="68"/>
                  </a:moveTo>
                  <a:cubicBezTo>
                    <a:pt x="34" y="71"/>
                    <a:pt x="32" y="74"/>
                    <a:pt x="29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2" y="74"/>
                    <a:pt x="0" y="71"/>
                    <a:pt x="0" y="6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2"/>
                    <a:pt x="34" y="6"/>
                  </a:cubicBezTo>
                  <a:lnTo>
                    <a:pt x="34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3" name="Freeform 143">
              <a:extLst>
                <a:ext uri="{FF2B5EF4-FFF2-40B4-BE49-F238E27FC236}">
                  <a16:creationId xmlns:a16="http://schemas.microsoft.com/office/drawing/2014/main" id="{A4F6C3B4-60F7-458C-8CBB-8774EB25DA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019" y="4985733"/>
              <a:ext cx="85388" cy="222621"/>
            </a:xfrm>
            <a:custGeom>
              <a:avLst/>
              <a:gdLst>
                <a:gd name="T0" fmla="*/ 34 w 34"/>
                <a:gd name="T1" fmla="*/ 80 h 86"/>
                <a:gd name="T2" fmla="*/ 29 w 34"/>
                <a:gd name="T3" fmla="*/ 86 h 86"/>
                <a:gd name="T4" fmla="*/ 5 w 34"/>
                <a:gd name="T5" fmla="*/ 86 h 86"/>
                <a:gd name="T6" fmla="*/ 0 w 34"/>
                <a:gd name="T7" fmla="*/ 80 h 86"/>
                <a:gd name="T8" fmla="*/ 0 w 34"/>
                <a:gd name="T9" fmla="*/ 5 h 86"/>
                <a:gd name="T10" fmla="*/ 5 w 34"/>
                <a:gd name="T11" fmla="*/ 0 h 86"/>
                <a:gd name="T12" fmla="*/ 29 w 34"/>
                <a:gd name="T13" fmla="*/ 0 h 86"/>
                <a:gd name="T14" fmla="*/ 34 w 34"/>
                <a:gd name="T15" fmla="*/ 5 h 86"/>
                <a:gd name="T16" fmla="*/ 34 w 34"/>
                <a:gd name="T17" fmla="*/ 8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86">
                  <a:moveTo>
                    <a:pt x="34" y="80"/>
                  </a:moveTo>
                  <a:cubicBezTo>
                    <a:pt x="34" y="83"/>
                    <a:pt x="32" y="86"/>
                    <a:pt x="29" y="86"/>
                  </a:cubicBezTo>
                  <a:cubicBezTo>
                    <a:pt x="5" y="86"/>
                    <a:pt x="5" y="86"/>
                    <a:pt x="5" y="86"/>
                  </a:cubicBezTo>
                  <a:cubicBezTo>
                    <a:pt x="2" y="86"/>
                    <a:pt x="0" y="83"/>
                    <a:pt x="0" y="8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2"/>
                    <a:pt x="34" y="5"/>
                  </a:cubicBezTo>
                  <a:lnTo>
                    <a:pt x="34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4" name="Freeform 144">
              <a:extLst>
                <a:ext uri="{FF2B5EF4-FFF2-40B4-BE49-F238E27FC236}">
                  <a16:creationId xmlns:a16="http://schemas.microsoft.com/office/drawing/2014/main" id="{853B948E-30BA-41F7-8BB5-9E553196A7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9249" y="4943038"/>
              <a:ext cx="88439" cy="265315"/>
            </a:xfrm>
            <a:custGeom>
              <a:avLst/>
              <a:gdLst>
                <a:gd name="T0" fmla="*/ 34 w 34"/>
                <a:gd name="T1" fmla="*/ 97 h 103"/>
                <a:gd name="T2" fmla="*/ 29 w 34"/>
                <a:gd name="T3" fmla="*/ 103 h 103"/>
                <a:gd name="T4" fmla="*/ 5 w 34"/>
                <a:gd name="T5" fmla="*/ 103 h 103"/>
                <a:gd name="T6" fmla="*/ 0 w 34"/>
                <a:gd name="T7" fmla="*/ 97 h 103"/>
                <a:gd name="T8" fmla="*/ 0 w 34"/>
                <a:gd name="T9" fmla="*/ 6 h 103"/>
                <a:gd name="T10" fmla="*/ 5 w 34"/>
                <a:gd name="T11" fmla="*/ 0 h 103"/>
                <a:gd name="T12" fmla="*/ 29 w 34"/>
                <a:gd name="T13" fmla="*/ 0 h 103"/>
                <a:gd name="T14" fmla="*/ 34 w 34"/>
                <a:gd name="T15" fmla="*/ 6 h 103"/>
                <a:gd name="T16" fmla="*/ 34 w 34"/>
                <a:gd name="T17" fmla="*/ 9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03">
                  <a:moveTo>
                    <a:pt x="34" y="97"/>
                  </a:moveTo>
                  <a:cubicBezTo>
                    <a:pt x="34" y="100"/>
                    <a:pt x="31" y="103"/>
                    <a:pt x="29" y="103"/>
                  </a:cubicBezTo>
                  <a:cubicBezTo>
                    <a:pt x="5" y="103"/>
                    <a:pt x="5" y="103"/>
                    <a:pt x="5" y="103"/>
                  </a:cubicBezTo>
                  <a:cubicBezTo>
                    <a:pt x="2" y="103"/>
                    <a:pt x="0" y="100"/>
                    <a:pt x="0" y="9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1" y="0"/>
                    <a:pt x="34" y="3"/>
                    <a:pt x="34" y="6"/>
                  </a:cubicBezTo>
                  <a:lnTo>
                    <a:pt x="34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5" name="Freeform 145">
              <a:extLst>
                <a:ext uri="{FF2B5EF4-FFF2-40B4-BE49-F238E27FC236}">
                  <a16:creationId xmlns:a16="http://schemas.microsoft.com/office/drawing/2014/main" id="{17567083-8DB0-40C7-B241-12E6DAD02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9530" y="4900344"/>
              <a:ext cx="85388" cy="308009"/>
            </a:xfrm>
            <a:custGeom>
              <a:avLst/>
              <a:gdLst>
                <a:gd name="T0" fmla="*/ 33 w 33"/>
                <a:gd name="T1" fmla="*/ 113 h 119"/>
                <a:gd name="T2" fmla="*/ 28 w 33"/>
                <a:gd name="T3" fmla="*/ 119 h 119"/>
                <a:gd name="T4" fmla="*/ 5 w 33"/>
                <a:gd name="T5" fmla="*/ 119 h 119"/>
                <a:gd name="T6" fmla="*/ 0 w 33"/>
                <a:gd name="T7" fmla="*/ 113 h 119"/>
                <a:gd name="T8" fmla="*/ 0 w 33"/>
                <a:gd name="T9" fmla="*/ 5 h 119"/>
                <a:gd name="T10" fmla="*/ 5 w 33"/>
                <a:gd name="T11" fmla="*/ 0 h 119"/>
                <a:gd name="T12" fmla="*/ 28 w 33"/>
                <a:gd name="T13" fmla="*/ 0 h 119"/>
                <a:gd name="T14" fmla="*/ 33 w 33"/>
                <a:gd name="T15" fmla="*/ 5 h 119"/>
                <a:gd name="T16" fmla="*/ 33 w 33"/>
                <a:gd name="T17" fmla="*/ 11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19">
                  <a:moveTo>
                    <a:pt x="33" y="113"/>
                  </a:moveTo>
                  <a:cubicBezTo>
                    <a:pt x="33" y="116"/>
                    <a:pt x="31" y="119"/>
                    <a:pt x="28" y="119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2" y="119"/>
                    <a:pt x="0" y="116"/>
                    <a:pt x="0" y="11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1" y="0"/>
                    <a:pt x="33" y="2"/>
                    <a:pt x="33" y="5"/>
                  </a:cubicBezTo>
                  <a:lnTo>
                    <a:pt x="33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6" name="Freeform 146">
              <a:extLst>
                <a:ext uri="{FF2B5EF4-FFF2-40B4-BE49-F238E27FC236}">
                  <a16:creationId xmlns:a16="http://schemas.microsoft.com/office/drawing/2014/main" id="{410AA94A-6C1C-454F-8048-7ABC24DDB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845" y="4671624"/>
              <a:ext cx="603818" cy="292760"/>
            </a:xfrm>
            <a:custGeom>
              <a:avLst/>
              <a:gdLst>
                <a:gd name="T0" fmla="*/ 13 w 234"/>
                <a:gd name="T1" fmla="*/ 88 h 114"/>
                <a:gd name="T2" fmla="*/ 196 w 234"/>
                <a:gd name="T3" fmla="*/ 39 h 114"/>
                <a:gd name="T4" fmla="*/ 178 w 234"/>
                <a:gd name="T5" fmla="*/ 24 h 114"/>
                <a:gd name="T6" fmla="*/ 234 w 234"/>
                <a:gd name="T7" fmla="*/ 0 h 114"/>
                <a:gd name="T8" fmla="*/ 234 w 234"/>
                <a:gd name="T9" fmla="*/ 65 h 114"/>
                <a:gd name="T10" fmla="*/ 214 w 234"/>
                <a:gd name="T11" fmla="*/ 51 h 114"/>
                <a:gd name="T12" fmla="*/ 17 w 234"/>
                <a:gd name="T13" fmla="*/ 112 h 114"/>
                <a:gd name="T14" fmla="*/ 2 w 234"/>
                <a:gd name="T15" fmla="*/ 104 h 114"/>
                <a:gd name="T16" fmla="*/ 13 w 234"/>
                <a:gd name="T17" fmla="*/ 8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4" h="114">
                  <a:moveTo>
                    <a:pt x="13" y="88"/>
                  </a:moveTo>
                  <a:cubicBezTo>
                    <a:pt x="13" y="88"/>
                    <a:pt x="104" y="94"/>
                    <a:pt x="196" y="39"/>
                  </a:cubicBezTo>
                  <a:cubicBezTo>
                    <a:pt x="178" y="24"/>
                    <a:pt x="178" y="24"/>
                    <a:pt x="178" y="24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4" y="65"/>
                    <a:pt x="234" y="65"/>
                    <a:pt x="234" y="65"/>
                  </a:cubicBezTo>
                  <a:cubicBezTo>
                    <a:pt x="214" y="51"/>
                    <a:pt x="214" y="51"/>
                    <a:pt x="214" y="51"/>
                  </a:cubicBezTo>
                  <a:cubicBezTo>
                    <a:pt x="214" y="51"/>
                    <a:pt x="157" y="101"/>
                    <a:pt x="17" y="112"/>
                  </a:cubicBezTo>
                  <a:cubicBezTo>
                    <a:pt x="17" y="112"/>
                    <a:pt x="2" y="114"/>
                    <a:pt x="2" y="104"/>
                  </a:cubicBezTo>
                  <a:cubicBezTo>
                    <a:pt x="2" y="97"/>
                    <a:pt x="0" y="87"/>
                    <a:pt x="13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72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DESIGN_ID_OFFICE THEME" val="wcTee1vX"/>
  <p:tag name="ARTICULATE_PROJECT_OPEN" val="0"/>
  <p:tag name="ARTICULATE_SLIDE_COUNT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Custom 19">
      <a:dk1>
        <a:srgbClr val="272E3A"/>
      </a:dk1>
      <a:lt1>
        <a:sysClr val="window" lastClr="FFFFFF"/>
      </a:lt1>
      <a:dk2>
        <a:srgbClr val="272E3A"/>
      </a:dk2>
      <a:lt2>
        <a:srgbClr val="E7E6E6"/>
      </a:lt2>
      <a:accent1>
        <a:srgbClr val="33B6D2"/>
      </a:accent1>
      <a:accent2>
        <a:srgbClr val="3DA9CF"/>
      </a:accent2>
      <a:accent3>
        <a:srgbClr val="5390CB"/>
      </a:accent3>
      <a:accent4>
        <a:srgbClr val="6977C7"/>
      </a:accent4>
      <a:accent5>
        <a:srgbClr val="746BC5"/>
      </a:accent5>
      <a:accent6>
        <a:srgbClr val="5B51BB"/>
      </a:accent6>
      <a:hlink>
        <a:srgbClr val="FFE18B"/>
      </a:hlink>
      <a:folHlink>
        <a:srgbClr val="954F72"/>
      </a:folHlink>
    </a:clrScheme>
    <a:fontScheme name="Custom 48">
      <a:majorFont>
        <a:latin typeface="Montserrat"/>
        <a:ea typeface=""/>
        <a:cs typeface=""/>
      </a:majorFont>
      <a:minorFont>
        <a:latin typeface="Montserra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legant Busines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Custom 17">
      <a:majorFont>
        <a:latin typeface="Montserrat"/>
        <a:ea typeface=""/>
        <a:cs typeface=""/>
      </a:majorFont>
      <a:minorFont>
        <a:latin typeface="Montserra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982</Words>
  <Application>Microsoft Office PowerPoint</Application>
  <PresentationFormat>Custom</PresentationFormat>
  <Paragraphs>185</Paragraphs>
  <Slides>31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5" baseType="lpstr">
      <vt:lpstr>Arial</vt:lpstr>
      <vt:lpstr>Calibri</vt:lpstr>
      <vt:lpstr>Georgia</vt:lpstr>
      <vt:lpstr>Josefin Sans</vt:lpstr>
      <vt:lpstr>Josefin Sans Thin</vt:lpstr>
      <vt:lpstr>Montserrat</vt:lpstr>
      <vt:lpstr>Montserrat Light</vt:lpstr>
      <vt:lpstr>Roboto Condensed</vt:lpstr>
      <vt:lpstr>Roboto Condensed Light</vt:lpstr>
      <vt:lpstr>Roboto Slab Regular</vt:lpstr>
      <vt:lpstr>Squada One</vt:lpstr>
      <vt:lpstr>Ubuntu Light</vt:lpstr>
      <vt:lpstr>Office Theme</vt:lpstr>
      <vt:lpstr>Elegant Business by Slidesgo</vt:lpstr>
      <vt:lpstr>WHOA!</vt:lpstr>
      <vt:lpstr>AGENDA</vt:lpstr>
      <vt:lpstr>PowerPoint Presentation</vt:lpstr>
      <vt:lpstr>A PICTURE ALWAYS REINFORCES THE CONCEPT</vt:lpstr>
      <vt:lpstr>AWESOME TITLE</vt:lpstr>
      <vt:lpstr>PowerPoint Presentation</vt:lpstr>
      <vt:lpstr>YOUR AWESOME TITLE HERE </vt:lpstr>
      <vt:lpstr>YOUR AWESOME TITLE HERE </vt:lpstr>
      <vt:lpstr>YOUR AWESOME TITLE HERE </vt:lpstr>
      <vt:lpstr>YOUR AWESOME TITLE HERE </vt:lpstr>
      <vt:lpstr>THIS IS A MAP</vt:lpstr>
      <vt:lpstr>A TIMELINE ALWAYS WORKS FINE</vt:lpstr>
      <vt:lpstr>COMPANY SERVICES</vt:lpstr>
      <vt:lpstr>DESKTOP  SOFTWARE</vt:lpstr>
      <vt:lpstr>TABLET APP</vt:lpstr>
      <vt:lpstr>MOBILE WEB</vt:lpstr>
      <vt:lpstr>VIDEO PRODUCTION PROPOSAL</vt:lpstr>
      <vt:lpstr>ABOUT THE PROJECT</vt:lpstr>
      <vt:lpstr>ABOUT THE PROJECT</vt:lpstr>
      <vt:lpstr>OUR COMPANY</vt:lpstr>
      <vt:lpstr>WHAT WE ARE WORKING ON</vt:lpstr>
      <vt:lpstr>ABOUT THE PROJECT</vt:lpstr>
      <vt:lpstr>—Someone Famous</vt:lpstr>
      <vt:lpstr>AT PRESENT...</vt:lpstr>
      <vt:lpstr>MAJOR REQUIREMENTS</vt:lpstr>
      <vt:lpstr>MAIN GOALS</vt:lpstr>
      <vt:lpstr>INSERT YOUR CONTENT HERE</vt:lpstr>
      <vt:lpstr>PROJECT STAGES</vt:lpstr>
      <vt:lpstr>TIMELINE</vt:lpstr>
      <vt:lpstr>LOCATIONS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reza kabir</dc:creator>
  <cp:lastModifiedBy>reza kabir</cp:lastModifiedBy>
  <cp:revision>10</cp:revision>
  <dcterms:created xsi:type="dcterms:W3CDTF">2020-04-26T09:23:45Z</dcterms:created>
  <dcterms:modified xsi:type="dcterms:W3CDTF">2020-06-11T11:26:14Z</dcterms:modified>
</cp:coreProperties>
</file>