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40" r:id="rId2"/>
  </p:sldMasterIdLst>
  <p:notesMasterIdLst>
    <p:notesMasterId r:id="rId26"/>
  </p:notesMasterIdLst>
  <p:sldIdLst>
    <p:sldId id="860" r:id="rId3"/>
    <p:sldId id="861" r:id="rId4"/>
    <p:sldId id="862" r:id="rId5"/>
    <p:sldId id="863" r:id="rId6"/>
    <p:sldId id="4317" r:id="rId7"/>
    <p:sldId id="258" r:id="rId8"/>
    <p:sldId id="259" r:id="rId9"/>
    <p:sldId id="261" r:id="rId10"/>
    <p:sldId id="262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92" r:id="rId22"/>
    <p:sldId id="293" r:id="rId23"/>
    <p:sldId id="294" r:id="rId24"/>
    <p:sldId id="295" r:id="rId25"/>
  </p:sldIdLst>
  <p:sldSz cx="24384000" cy="13716000"/>
  <p:notesSz cx="6858000" cy="9144000"/>
  <p:custDataLst>
    <p:tags r:id="rId2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B694"/>
    <a:srgbClr val="33B6D2"/>
    <a:srgbClr val="3DA9CF"/>
    <a:srgbClr val="5390CB"/>
    <a:srgbClr val="746BC5"/>
    <a:srgbClr val="3C3484"/>
    <a:srgbClr val="5B51BB"/>
    <a:srgbClr val="5349B7"/>
    <a:srgbClr val="4252B0"/>
    <a:srgbClr val="697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4660"/>
  </p:normalViewPr>
  <p:slideViewPr>
    <p:cSldViewPr snapToGrid="0">
      <p:cViewPr varScale="1">
        <p:scale>
          <a:sx n="53" d="100"/>
          <a:sy n="53" d="100"/>
        </p:scale>
        <p:origin x="756" y="36"/>
      </p:cViewPr>
      <p:guideLst/>
    </p:cSldViewPr>
  </p:slid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za kabir" userId="af3c95a13102d509" providerId="LiveId" clId="{9191BE39-1602-4965-BB64-DB48C271260C}"/>
    <pc:docChg chg="undo custSel addSld delSld modSld delMainMaster addSection delSection modSection">
      <pc:chgData name="reza kabir" userId="af3c95a13102d509" providerId="LiveId" clId="{9191BE39-1602-4965-BB64-DB48C271260C}" dt="2020-06-11T11:42:30.739" v="60" actId="2696"/>
      <pc:docMkLst>
        <pc:docMk/>
      </pc:docMkLst>
      <pc:sldChg chg="del">
        <pc:chgData name="reza kabir" userId="af3c95a13102d509" providerId="LiveId" clId="{9191BE39-1602-4965-BB64-DB48C271260C}" dt="2020-06-11T11:28:45.945" v="17" actId="47"/>
        <pc:sldMkLst>
          <pc:docMk/>
          <pc:sldMk cId="0" sldId="260"/>
        </pc:sldMkLst>
      </pc:sldChg>
      <pc:sldChg chg="del">
        <pc:chgData name="reza kabir" userId="af3c95a13102d509" providerId="LiveId" clId="{9191BE39-1602-4965-BB64-DB48C271260C}" dt="2020-06-11T11:28:28.595" v="15" actId="47"/>
        <pc:sldMkLst>
          <pc:docMk/>
          <pc:sldMk cId="0" sldId="291"/>
        </pc:sldMkLst>
      </pc:sldChg>
      <pc:sldChg chg="add del">
        <pc:chgData name="reza kabir" userId="af3c95a13102d509" providerId="LiveId" clId="{9191BE39-1602-4965-BB64-DB48C271260C}" dt="2020-06-11T11:30:44.082" v="19" actId="47"/>
        <pc:sldMkLst>
          <pc:docMk/>
          <pc:sldMk cId="1371226180" sldId="327"/>
        </pc:sldMkLst>
      </pc:sldChg>
      <pc:sldChg chg="addSp delSp modSp add del mod">
        <pc:chgData name="reza kabir" userId="af3c95a13102d509" providerId="LiveId" clId="{9191BE39-1602-4965-BB64-DB48C271260C}" dt="2020-06-11T11:30:36.705" v="18" actId="47"/>
        <pc:sldMkLst>
          <pc:docMk/>
          <pc:sldMk cId="420437891" sldId="636"/>
        </pc:sldMkLst>
        <pc:spChg chg="del mod">
          <ac:chgData name="reza kabir" userId="af3c95a13102d509" providerId="LiveId" clId="{9191BE39-1602-4965-BB64-DB48C271260C}" dt="2020-05-17T14:13:40.818" v="4" actId="478"/>
          <ac:spMkLst>
            <pc:docMk/>
            <pc:sldMk cId="420437891" sldId="636"/>
            <ac:spMk id="2" creationId="{B5EE64AC-E55D-4665-A925-629E956AE22B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4" creationId="{A988EBC5-AD3F-49C4-98B5-371A5385F13C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5" creationId="{353573DB-1109-4A4B-B8F5-DF5907C11710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6" creationId="{EA9673B0-0733-4279-B8EE-F408EED3E9E8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7" creationId="{AFA6910E-F1FD-4874-8645-9C6B0BBC97B8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8" creationId="{BA41D906-E6F7-4E19-A4B9-9C326D0FC92E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9" creationId="{873547E7-409B-48A4-853D-5D512BF82DFC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0" creationId="{4CAFCFFE-8A7A-437C-A6E1-75B83ECB05E5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1" creationId="{5B716AF8-5082-40EA-9537-7BD1CB70999C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2" creationId="{D8315F4B-2561-466C-8884-AAF9B2DC6894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3" creationId="{1B478673-A2D9-4326-90C4-519BAD45066C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4" creationId="{CC235AE3-22EB-43E1-B170-15280789C2F3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5" creationId="{12293038-3165-4D88-9DDA-AE0F7BF874AE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6" creationId="{02B01E6A-B045-4D5C-A4BF-FB729671390B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7" creationId="{3F4FDC1B-DB43-4FE6-8D73-62C150A44998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8" creationId="{F9496C90-11AE-4C23-A14F-8AAAC4998EBE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9" creationId="{E8D6CDF1-5947-4BD7-B9B4-E48FA9B4167B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0" creationId="{1A0FDBCA-F6EE-4E76-B957-CB4404036040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1" creationId="{C373DA79-10B5-4C34-8C33-E58EBDDBF3DE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2" creationId="{A69377C9-358D-4B8B-B16C-A45FEE9ADEEB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3" creationId="{1C75A62A-578D-42D3-B494-FC9474EA18D5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4" creationId="{63502ADA-DD4A-4E83-AA3F-DE5982F8D6C1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5" creationId="{F11E0C2F-B936-4004-9A3A-3FE3D6F8A423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6" creationId="{5744080E-2161-4D29-98B5-92216B454FB3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7" creationId="{7961E551-00A0-4042-9DEC-A95B1BE997B9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8" creationId="{33CDFBAB-F19D-4F94-ABD5-26A7263D772F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9" creationId="{5E6E690B-E498-4003-8B31-0E5DAB1E39B8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30" creationId="{7E0AD727-9DF4-4D8F-A77E-8ABFD929C421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31" creationId="{25BCD772-FBC5-4935-850D-14C0625E1D17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32" creationId="{AAADC361-D69B-461A-964E-8860D13C4B9F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33" creationId="{C29AC308-0B1A-49A4-B9B6-0162370F1ADD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34" creationId="{86624C00-1828-4DCE-A686-806C4268269D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35" creationId="{09B294A0-C6E8-41B5-90D3-679034FB7661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36" creationId="{0811278B-954F-496A-8501-223B52D73E21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37" creationId="{43FE768D-2342-4EBE-B139-487B17EAAD5B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38" creationId="{CD6C9A1C-B7C2-4C4E-B1CF-4A34E4B239C0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39" creationId="{BEA636A6-1E43-47CF-8CEA-E110E79D7C36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40" creationId="{72176490-A74B-4DE4-933F-D8A8B47AB0D2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41" creationId="{E93B253D-19AA-48B1-B877-1190E7081EF7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42" creationId="{42BBBF36-83FF-46E7-9C8C-D3585B6BC703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43" creationId="{3DB2E0C5-F665-4529-A9C5-4014AAEFE7E7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44" creationId="{3BD01FCD-BD5E-4B20-956B-39C6B44D46C9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45" creationId="{CD191680-BD5C-4609-BAA3-03D7DB5E9F12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46" creationId="{57A2135F-82C5-4E73-B40B-921E54306C6B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47" creationId="{D72FAE05-4FEF-4E09-9EF4-76783BFD94C7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48" creationId="{835707FD-8D22-4E84-849B-C43F38190A72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49" creationId="{D5C7A232-FEFC-4705-9040-081008F98AD3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50" creationId="{3CEE7DBF-8978-4725-8895-034ABF1B1AF9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51" creationId="{DB9985D3-BDCA-4DC7-97DB-BD4212D2F3D5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52" creationId="{883E5CB3-4B1E-45B9-B210-687ACE452D15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53" creationId="{D627743E-9B68-437A-BB1F-B60A28E63813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54" creationId="{6D8884E2-68D3-4D97-8C63-7FE737BD93A7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55" creationId="{022EB208-6009-4131-A762-D0151F51ED0D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56" creationId="{A54EBAC1-3D6E-498C-AA00-5B3E12C8D7BD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57" creationId="{FF4B29C3-36FD-45E9-A848-7585D1D4816B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58" creationId="{7A2CCD64-0D41-4DAD-860D-AABE98470C21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59" creationId="{0FA09836-BEB4-4003-8CA3-9611337CC121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60" creationId="{A073302F-F388-493F-A658-BD0B44771FF3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61" creationId="{A74D61B4-7808-43CE-BDAE-75A0F98A1976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62" creationId="{1D2268C1-0D8F-4F9A-9E2A-DCC0B8D647F5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63" creationId="{3F65FB8C-2747-4DC5-AF84-4DDD4ABFA031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64" creationId="{B7E5E149-D8F5-4DC4-8B5F-5BB3E0A9B27E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65" creationId="{00984C78-F3DB-473B-8E5A-985FF59E70D4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66" creationId="{255A97F3-EA0D-4435-B239-69D8938B92D9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67" creationId="{EAE6679E-7B4E-4B35-B2A4-1BB9E6CEA486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68" creationId="{5F3E5323-F30B-4C2E-AA0A-4321AC215B63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69" creationId="{DA010ACB-C48C-4D49-BF95-5A1B1FCBEBB1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70" creationId="{B66D162A-AE25-432F-8166-85CC3955DFCD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71" creationId="{78DCE7CE-5669-4EF2-AD83-3468379F2DA2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72" creationId="{46BEEEB7-5C4D-45B9-93F5-A0766741233F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73" creationId="{1B182D63-1C63-4BD8-A0B8-0E380DF713D6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74" creationId="{DAC16C6E-302A-458B-A71C-422063975914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75" creationId="{B9C4A7AE-36D4-4214-8F0D-E3E3AA540592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76" creationId="{4BA7CA6B-418F-4E75-8E5D-D92766087795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77" creationId="{CEEDC7B4-8CA5-4F42-9541-8044F182C2A4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78" creationId="{B0FBB535-CAE0-4A9A-B065-0D8C68494700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79" creationId="{4C06565C-45CA-46DA-A2AB-3BAB4603C516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80" creationId="{84940EB3-E830-4E7B-8759-C4B47550A6BB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81" creationId="{E9DADE27-CC53-421F-84D3-00D6234D56DA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82" creationId="{8D8BC0E3-FFA2-4C07-A376-4B33C504C35A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83" creationId="{3D14984F-8D4C-4E7E-8BBE-D4ECC860D4F1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84" creationId="{5668FEA8-BF9E-4ECA-8744-348146B79ED9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85" creationId="{3FDE1433-90E9-4E62-A23B-AEE1C0943E7C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86" creationId="{C66230A5-7D71-46CE-9376-6226E860A6E8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87" creationId="{7B7D3C2C-1A3A-423A-AD14-974D06223E12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88" creationId="{78CF25BF-84AB-4531-BB53-089875F35CF2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89" creationId="{E6512A7C-0802-41DE-8914-8EAE29C1123C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90" creationId="{6BF187E1-5D71-47F3-B45A-BD27A50D9079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91" creationId="{FCCD9DBB-6095-4A6D-B133-7E66CFC1C871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92" creationId="{E66B0B5E-3DEB-46D6-8D2B-123D910EFC7C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93" creationId="{BBCACDE8-1B36-426A-9C3F-B860CA17A401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94" creationId="{F05813CE-50BA-4D1D-A036-0C9FE671A57C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95" creationId="{2CBC94BB-4F3A-483E-8FED-C4A6549F7916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96" creationId="{56203653-632F-4112-98DD-30E776127ED2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97" creationId="{DC9057B1-7CEC-4940-A462-421721D70EC0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98" creationId="{5DB8D8D7-A96B-472C-B8FB-0E2285592607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99" creationId="{7373D675-2B29-4744-AF11-F7CD57FB1B99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00" creationId="{12E8108F-218A-430D-82F4-A6185929E7D6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01" creationId="{807190C8-42F9-4C9F-8BCD-4646C98895A9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02" creationId="{34C649D2-ED8D-4BF0-87CD-443EFE66E51A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03" creationId="{EA7ED03E-62B4-415B-9984-C545976E0DBF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04" creationId="{DC015255-2B39-4204-A7C5-4FCB8BB880FE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05" creationId="{FA287DAB-7C81-4DEC-8901-7400242F5D3C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06" creationId="{90D015B0-DD9F-4774-86E6-AA45F4731B73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07" creationId="{C84A6C9F-2FF5-49DD-88D0-41CF6911FC4A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08" creationId="{6AE83094-27D5-4EE9-A116-218910BD6AEF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09" creationId="{26BFCBE6-8726-44A4-988F-89F5972A67BD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10" creationId="{35939111-3B91-4842-A6B4-E53411B322B1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11" creationId="{C1F9AC20-662C-44B6-A23C-0DCEFCCEA910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12" creationId="{3B2A6464-51F1-44EC-B691-C56DAB78F3A2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13" creationId="{FA782E60-CE08-445B-A8A7-89097F276DF0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14" creationId="{1124C1F0-F0AA-48F1-8CD2-27D1D3FDE04B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15" creationId="{B502B396-0802-4F57-B261-2368999EED18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16" creationId="{03D6EF47-F351-4E73-AD39-0ACC19EAD961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17" creationId="{69E1D208-CDB3-4BD8-8F90-741B6B9F8509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18" creationId="{13130E2A-B13A-47A1-8C3A-85DAD667F3E3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19" creationId="{3501C5DE-DC5D-437A-B3E2-1A34B8BB8208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20" creationId="{2D68B94A-240B-4C7F-ADD6-4B2E1427BE81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21" creationId="{4ADE61BC-7654-4645-AFE2-4DFA1C40992C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22" creationId="{201F0E54-CEC7-4BAC-BC48-54E06807D3A8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23" creationId="{D9FE8F13-51A4-4EFA-82D8-339E351B3412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24" creationId="{F13C1BF8-7518-4464-8D80-61010B43AEBF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25" creationId="{D046D9BC-B114-4BC9-BACF-058C51DF3A74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26" creationId="{E2F3FAD6-F8B3-41CF-BA3A-525112939BBE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27" creationId="{C772D201-1E8F-4094-94EC-A092183C9B5B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28" creationId="{539750A9-0CCA-4D81-A6C0-E279F6E5AC28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29" creationId="{BACC2165-C442-451E-8349-A153D6148715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30" creationId="{B673DCD6-2D70-4E86-A7A6-2306F67A92A0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31" creationId="{1B3D58A2-1344-4B4A-9F6F-24DE2A71C36E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32" creationId="{13375385-4AC5-4C9D-82AC-129DDBA70F5A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33" creationId="{421FE377-D435-46EB-905E-028F29030CAC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34" creationId="{8FD4DBD6-0455-4E82-9262-CC06D48E2567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35" creationId="{55C356C2-DDDC-4B76-9D0A-35AB28AE3733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36" creationId="{A65357E2-9A4C-4450-A462-9800C2A298D7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37" creationId="{C1B9D44A-675A-4B8C-889F-258A9671906F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38" creationId="{297FFFE4-41D2-4859-B458-D5986568B3E3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39" creationId="{0F185D4E-E76D-40F8-AE52-04C1694250D4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40" creationId="{EA718C00-519B-455D-BDD4-E0515694565A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41" creationId="{6BF5256A-A02C-4C0E-81E6-49CA751C5429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42" creationId="{91233CD9-3C2A-4B4C-807A-071986CF54AB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43" creationId="{B472F9BF-9743-412C-9F9E-9CAC417D897A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44" creationId="{99444321-C62B-436B-8F4F-C9EF1DF9E9B1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45" creationId="{2952B7AF-64D6-498D-A32A-53BD2039BC3B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46" creationId="{817B5246-5F20-4A66-B761-2C96C3D2436B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47" creationId="{F3722166-1B0D-43C5-83AF-6B916C10DCA1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48" creationId="{643A6F80-422A-4767-8783-778AE4EA0CA3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49" creationId="{A3EBA616-BEEF-4F76-89D4-17DB0768AC9A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50" creationId="{B9090D87-21C0-4183-BAB8-47095081E8F2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51" creationId="{7514FE11-D002-4DED-955D-BA9412CCCA9B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52" creationId="{0174BFF1-9415-4D2B-841B-6AE822B88F6B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53" creationId="{CFCB994B-60BC-43F5-A2BE-A8D3AB78DD6E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54" creationId="{873BF1A8-654C-4E07-A939-9B7DF6289854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55" creationId="{F8525FDB-6FDC-4174-97A8-A16F85A2DFAB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56" creationId="{74D48ABA-F92F-4D2C-B06C-23FA38A362B0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57" creationId="{6244A5E0-E4FA-453D-99E1-F4BE0C02E3C3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58" creationId="{D426B5B3-0B3A-47F2-90FF-0691E334A038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59" creationId="{7CD3C360-C25F-4BCA-9B62-3E8ACC6478A1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60" creationId="{7C68B2BA-88BC-4B5F-A80E-87520109D0A7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61" creationId="{2DCE429F-7258-4BB4-A130-009C6002DAAC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62" creationId="{D9C7A5FF-7833-41C2-A606-BE345C3681EE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63" creationId="{24B0A12C-215D-4D8D-B40D-D3A4A6CDEE49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64" creationId="{599386FE-D407-46DA-9CF3-1831154ADD5B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65" creationId="{69D439C8-11CD-49F8-A67D-3C3C35BDA727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66" creationId="{DB13F367-09C2-456C-BD55-C3C622251D4C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67" creationId="{7A3EF128-C273-4964-AE6A-6CBE91600B9D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68" creationId="{8438EB45-FA2A-4364-B829-15A5104269AB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69" creationId="{86B627E7-D83B-4A64-8AEE-FABCF7548F9D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70" creationId="{716EEF7F-0CF5-4E41-8B2E-16E0AB39F29B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71" creationId="{79ED3A44-B3C7-47EF-8910-E8A131C14686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72" creationId="{94C6FCFD-561F-4D13-B8BC-A7C0553BE5F1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73" creationId="{D3EA06BA-19E2-4F76-B0A3-8EDEB25BB80D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74" creationId="{F34B7049-4361-4AC9-85FE-4864D74893AB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75" creationId="{3226DBA1-D051-4B9D-A799-8894C0F3E222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76" creationId="{C0D9DCA2-050A-414A-9959-E784E68DA715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77" creationId="{D9560624-9EC0-4075-B190-1D6226E7231D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78" creationId="{44D9BEE0-19C0-42CE-8F14-333B1B7578F7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79" creationId="{BA1A1D61-FC63-4CAC-A635-1420CD0EA9C5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80" creationId="{A409A2CC-91D9-41AC-82EE-84D49D059BB0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81" creationId="{74C5F155-DF70-4E3B-B4DE-4385BF14259E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82" creationId="{793CC883-FB1D-4802-A71F-44F14B5F6DC9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83" creationId="{63B079D4-6F56-425E-989F-DD2413496A85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84" creationId="{C4854257-BA26-4AD5-95D1-FC68A4C048CF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85" creationId="{9724A66A-0396-4488-9A43-167EB99BD592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86" creationId="{2654D2EF-8C6F-42C5-A512-826573979132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87" creationId="{6CDDD5FD-D296-4012-B0EF-7502D83B61E0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88" creationId="{66898D6B-A760-49A7-AD78-D4B69A58F186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89" creationId="{5A58122B-5737-4803-B4D5-CD639BF6A36C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90" creationId="{4DD76A34-A856-4A05-BE24-75232BE45182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91" creationId="{8D25501A-8F1D-4143-8706-ACE6C28773FB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92" creationId="{35D9CC98-AD0A-4131-B7C5-E12D1F709E6F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93" creationId="{36416092-152B-41C6-AADA-146D694CBE1C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94" creationId="{D4F3BE85-9CAC-41D8-9B1B-81F4EDD199FC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95" creationId="{72498EB6-AB0D-4254-A402-10A4960AEC68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96" creationId="{DE2FD8BE-CB4F-4760-A01F-01D9EC9D3447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97" creationId="{6F56D590-A7C0-4C09-85C3-EDBBD4219264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98" creationId="{BA01A6F3-6D77-4D29-8557-83C36049E494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199" creationId="{7199474E-D73D-41F9-93DE-4717B9952B5B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00" creationId="{D11B2F55-0445-4F5A-BB40-7D33A248A350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01" creationId="{50706E09-226F-4CB6-94A8-9B401C3C9C09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02" creationId="{77C4E34A-E5D6-4F9C-9D48-BC6FF391C1DA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03" creationId="{C0CCAAA6-6ACC-4750-A731-2FB1AEF4ED2C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04" creationId="{320054AB-0660-49E7-9FD2-038E6CD08E96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05" creationId="{A72F9C8B-9225-492E-8AF8-FC602E191F75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06" creationId="{071696B9-8715-434F-8EDF-E990D55334F5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07" creationId="{35CFD659-C2F9-481A-899D-7064247175D0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08" creationId="{DDBF8D15-D632-4963-BB7B-88220667E0B1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09" creationId="{8597AA21-3A8A-4B59-9FEB-D0987441FE6F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10" creationId="{63718832-CF8C-430B-9C35-7B6560C4D5E6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11" creationId="{B38CB722-8D2D-4CA8-96C7-D9DB197E8E97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12" creationId="{AE9477D1-2BFF-47D4-894F-67314E6CECDB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13" creationId="{E448188A-3182-4861-B342-193CC3700891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14" creationId="{9C80BEB1-C780-451D-8B57-86157177EEF4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15" creationId="{66A521C9-4150-4BBF-B2C3-E6C7309E93E3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16" creationId="{C967C3FD-8A3B-4BDF-8B6A-549CDCCA4EF4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17" creationId="{3CBA9509-BC1B-4EAD-974F-2BC619A2E1F5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18" creationId="{09E8193D-3D2A-4429-B2F0-352DD2DB0E57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19" creationId="{4DCD750C-C09A-49EE-A61A-855DE4E09DE8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20" creationId="{13014981-C749-4D19-A5C4-C05C475BAD13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21" creationId="{34012FAA-1033-4BC1-BE23-ADABD2C10834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22" creationId="{F2BCEE85-29C8-44C9-AD92-0CFDCB943C9D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23" creationId="{8D66779F-1837-4EC0-A3DE-41BA9EF03F64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24" creationId="{289C2BBE-525C-461C-AC4C-479DB4D874B4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25" creationId="{3ACA6497-474B-4C57-BDBF-2A596D2FD01F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26" creationId="{6A0B1B59-2CF3-42EA-AF0D-0DC67FFE1C48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27" creationId="{DA64BCB4-D3DB-44FD-A4F0-3D900F44CB70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28" creationId="{392400CC-230E-4642-B28E-1EA3B8141BFB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29" creationId="{C7300E0B-B25B-4429-BA6B-0F91940F727C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30" creationId="{999F549C-23C7-4AE4-8518-F871C62B1F6F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31" creationId="{BAA9145A-20C9-4522-BA04-12DB7FA725E3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32" creationId="{E2968A08-A4AB-4E13-9250-DB8AC0E68C08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33" creationId="{5C1198A5-7795-46B1-A5FE-7BD6533A595F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34" creationId="{5A0E676F-9D30-4F5F-8C8A-6372AE287ACD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35" creationId="{35222B4A-182D-41D5-BEE3-5352C718E314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36" creationId="{223ECD41-065D-4A65-A3A6-570473CE7164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37" creationId="{9E8137FA-615D-4720-9A92-E3A2BF1D5423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38" creationId="{BB191CD0-51CB-481B-95FA-92799CFDB1E9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39" creationId="{CACDAC0C-8F14-44BA-84D3-BC57EC4E0444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40" creationId="{FB2988D2-0977-41EB-A5B2-8313B9E6CD52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41" creationId="{9733D8E1-85D1-48DB-8C88-916AA873CEB0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42" creationId="{A3B61B92-D53D-46E9-A0D0-A0A599A5F2C2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43" creationId="{E651C8CB-B7A3-4CB0-828F-185D7AA6D812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44" creationId="{A5C2ACB1-75B5-446E-B34F-D0B401B27AB1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45" creationId="{2E18C0C6-A78C-4B72-96B9-550CC596AFA6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46" creationId="{3299172C-392F-484E-A2E5-23CBAFCFA093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47" creationId="{24881973-50E4-4200-AF7D-6CAAAB938BE2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48" creationId="{86FEF4C4-22C7-4CCE-A3E9-532DD037FD32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49" creationId="{E86C1C22-5271-4374-AB00-C83FF25F734A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50" creationId="{415ADADB-BBF4-44EB-9F78-342179522E57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51" creationId="{5FAB2058-C4CF-4BC9-BF55-2CF6CE3910E3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52" creationId="{19533C38-11AA-4BFD-919F-11FD3BB14A12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53" creationId="{6CB39257-CA8B-491F-952E-F55DA008CC07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54" creationId="{FE595776-570E-4264-A7B5-A35400A34B50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55" creationId="{36A97E59-6040-4747-B6EF-5F69C1325FB3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56" creationId="{4AB042E0-079B-4E8E-A876-29C000BD6BAB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57" creationId="{040D5B59-FDE0-451C-9698-0F502352864B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58" creationId="{A36CB9A7-B6DC-4AE3-9DF1-3E92A585A993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59" creationId="{45A26EA1-23C6-413D-A156-0384F0CDC45D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60" creationId="{79716F7C-BADE-4B01-A628-68B9C02D615D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61" creationId="{411361C5-995E-4CC1-8ADD-95A55332E913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62" creationId="{9AF2D466-669C-42A9-8E0E-C930A3E0DADF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63" creationId="{6C0F8BFD-1D44-4D57-8C56-00020A86CA1D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64" creationId="{10428554-FB32-47EE-876A-008F66F84544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65" creationId="{013BDC16-D517-4FAD-830B-B7A22419BAA3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66" creationId="{DE17E509-4C2C-41B3-BB17-E996F806320B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67" creationId="{E8EA4EC8-D78E-4F77-8CE6-CD88D182C06A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68" creationId="{1F8D4C14-6F19-4734-AD23-B05C034B7707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69" creationId="{E46922F0-82AE-4F7B-A059-8FF510112964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70" creationId="{FE73C84E-B62A-4C59-9174-F86DF61CB18A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71" creationId="{34F61BE3-9665-49D5-B893-59E2C6B021CA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72" creationId="{91BE7C44-97A1-401F-91DF-CE8BD7752EC6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73" creationId="{CCFE7F1E-672D-49E5-B312-71D42EB2D6E7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74" creationId="{541DA17A-1576-41A3-8D87-A888BD3E909B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75" creationId="{178BDD37-5E7A-411D-89BF-899958D9DF18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76" creationId="{DBADFA89-52C1-4C80-AB2D-D59856D1F484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77" creationId="{1A4A78E0-F0E0-460F-85C8-B8DBAE530B45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78" creationId="{818EC6E5-D6A5-4408-B371-838239F84632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79" creationId="{F21E719D-DDA5-42DD-B2C2-E6BDE72EB312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80" creationId="{537461C1-F200-487F-AC6A-74A674C2361E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81" creationId="{9CDB9A2A-5A26-4842-A54F-E30744384E65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82" creationId="{A491B61E-4BC4-407F-9BA6-8CAE77D0B64B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83" creationId="{74A058E0-3DB7-4BD7-8982-88EA2C8EF981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84" creationId="{98BC9102-D4D1-49A0-BA7E-503B2390849F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85" creationId="{B2515770-4212-4D2D-A69D-5EEAA6B3F4A6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86" creationId="{CFE27E7B-51A8-46D0-84FF-5FF3E639D856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87" creationId="{E9C09B5A-D308-4E4A-884A-7FDDBE9D0083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88" creationId="{73F20437-2B73-429E-91CB-C52000DBB4FA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89" creationId="{D25BCC0B-4903-472C-8AD0-42B0098B7D4C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90" creationId="{9925FF7F-B766-4B69-96F1-6BE3162203A3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91" creationId="{4450C5B2-2086-4743-BF42-8D0601CEDA71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92" creationId="{A06FC443-F746-46BB-9AFA-A64971EB220F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93" creationId="{E8214764-78C3-49C8-B918-FF7893A0BF5D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94" creationId="{A4C4F6F0-5F37-4042-B16C-2669FB5A6153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95" creationId="{1FBF9819-9879-47AF-8BCF-D5C2295C0CF2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96" creationId="{32BED0C4-0F44-47B5-B28D-CCFDAD87F26F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97" creationId="{2271D0EB-7FD8-419A-B251-FBAD1B87325E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98" creationId="{1B481ED0-9BB0-405F-8416-36A59BFB1F41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299" creationId="{F2CD9164-C4CE-445D-B7A2-FABC98EEC9B2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300" creationId="{BF69BAC5-914D-499F-B87A-6C5B3474BF90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301" creationId="{CB2319B2-68CF-4FFA-B876-8488455E956D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302" creationId="{42A6334A-5C1D-4CEF-BF05-AACD73098C07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303" creationId="{CC3C3D3E-7A59-4568-969F-322EA84682B9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304" creationId="{C95C76A3-CCE7-479C-A149-B89D50E9ABE6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305" creationId="{490CADDB-BDFF-4440-BFB5-355710D143A2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306" creationId="{10B3428C-55E9-4121-96A6-F359AF705025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307" creationId="{29AE600A-DFAC-4252-8E9B-EEDF512F5449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308" creationId="{F6F356D4-3B6F-4289-AD75-BFEE62B55036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309" creationId="{E1CE6E7C-CE72-42E0-A3E2-0049F4DD532F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310" creationId="{075F4D88-0E48-4014-9735-DBF5717CFE8F}"/>
          </ac:spMkLst>
        </pc:spChg>
        <pc:spChg chg="mod">
          <ac:chgData name="reza kabir" userId="af3c95a13102d509" providerId="LiveId" clId="{9191BE39-1602-4965-BB64-DB48C271260C}" dt="2020-05-17T14:13:51.618" v="8" actId="164"/>
          <ac:spMkLst>
            <pc:docMk/>
            <pc:sldMk cId="420437891" sldId="636"/>
            <ac:spMk id="311" creationId="{8787A4F5-CCB0-4F2F-BDB9-D790BD829D28}"/>
          </ac:spMkLst>
        </pc:spChg>
        <pc:grpChg chg="add mod">
          <ac:chgData name="reza kabir" userId="af3c95a13102d509" providerId="LiveId" clId="{9191BE39-1602-4965-BB64-DB48C271260C}" dt="2020-05-17T14:13:56.682" v="10" actId="1076"/>
          <ac:grpSpMkLst>
            <pc:docMk/>
            <pc:sldMk cId="420437891" sldId="636"/>
            <ac:grpSpMk id="3" creationId="{EA698BDF-BF98-4E57-A366-2F9D418FB84A}"/>
          </ac:grpSpMkLst>
        </pc:grpChg>
        <pc:picChg chg="del">
          <ac:chgData name="reza kabir" userId="af3c95a13102d509" providerId="LiveId" clId="{9191BE39-1602-4965-BB64-DB48C271260C}" dt="2020-05-17T14:13:46.965" v="7" actId="478"/>
          <ac:picMkLst>
            <pc:docMk/>
            <pc:sldMk cId="420437891" sldId="636"/>
            <ac:picMk id="313" creationId="{CD29A353-A91A-49BF-B104-A0E1A3B9BA6A}"/>
          </ac:picMkLst>
        </pc:picChg>
      </pc:sldChg>
      <pc:sldChg chg="del">
        <pc:chgData name="reza kabir" userId="af3c95a13102d509" providerId="LiveId" clId="{9191BE39-1602-4965-BB64-DB48C271260C}" dt="2020-06-11T11:28:29.231" v="16" actId="47"/>
        <pc:sldMkLst>
          <pc:docMk/>
          <pc:sldMk cId="367528169" sldId="859"/>
        </pc:sldMkLst>
      </pc:sldChg>
      <pc:sldChg chg="add del">
        <pc:chgData name="reza kabir" userId="af3c95a13102d509" providerId="LiveId" clId="{9191BE39-1602-4965-BB64-DB48C271260C}" dt="2020-06-11T11:28:25.485" v="14"/>
        <pc:sldMkLst>
          <pc:docMk/>
          <pc:sldMk cId="0" sldId="860"/>
        </pc:sldMkLst>
      </pc:sldChg>
      <pc:sldChg chg="add del">
        <pc:chgData name="reza kabir" userId="af3c95a13102d509" providerId="LiveId" clId="{9191BE39-1602-4965-BB64-DB48C271260C}" dt="2020-06-11T11:28:25.225" v="13"/>
        <pc:sldMkLst>
          <pc:docMk/>
          <pc:sldMk cId="1184464527" sldId="861"/>
        </pc:sldMkLst>
      </pc:sldChg>
      <pc:sldChg chg="add">
        <pc:chgData name="reza kabir" userId="af3c95a13102d509" providerId="LiveId" clId="{9191BE39-1602-4965-BB64-DB48C271260C}" dt="2020-06-11T11:28:25.485" v="14"/>
        <pc:sldMkLst>
          <pc:docMk/>
          <pc:sldMk cId="1631861524" sldId="861"/>
        </pc:sldMkLst>
      </pc:sldChg>
      <pc:sldChg chg="add">
        <pc:chgData name="reza kabir" userId="af3c95a13102d509" providerId="LiveId" clId="{9191BE39-1602-4965-BB64-DB48C271260C}" dt="2020-06-11T11:28:25.485" v="14"/>
        <pc:sldMkLst>
          <pc:docMk/>
          <pc:sldMk cId="84158596" sldId="862"/>
        </pc:sldMkLst>
      </pc:sldChg>
      <pc:sldChg chg="add del">
        <pc:chgData name="reza kabir" userId="af3c95a13102d509" providerId="LiveId" clId="{9191BE39-1602-4965-BB64-DB48C271260C}" dt="2020-06-11T11:28:25.225" v="13"/>
        <pc:sldMkLst>
          <pc:docMk/>
          <pc:sldMk cId="2190756703" sldId="862"/>
        </pc:sldMkLst>
      </pc:sldChg>
      <pc:sldChg chg="add">
        <pc:chgData name="reza kabir" userId="af3c95a13102d509" providerId="LiveId" clId="{9191BE39-1602-4965-BB64-DB48C271260C}" dt="2020-06-11T11:28:25.485" v="14"/>
        <pc:sldMkLst>
          <pc:docMk/>
          <pc:sldMk cId="3069862640" sldId="863"/>
        </pc:sldMkLst>
      </pc:sldChg>
      <pc:sldChg chg="add del">
        <pc:chgData name="reza kabir" userId="af3c95a13102d509" providerId="LiveId" clId="{9191BE39-1602-4965-BB64-DB48C271260C}" dt="2020-06-11T11:28:25.225" v="13"/>
        <pc:sldMkLst>
          <pc:docMk/>
          <pc:sldMk cId="3572394547" sldId="863"/>
        </pc:sldMkLst>
      </pc:sldChg>
      <pc:sldChg chg="add del">
        <pc:chgData name="reza kabir" userId="af3c95a13102d509" providerId="LiveId" clId="{9191BE39-1602-4965-BB64-DB48C271260C}" dt="2020-06-11T11:28:25.485" v="14"/>
        <pc:sldMkLst>
          <pc:docMk/>
          <pc:sldMk cId="0" sldId="4317"/>
        </pc:sldMkLst>
      </pc:sldChg>
      <pc:sldMasterChg chg="delSldLayout">
        <pc:chgData name="reza kabir" userId="af3c95a13102d509" providerId="LiveId" clId="{9191BE39-1602-4965-BB64-DB48C271260C}" dt="2020-06-11T11:42:20.427" v="54" actId="2696"/>
        <pc:sldMasterMkLst>
          <pc:docMk/>
          <pc:sldMasterMk cId="612793706" sldId="2147483660"/>
        </pc:sldMasterMkLst>
        <pc:sldLayoutChg chg="del">
          <pc:chgData name="reza kabir" userId="af3c95a13102d509" providerId="LiveId" clId="{9191BE39-1602-4965-BB64-DB48C271260C}" dt="2020-06-11T11:32:36.957" v="21" actId="2696"/>
          <pc:sldLayoutMkLst>
            <pc:docMk/>
            <pc:sldMasterMk cId="612793706" sldId="2147483660"/>
            <pc:sldLayoutMk cId="1421940771" sldId="2147483661"/>
          </pc:sldLayoutMkLst>
        </pc:sldLayoutChg>
        <pc:sldLayoutChg chg="del">
          <pc:chgData name="reza kabir" userId="af3c95a13102d509" providerId="LiveId" clId="{9191BE39-1602-4965-BB64-DB48C271260C}" dt="2020-06-11T11:32:44.561" v="28" actId="2696"/>
          <pc:sldLayoutMkLst>
            <pc:docMk/>
            <pc:sldMasterMk cId="612793706" sldId="2147483660"/>
            <pc:sldLayoutMk cId="2918689343" sldId="2147483674"/>
          </pc:sldLayoutMkLst>
        </pc:sldLayoutChg>
        <pc:sldLayoutChg chg="del">
          <pc:chgData name="reza kabir" userId="af3c95a13102d509" providerId="LiveId" clId="{9191BE39-1602-4965-BB64-DB48C271260C}" dt="2020-06-11T11:28:28.595" v="15" actId="47"/>
          <pc:sldLayoutMkLst>
            <pc:docMk/>
            <pc:sldMasterMk cId="612793706" sldId="2147483660"/>
            <pc:sldLayoutMk cId="2324267516" sldId="2147483684"/>
          </pc:sldLayoutMkLst>
        </pc:sldLayoutChg>
        <pc:sldLayoutChg chg="del">
          <pc:chgData name="reza kabir" userId="af3c95a13102d509" providerId="LiveId" clId="{9191BE39-1602-4965-BB64-DB48C271260C}" dt="2020-06-11T11:32:45.453" v="30" actId="2696"/>
          <pc:sldLayoutMkLst>
            <pc:docMk/>
            <pc:sldMasterMk cId="612793706" sldId="2147483660"/>
            <pc:sldLayoutMk cId="2370174630" sldId="2147483690"/>
          </pc:sldLayoutMkLst>
        </pc:sldLayoutChg>
        <pc:sldLayoutChg chg="del">
          <pc:chgData name="reza kabir" userId="af3c95a13102d509" providerId="LiveId" clId="{9191BE39-1602-4965-BB64-DB48C271260C}" dt="2020-06-11T11:32:46.003" v="31" actId="2696"/>
          <pc:sldLayoutMkLst>
            <pc:docMk/>
            <pc:sldMasterMk cId="612793706" sldId="2147483660"/>
            <pc:sldLayoutMk cId="1529062144" sldId="2147483692"/>
          </pc:sldLayoutMkLst>
        </pc:sldLayoutChg>
        <pc:sldLayoutChg chg="del">
          <pc:chgData name="reza kabir" userId="af3c95a13102d509" providerId="LiveId" clId="{9191BE39-1602-4965-BB64-DB48C271260C}" dt="2020-06-11T11:32:46.478" v="32" actId="2696"/>
          <pc:sldLayoutMkLst>
            <pc:docMk/>
            <pc:sldMasterMk cId="612793706" sldId="2147483660"/>
            <pc:sldLayoutMk cId="3593336298" sldId="2147483694"/>
          </pc:sldLayoutMkLst>
        </pc:sldLayoutChg>
        <pc:sldLayoutChg chg="del">
          <pc:chgData name="reza kabir" userId="af3c95a13102d509" providerId="LiveId" clId="{9191BE39-1602-4965-BB64-DB48C271260C}" dt="2020-06-11T11:32:46.713" v="33" actId="2696"/>
          <pc:sldLayoutMkLst>
            <pc:docMk/>
            <pc:sldMasterMk cId="612793706" sldId="2147483660"/>
            <pc:sldLayoutMk cId="3624215824" sldId="2147483695"/>
          </pc:sldLayoutMkLst>
        </pc:sldLayoutChg>
        <pc:sldLayoutChg chg="del">
          <pc:chgData name="reza kabir" userId="af3c95a13102d509" providerId="LiveId" clId="{9191BE39-1602-4965-BB64-DB48C271260C}" dt="2020-06-11T11:32:47.030" v="34" actId="2696"/>
          <pc:sldLayoutMkLst>
            <pc:docMk/>
            <pc:sldMasterMk cId="612793706" sldId="2147483660"/>
            <pc:sldLayoutMk cId="4112265191" sldId="2147483696"/>
          </pc:sldLayoutMkLst>
        </pc:sldLayoutChg>
        <pc:sldLayoutChg chg="del">
          <pc:chgData name="reza kabir" userId="af3c95a13102d509" providerId="LiveId" clId="{9191BE39-1602-4965-BB64-DB48C271260C}" dt="2020-06-11T11:32:47.323" v="35" actId="2696"/>
          <pc:sldLayoutMkLst>
            <pc:docMk/>
            <pc:sldMasterMk cId="612793706" sldId="2147483660"/>
            <pc:sldLayoutMk cId="172864244" sldId="2147483698"/>
          </pc:sldLayoutMkLst>
        </pc:sldLayoutChg>
        <pc:sldLayoutChg chg="del">
          <pc:chgData name="reza kabir" userId="af3c95a13102d509" providerId="LiveId" clId="{9191BE39-1602-4965-BB64-DB48C271260C}" dt="2020-06-11T11:32:47.588" v="36" actId="2696"/>
          <pc:sldLayoutMkLst>
            <pc:docMk/>
            <pc:sldMasterMk cId="612793706" sldId="2147483660"/>
            <pc:sldLayoutMk cId="1363461817" sldId="2147483699"/>
          </pc:sldLayoutMkLst>
        </pc:sldLayoutChg>
        <pc:sldLayoutChg chg="del">
          <pc:chgData name="reza kabir" userId="af3c95a13102d509" providerId="LiveId" clId="{9191BE39-1602-4965-BB64-DB48C271260C}" dt="2020-06-11T11:32:48.024" v="37" actId="2696"/>
          <pc:sldLayoutMkLst>
            <pc:docMk/>
            <pc:sldMasterMk cId="612793706" sldId="2147483660"/>
            <pc:sldLayoutMk cId="3841169881" sldId="2147483700"/>
          </pc:sldLayoutMkLst>
        </pc:sldLayoutChg>
        <pc:sldLayoutChg chg="del">
          <pc:chgData name="reza kabir" userId="af3c95a13102d509" providerId="LiveId" clId="{9191BE39-1602-4965-BB64-DB48C271260C}" dt="2020-06-11T11:32:44.982" v="29" actId="2696"/>
          <pc:sldLayoutMkLst>
            <pc:docMk/>
            <pc:sldMasterMk cId="612793706" sldId="2147483660"/>
            <pc:sldLayoutMk cId="3212150667" sldId="2147483701"/>
          </pc:sldLayoutMkLst>
        </pc:sldLayoutChg>
        <pc:sldLayoutChg chg="del">
          <pc:chgData name="reza kabir" userId="af3c95a13102d509" providerId="LiveId" clId="{9191BE39-1602-4965-BB64-DB48C271260C}" dt="2020-06-11T11:32:48.315" v="38" actId="2696"/>
          <pc:sldLayoutMkLst>
            <pc:docMk/>
            <pc:sldMasterMk cId="612793706" sldId="2147483660"/>
            <pc:sldLayoutMk cId="2130452877" sldId="2147483702"/>
          </pc:sldLayoutMkLst>
        </pc:sldLayoutChg>
        <pc:sldLayoutChg chg="del">
          <pc:chgData name="reza kabir" userId="af3c95a13102d509" providerId="LiveId" clId="{9191BE39-1602-4965-BB64-DB48C271260C}" dt="2020-06-11T11:32:48.629" v="39" actId="2696"/>
          <pc:sldLayoutMkLst>
            <pc:docMk/>
            <pc:sldMasterMk cId="612793706" sldId="2147483660"/>
            <pc:sldLayoutMk cId="4077633448" sldId="2147483704"/>
          </pc:sldLayoutMkLst>
        </pc:sldLayoutChg>
        <pc:sldLayoutChg chg="del">
          <pc:chgData name="reza kabir" userId="af3c95a13102d509" providerId="LiveId" clId="{9191BE39-1602-4965-BB64-DB48C271260C}" dt="2020-06-11T11:32:50.074" v="40" actId="2696"/>
          <pc:sldLayoutMkLst>
            <pc:docMk/>
            <pc:sldMasterMk cId="612793706" sldId="2147483660"/>
            <pc:sldLayoutMk cId="35261205" sldId="2147483705"/>
          </pc:sldLayoutMkLst>
        </pc:sldLayoutChg>
        <pc:sldLayoutChg chg="del">
          <pc:chgData name="reza kabir" userId="af3c95a13102d509" providerId="LiveId" clId="{9191BE39-1602-4965-BB64-DB48C271260C}" dt="2020-06-11T11:32:50.086" v="41" actId="2696"/>
          <pc:sldLayoutMkLst>
            <pc:docMk/>
            <pc:sldMasterMk cId="612793706" sldId="2147483660"/>
            <pc:sldLayoutMk cId="2455513702" sldId="2147483706"/>
          </pc:sldLayoutMkLst>
        </pc:sldLayoutChg>
        <pc:sldLayoutChg chg="del">
          <pc:chgData name="reza kabir" userId="af3c95a13102d509" providerId="LiveId" clId="{9191BE39-1602-4965-BB64-DB48C271260C}" dt="2020-06-11T11:32:50.106" v="42" actId="2696"/>
          <pc:sldLayoutMkLst>
            <pc:docMk/>
            <pc:sldMasterMk cId="612793706" sldId="2147483660"/>
            <pc:sldLayoutMk cId="3029909619" sldId="2147483709"/>
          </pc:sldLayoutMkLst>
        </pc:sldLayoutChg>
        <pc:sldLayoutChg chg="del">
          <pc:chgData name="reza kabir" userId="af3c95a13102d509" providerId="LiveId" clId="{9191BE39-1602-4965-BB64-DB48C271260C}" dt="2020-06-11T11:32:51.411" v="43" actId="2696"/>
          <pc:sldLayoutMkLst>
            <pc:docMk/>
            <pc:sldMasterMk cId="612793706" sldId="2147483660"/>
            <pc:sldLayoutMk cId="825456144" sldId="2147483710"/>
          </pc:sldLayoutMkLst>
        </pc:sldLayoutChg>
        <pc:sldLayoutChg chg="del">
          <pc:chgData name="reza kabir" userId="af3c95a13102d509" providerId="LiveId" clId="{9191BE39-1602-4965-BB64-DB48C271260C}" dt="2020-06-11T11:32:52.328" v="44" actId="2696"/>
          <pc:sldLayoutMkLst>
            <pc:docMk/>
            <pc:sldMasterMk cId="612793706" sldId="2147483660"/>
            <pc:sldLayoutMk cId="2582931753" sldId="2147483711"/>
          </pc:sldLayoutMkLst>
        </pc:sldLayoutChg>
        <pc:sldLayoutChg chg="del">
          <pc:chgData name="reza kabir" userId="af3c95a13102d509" providerId="LiveId" clId="{9191BE39-1602-4965-BB64-DB48C271260C}" dt="2020-06-11T11:32:52.772" v="45" actId="2696"/>
          <pc:sldLayoutMkLst>
            <pc:docMk/>
            <pc:sldMasterMk cId="612793706" sldId="2147483660"/>
            <pc:sldLayoutMk cId="3095061106" sldId="2147483712"/>
          </pc:sldLayoutMkLst>
        </pc:sldLayoutChg>
        <pc:sldLayoutChg chg="del">
          <pc:chgData name="reza kabir" userId="af3c95a13102d509" providerId="LiveId" clId="{9191BE39-1602-4965-BB64-DB48C271260C}" dt="2020-06-11T11:32:53.068" v="46" actId="2696"/>
          <pc:sldLayoutMkLst>
            <pc:docMk/>
            <pc:sldMasterMk cId="612793706" sldId="2147483660"/>
            <pc:sldLayoutMk cId="2092417562" sldId="2147483714"/>
          </pc:sldLayoutMkLst>
        </pc:sldLayoutChg>
        <pc:sldLayoutChg chg="del">
          <pc:chgData name="reza kabir" userId="af3c95a13102d509" providerId="LiveId" clId="{9191BE39-1602-4965-BB64-DB48C271260C}" dt="2020-06-11T11:32:41.487" v="23" actId="2696"/>
          <pc:sldLayoutMkLst>
            <pc:docMk/>
            <pc:sldMasterMk cId="612793706" sldId="2147483660"/>
            <pc:sldLayoutMk cId="3295036922" sldId="2147483716"/>
          </pc:sldLayoutMkLst>
        </pc:sldLayoutChg>
        <pc:sldLayoutChg chg="del">
          <pc:chgData name="reza kabir" userId="af3c95a13102d509" providerId="LiveId" clId="{9191BE39-1602-4965-BB64-DB48C271260C}" dt="2020-06-11T11:32:42.590" v="24" actId="2696"/>
          <pc:sldLayoutMkLst>
            <pc:docMk/>
            <pc:sldMasterMk cId="612793706" sldId="2147483660"/>
            <pc:sldLayoutMk cId="4184121021" sldId="2147483717"/>
          </pc:sldLayoutMkLst>
        </pc:sldLayoutChg>
        <pc:sldLayoutChg chg="del">
          <pc:chgData name="reza kabir" userId="af3c95a13102d509" providerId="LiveId" clId="{9191BE39-1602-4965-BB64-DB48C271260C}" dt="2020-06-11T11:32:39.701" v="22" actId="2696"/>
          <pc:sldLayoutMkLst>
            <pc:docMk/>
            <pc:sldMasterMk cId="612793706" sldId="2147483660"/>
            <pc:sldLayoutMk cId="2948764294" sldId="2147483718"/>
          </pc:sldLayoutMkLst>
        </pc:sldLayoutChg>
        <pc:sldLayoutChg chg="del">
          <pc:chgData name="reza kabir" userId="af3c95a13102d509" providerId="LiveId" clId="{9191BE39-1602-4965-BB64-DB48C271260C}" dt="2020-06-11T11:32:43.298" v="25" actId="2696"/>
          <pc:sldLayoutMkLst>
            <pc:docMk/>
            <pc:sldMasterMk cId="612793706" sldId="2147483660"/>
            <pc:sldLayoutMk cId="116870232" sldId="2147483719"/>
          </pc:sldLayoutMkLst>
        </pc:sldLayoutChg>
        <pc:sldLayoutChg chg="del">
          <pc:chgData name="reza kabir" userId="af3c95a13102d509" providerId="LiveId" clId="{9191BE39-1602-4965-BB64-DB48C271260C}" dt="2020-06-11T11:32:43.825" v="26" actId="2696"/>
          <pc:sldLayoutMkLst>
            <pc:docMk/>
            <pc:sldMasterMk cId="612793706" sldId="2147483660"/>
            <pc:sldLayoutMk cId="2844392471" sldId="2147483720"/>
          </pc:sldLayoutMkLst>
        </pc:sldLayoutChg>
        <pc:sldLayoutChg chg="del">
          <pc:chgData name="reza kabir" userId="af3c95a13102d509" providerId="LiveId" clId="{9191BE39-1602-4965-BB64-DB48C271260C}" dt="2020-06-11T11:32:44.278" v="27" actId="2696"/>
          <pc:sldLayoutMkLst>
            <pc:docMk/>
            <pc:sldMasterMk cId="612793706" sldId="2147483660"/>
            <pc:sldLayoutMk cId="2136075336" sldId="2147483721"/>
          </pc:sldLayoutMkLst>
        </pc:sldLayoutChg>
        <pc:sldLayoutChg chg="del">
          <pc:chgData name="reza kabir" userId="af3c95a13102d509" providerId="LiveId" clId="{9191BE39-1602-4965-BB64-DB48C271260C}" dt="2020-06-11T11:32:53.422" v="47" actId="2696"/>
          <pc:sldLayoutMkLst>
            <pc:docMk/>
            <pc:sldMasterMk cId="612793706" sldId="2147483660"/>
            <pc:sldLayoutMk cId="2789057769" sldId="2147483722"/>
          </pc:sldLayoutMkLst>
        </pc:sldLayoutChg>
        <pc:sldLayoutChg chg="del">
          <pc:chgData name="reza kabir" userId="af3c95a13102d509" providerId="LiveId" clId="{9191BE39-1602-4965-BB64-DB48C271260C}" dt="2020-06-11T11:32:54.613" v="48" actId="2696"/>
          <pc:sldLayoutMkLst>
            <pc:docMk/>
            <pc:sldMasterMk cId="612793706" sldId="2147483660"/>
            <pc:sldLayoutMk cId="2026587802" sldId="2147483723"/>
          </pc:sldLayoutMkLst>
        </pc:sldLayoutChg>
        <pc:sldLayoutChg chg="del">
          <pc:chgData name="reza kabir" userId="af3c95a13102d509" providerId="LiveId" clId="{9191BE39-1602-4965-BB64-DB48C271260C}" dt="2020-06-11T11:32:55.137" v="49" actId="2696"/>
          <pc:sldLayoutMkLst>
            <pc:docMk/>
            <pc:sldMasterMk cId="612793706" sldId="2147483660"/>
            <pc:sldLayoutMk cId="1724939745" sldId="2147483724"/>
          </pc:sldLayoutMkLst>
        </pc:sldLayoutChg>
        <pc:sldLayoutChg chg="del">
          <pc:chgData name="reza kabir" userId="af3c95a13102d509" providerId="LiveId" clId="{9191BE39-1602-4965-BB64-DB48C271260C}" dt="2020-06-11T11:32:57.998" v="50" actId="2696"/>
          <pc:sldLayoutMkLst>
            <pc:docMk/>
            <pc:sldMasterMk cId="612793706" sldId="2147483660"/>
            <pc:sldLayoutMk cId="860973006" sldId="2147483726"/>
          </pc:sldLayoutMkLst>
        </pc:sldLayoutChg>
        <pc:sldLayoutChg chg="del">
          <pc:chgData name="reza kabir" userId="af3c95a13102d509" providerId="LiveId" clId="{9191BE39-1602-4965-BB64-DB48C271260C}" dt="2020-06-11T11:42:18.458" v="51" actId="2696"/>
          <pc:sldLayoutMkLst>
            <pc:docMk/>
            <pc:sldMasterMk cId="612793706" sldId="2147483660"/>
            <pc:sldLayoutMk cId="4012445887" sldId="2147483727"/>
          </pc:sldLayoutMkLst>
        </pc:sldLayoutChg>
        <pc:sldLayoutChg chg="del">
          <pc:chgData name="reza kabir" userId="af3c95a13102d509" providerId="LiveId" clId="{9191BE39-1602-4965-BB64-DB48C271260C}" dt="2020-06-11T11:42:19.425" v="52" actId="2696"/>
          <pc:sldLayoutMkLst>
            <pc:docMk/>
            <pc:sldMasterMk cId="612793706" sldId="2147483660"/>
            <pc:sldLayoutMk cId="2435693143" sldId="2147483728"/>
          </pc:sldLayoutMkLst>
        </pc:sldLayoutChg>
        <pc:sldLayoutChg chg="del">
          <pc:chgData name="reza kabir" userId="af3c95a13102d509" providerId="LiveId" clId="{9191BE39-1602-4965-BB64-DB48C271260C}" dt="2020-06-11T11:42:19.980" v="53" actId="2696"/>
          <pc:sldLayoutMkLst>
            <pc:docMk/>
            <pc:sldMasterMk cId="612793706" sldId="2147483660"/>
            <pc:sldLayoutMk cId="2453779389" sldId="2147483729"/>
          </pc:sldLayoutMkLst>
        </pc:sldLayoutChg>
        <pc:sldLayoutChg chg="del">
          <pc:chgData name="reza kabir" userId="af3c95a13102d509" providerId="LiveId" clId="{9191BE39-1602-4965-BB64-DB48C271260C}" dt="2020-06-11T11:42:20.427" v="54" actId="2696"/>
          <pc:sldLayoutMkLst>
            <pc:docMk/>
            <pc:sldMasterMk cId="612793706" sldId="2147483660"/>
            <pc:sldLayoutMk cId="2679080725" sldId="2147483730"/>
          </pc:sldLayoutMkLst>
        </pc:sldLayoutChg>
      </pc:sldMasterChg>
      <pc:sldMasterChg chg="del delSldLayout">
        <pc:chgData name="reza kabir" userId="af3c95a13102d509" providerId="LiveId" clId="{9191BE39-1602-4965-BB64-DB48C271260C}" dt="2020-06-11T11:28:29.231" v="16" actId="47"/>
        <pc:sldMasterMkLst>
          <pc:docMk/>
          <pc:sldMasterMk cId="2107121566" sldId="2147483731"/>
        </pc:sldMasterMkLst>
        <pc:sldLayoutChg chg="del">
          <pc:chgData name="reza kabir" userId="af3c95a13102d509" providerId="LiveId" clId="{9191BE39-1602-4965-BB64-DB48C271260C}" dt="2020-06-11T11:28:29.231" v="16" actId="47"/>
          <pc:sldLayoutMkLst>
            <pc:docMk/>
            <pc:sldMasterMk cId="2107121566" sldId="2147483731"/>
            <pc:sldLayoutMk cId="1726582647" sldId="2147483732"/>
          </pc:sldLayoutMkLst>
        </pc:sldLayoutChg>
        <pc:sldLayoutChg chg="del">
          <pc:chgData name="reza kabir" userId="af3c95a13102d509" providerId="LiveId" clId="{9191BE39-1602-4965-BB64-DB48C271260C}" dt="2020-06-11T11:28:29.231" v="16" actId="47"/>
          <pc:sldLayoutMkLst>
            <pc:docMk/>
            <pc:sldMasterMk cId="2107121566" sldId="2147483731"/>
            <pc:sldLayoutMk cId="2330198466" sldId="2147483733"/>
          </pc:sldLayoutMkLst>
        </pc:sldLayoutChg>
        <pc:sldLayoutChg chg="del">
          <pc:chgData name="reza kabir" userId="af3c95a13102d509" providerId="LiveId" clId="{9191BE39-1602-4965-BB64-DB48C271260C}" dt="2020-06-11T11:28:29.231" v="16" actId="47"/>
          <pc:sldLayoutMkLst>
            <pc:docMk/>
            <pc:sldMasterMk cId="2107121566" sldId="2147483731"/>
            <pc:sldLayoutMk cId="2659364202" sldId="2147483734"/>
          </pc:sldLayoutMkLst>
        </pc:sldLayoutChg>
        <pc:sldLayoutChg chg="del">
          <pc:chgData name="reza kabir" userId="af3c95a13102d509" providerId="LiveId" clId="{9191BE39-1602-4965-BB64-DB48C271260C}" dt="2020-06-11T11:28:29.231" v="16" actId="47"/>
          <pc:sldLayoutMkLst>
            <pc:docMk/>
            <pc:sldMasterMk cId="2107121566" sldId="2147483731"/>
            <pc:sldLayoutMk cId="1486935103" sldId="2147483735"/>
          </pc:sldLayoutMkLst>
        </pc:sldLayoutChg>
        <pc:sldLayoutChg chg="del">
          <pc:chgData name="reza kabir" userId="af3c95a13102d509" providerId="LiveId" clId="{9191BE39-1602-4965-BB64-DB48C271260C}" dt="2020-06-11T11:28:29.231" v="16" actId="47"/>
          <pc:sldLayoutMkLst>
            <pc:docMk/>
            <pc:sldMasterMk cId="2107121566" sldId="2147483731"/>
            <pc:sldLayoutMk cId="830911299" sldId="2147483736"/>
          </pc:sldLayoutMkLst>
        </pc:sldLayoutChg>
        <pc:sldLayoutChg chg="del">
          <pc:chgData name="reza kabir" userId="af3c95a13102d509" providerId="LiveId" clId="{9191BE39-1602-4965-BB64-DB48C271260C}" dt="2020-06-11T11:28:29.231" v="16" actId="47"/>
          <pc:sldLayoutMkLst>
            <pc:docMk/>
            <pc:sldMasterMk cId="2107121566" sldId="2147483731"/>
            <pc:sldLayoutMk cId="2760970202" sldId="2147483737"/>
          </pc:sldLayoutMkLst>
        </pc:sldLayoutChg>
        <pc:sldLayoutChg chg="del">
          <pc:chgData name="reza kabir" userId="af3c95a13102d509" providerId="LiveId" clId="{9191BE39-1602-4965-BB64-DB48C271260C}" dt="2020-06-11T11:28:29.231" v="16" actId="47"/>
          <pc:sldLayoutMkLst>
            <pc:docMk/>
            <pc:sldMasterMk cId="2107121566" sldId="2147483731"/>
            <pc:sldLayoutMk cId="4023750029" sldId="2147483738"/>
          </pc:sldLayoutMkLst>
        </pc:sldLayoutChg>
        <pc:sldLayoutChg chg="del">
          <pc:chgData name="reza kabir" userId="af3c95a13102d509" providerId="LiveId" clId="{9191BE39-1602-4965-BB64-DB48C271260C}" dt="2020-06-11T11:28:29.231" v="16" actId="47"/>
          <pc:sldLayoutMkLst>
            <pc:docMk/>
            <pc:sldMasterMk cId="2107121566" sldId="2147483731"/>
            <pc:sldLayoutMk cId="2589115473" sldId="2147483739"/>
          </pc:sldLayoutMkLst>
        </pc:sldLayoutChg>
      </pc:sldMasterChg>
      <pc:sldMasterChg chg="delSldLayout">
        <pc:chgData name="reza kabir" userId="af3c95a13102d509" providerId="LiveId" clId="{9191BE39-1602-4965-BB64-DB48C271260C}" dt="2020-06-11T11:42:30.739" v="60" actId="2696"/>
        <pc:sldMasterMkLst>
          <pc:docMk/>
          <pc:sldMasterMk cId="1854527675" sldId="2147483740"/>
        </pc:sldMasterMkLst>
        <pc:sldLayoutChg chg="del">
          <pc:chgData name="reza kabir" userId="af3c95a13102d509" providerId="LiveId" clId="{9191BE39-1602-4965-BB64-DB48C271260C}" dt="2020-06-11T11:42:23.103" v="55" actId="2696"/>
          <pc:sldLayoutMkLst>
            <pc:docMk/>
            <pc:sldMasterMk cId="1854527675" sldId="2147483740"/>
            <pc:sldLayoutMk cId="902214483" sldId="2147483741"/>
          </pc:sldLayoutMkLst>
        </pc:sldLayoutChg>
        <pc:sldLayoutChg chg="del">
          <pc:chgData name="reza kabir" userId="af3c95a13102d509" providerId="LiveId" clId="{9191BE39-1602-4965-BB64-DB48C271260C}" dt="2020-06-11T11:42:23.628" v="56" actId="2696"/>
          <pc:sldLayoutMkLst>
            <pc:docMk/>
            <pc:sldMasterMk cId="1854527675" sldId="2147483740"/>
            <pc:sldLayoutMk cId="1770303314" sldId="2147483742"/>
          </pc:sldLayoutMkLst>
        </pc:sldLayoutChg>
        <pc:sldLayoutChg chg="del">
          <pc:chgData name="reza kabir" userId="af3c95a13102d509" providerId="LiveId" clId="{9191BE39-1602-4965-BB64-DB48C271260C}" dt="2020-06-11T11:42:25.438" v="57" actId="2696"/>
          <pc:sldLayoutMkLst>
            <pc:docMk/>
            <pc:sldMasterMk cId="1854527675" sldId="2147483740"/>
            <pc:sldLayoutMk cId="3787026336" sldId="2147483744"/>
          </pc:sldLayoutMkLst>
        </pc:sldLayoutChg>
        <pc:sldLayoutChg chg="del">
          <pc:chgData name="reza kabir" userId="af3c95a13102d509" providerId="LiveId" clId="{9191BE39-1602-4965-BB64-DB48C271260C}" dt="2020-06-11T11:42:26.988" v="58" actId="2696"/>
          <pc:sldLayoutMkLst>
            <pc:docMk/>
            <pc:sldMasterMk cId="1854527675" sldId="2147483740"/>
            <pc:sldLayoutMk cId="3537530321" sldId="2147483745"/>
          </pc:sldLayoutMkLst>
        </pc:sldLayoutChg>
        <pc:sldLayoutChg chg="del">
          <pc:chgData name="reza kabir" userId="af3c95a13102d509" providerId="LiveId" clId="{9191BE39-1602-4965-BB64-DB48C271260C}" dt="2020-06-11T11:42:28.403" v="59" actId="2696"/>
          <pc:sldLayoutMkLst>
            <pc:docMk/>
            <pc:sldMasterMk cId="1854527675" sldId="2147483740"/>
            <pc:sldLayoutMk cId="1195246879" sldId="2147483746"/>
          </pc:sldLayoutMkLst>
        </pc:sldLayoutChg>
        <pc:sldLayoutChg chg="del">
          <pc:chgData name="reza kabir" userId="af3c95a13102d509" providerId="LiveId" clId="{9191BE39-1602-4965-BB64-DB48C271260C}" dt="2020-06-11T11:42:30.739" v="60" actId="2696"/>
          <pc:sldLayoutMkLst>
            <pc:docMk/>
            <pc:sldMasterMk cId="1854527675" sldId="2147483740"/>
            <pc:sldLayoutMk cId="3965326667" sldId="2147483747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746BC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987-4FCD-8799-02A7D785B151}"/>
              </c:ext>
            </c:extLst>
          </c:dPt>
          <c:dPt>
            <c:idx val="1"/>
            <c:bubble3D val="0"/>
            <c:spPr>
              <a:solidFill>
                <a:srgbClr val="5390C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987-4FCD-8799-02A7D785B151}"/>
              </c:ext>
            </c:extLst>
          </c:dPt>
          <c:dPt>
            <c:idx val="2"/>
            <c:bubble3D val="0"/>
            <c:spPr>
              <a:solidFill>
                <a:srgbClr val="3DA9C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A987-4FCD-8799-02A7D785B151}"/>
              </c:ext>
            </c:extLst>
          </c:dPt>
          <c:dPt>
            <c:idx val="3"/>
            <c:bubble3D val="0"/>
            <c:spPr>
              <a:solidFill>
                <a:srgbClr val="33B6D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A987-4FCD-8799-02A7D785B151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87-4FCD-8799-02A7D785B1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04334-649E-4DA9-A984-75EFE66A6F24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B633CD-E388-434E-A623-4298E9A65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60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6e24bbbaaa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6e24bbbaaa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6e24bbbaaa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6e24bbbaaa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6e451b7e1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6e451b7e1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6e24bbbaaa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6e24bbbaaa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6e24bbbaaa_0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6e24bbbaaa_0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6e24bbbaaa_0_6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6e24bbbaaa_0_6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6e24bbbaaa_0_6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6e24bbbaaa_0_6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6e24bbbaaa_0_6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6e24bbbaaa_0_6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24385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3FC40D-6FB9-1648-B027-EAD4E7DC4F2C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24385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3615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e24bbbaa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6e24bbbaa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bb7be621e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bb7be621e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bb7be621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bb7be621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6bb7be621e_0_30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6bb7be621e_0_30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6e24bbbaa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6e24bbbaa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6e24bbbaaa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6e24bbbaaa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6e24bbbaaa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6e24bbbaaa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6400">
                <a:solidFill>
                  <a:srgbClr val="272E3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8604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79465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Title + design 2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5204400" y="846819"/>
            <a:ext cx="13975200" cy="1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0599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916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ags" Target="../tags/tag2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1A2E9-0A58-4CD8-B9CB-2A5E9A0BC469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F497E-EEEB-4D0F-8C2E-A2AA7485E8AD}" type="slidenum">
              <a:rPr lang="en-US" smtClean="0"/>
              <a:t>‹#›</a:t>
            </a:fld>
            <a:endParaRPr lang="en-US"/>
          </a:p>
        </p:txBody>
      </p:sp>
    </p:spTree>
    <p:custDataLst>
      <p:tags r:id="rId5"/>
    </p:custDataLst>
    <p:extLst>
      <p:ext uri="{BB962C8B-B14F-4D97-AF65-F5344CB8AC3E}">
        <p14:creationId xmlns:p14="http://schemas.microsoft.com/office/powerpoint/2010/main" val="612793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725" r:id="rId3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4527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</p:sldLayoutIdLst>
  <p:hf hdr="0"/>
  <p:txStyles>
    <p:titleStyle>
      <a:lvl1pPr algn="ctr" defTabSz="2438401" rtl="0" eaLnBrk="1" latinLnBrk="0" hangingPunct="1">
        <a:spcBef>
          <a:spcPct val="0"/>
        </a:spcBef>
        <a:buNone/>
        <a:defRPr sz="11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1" indent="-914401" algn="l" defTabSz="2438401" rtl="0" eaLnBrk="1" latinLnBrk="0" hangingPunct="1">
        <a:spcBef>
          <a:spcPct val="20000"/>
        </a:spcBef>
        <a:buFont typeface="Arial" panose="020B0604020202020204" pitchFamily="34" charset="0"/>
        <a:buChar char="•"/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1981200" indent="-762001" algn="l" defTabSz="2438401" rtl="0" eaLnBrk="1" latinLnBrk="0" hangingPunct="1">
        <a:spcBef>
          <a:spcPct val="20000"/>
        </a:spcBef>
        <a:buFont typeface="Arial" panose="020B0604020202020204" pitchFamily="34" charset="0"/>
        <a:buChar char="–"/>
        <a:defRPr sz="75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00" indent="-609599" algn="l" defTabSz="2438401" rtl="0" eaLnBrk="1" latinLnBrk="0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4267199" indent="-609599" algn="l" defTabSz="2438401" rtl="0" eaLnBrk="1" latinLnBrk="0" hangingPunct="1">
        <a:spcBef>
          <a:spcPct val="20000"/>
        </a:spcBef>
        <a:buFont typeface="Arial" panose="020B0604020202020204" pitchFamily="34" charset="0"/>
        <a:buChar char="–"/>
        <a:defRPr sz="53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399" indent="-609599" algn="l" defTabSz="2438401" rtl="0" eaLnBrk="1" latinLnBrk="0" hangingPunct="1">
        <a:spcBef>
          <a:spcPct val="20000"/>
        </a:spcBef>
        <a:buFont typeface="Arial" panose="020B0604020202020204" pitchFamily="34" charset="0"/>
        <a:buChar char="»"/>
        <a:defRPr sz="53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00" indent="-609599" algn="l" defTabSz="2438401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00" indent="-609599" algn="l" defTabSz="2438401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7pPr>
      <a:lvl8pPr marL="9143999" indent="-609599" algn="l" defTabSz="2438401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200" indent="-609599" algn="l" defTabSz="2438401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243840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00" algn="l" defTabSz="243840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01" algn="l" defTabSz="243840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00" algn="l" defTabSz="243840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00" algn="l" defTabSz="243840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00" algn="l" defTabSz="243840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00" algn="l" defTabSz="243840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399" algn="l" defTabSz="243840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599" algn="l" defTabSz="243840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C29A6B-4F10-4231-9261-8B88F4F9AE37}"/>
              </a:ext>
            </a:extLst>
          </p:cNvPr>
          <p:cNvGrpSpPr/>
          <p:nvPr/>
        </p:nvGrpSpPr>
        <p:grpSpPr>
          <a:xfrm>
            <a:off x="-430766" y="1123358"/>
            <a:ext cx="12318060" cy="12134704"/>
            <a:chOff x="431326" y="322229"/>
            <a:chExt cx="13822473" cy="13616732"/>
          </a:xfrm>
        </p:grpSpPr>
        <p:sp>
          <p:nvSpPr>
            <p:cNvPr id="135" name="Google Shape;135;p26"/>
            <p:cNvSpPr/>
            <p:nvPr/>
          </p:nvSpPr>
          <p:spPr>
            <a:xfrm rot="20684175" flipH="1">
              <a:off x="8540587" y="10708944"/>
              <a:ext cx="1974478" cy="1635814"/>
            </a:xfrm>
            <a:custGeom>
              <a:avLst/>
              <a:gdLst/>
              <a:ahLst/>
              <a:cxnLst/>
              <a:rect l="l" t="t" r="r" b="b"/>
              <a:pathLst>
                <a:path w="33926" h="28107" extrusionOk="0">
                  <a:moveTo>
                    <a:pt x="10311" y="1"/>
                  </a:moveTo>
                  <a:lnTo>
                    <a:pt x="0" y="3753"/>
                  </a:lnTo>
                  <a:lnTo>
                    <a:pt x="2918" y="21012"/>
                  </a:lnTo>
                  <a:cubicBezTo>
                    <a:pt x="2918" y="21012"/>
                    <a:pt x="15045" y="24329"/>
                    <a:pt x="17384" y="24915"/>
                  </a:cubicBezTo>
                  <a:cubicBezTo>
                    <a:pt x="18164" y="25110"/>
                    <a:pt x="19110" y="25175"/>
                    <a:pt x="20024" y="25175"/>
                  </a:cubicBezTo>
                  <a:cubicBezTo>
                    <a:pt x="21852" y="25175"/>
                    <a:pt x="23554" y="24915"/>
                    <a:pt x="23554" y="24915"/>
                  </a:cubicBezTo>
                  <a:lnTo>
                    <a:pt x="31107" y="28107"/>
                  </a:lnTo>
                  <a:lnTo>
                    <a:pt x="33926" y="28107"/>
                  </a:lnTo>
                  <a:lnTo>
                    <a:pt x="33533" y="13560"/>
                  </a:lnTo>
                  <a:lnTo>
                    <a:pt x="103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6"/>
            <p:cNvSpPr/>
            <p:nvPr/>
          </p:nvSpPr>
          <p:spPr>
            <a:xfrm rot="20684175" flipH="1">
              <a:off x="8681951" y="1899240"/>
              <a:ext cx="1535129" cy="10616875"/>
            </a:xfrm>
            <a:custGeom>
              <a:avLst/>
              <a:gdLst/>
              <a:ahLst/>
              <a:cxnLst/>
              <a:rect l="l" t="t" r="r" b="b"/>
              <a:pathLst>
                <a:path w="26377" h="182422" extrusionOk="0">
                  <a:moveTo>
                    <a:pt x="24052" y="0"/>
                  </a:moveTo>
                  <a:cubicBezTo>
                    <a:pt x="22769" y="0"/>
                    <a:pt x="21729" y="1040"/>
                    <a:pt x="21729" y="2324"/>
                  </a:cubicBezTo>
                  <a:lnTo>
                    <a:pt x="21729" y="173021"/>
                  </a:lnTo>
                  <a:cubicBezTo>
                    <a:pt x="21729" y="175642"/>
                    <a:pt x="19596" y="177775"/>
                    <a:pt x="16973" y="177775"/>
                  </a:cubicBezTo>
                  <a:lnTo>
                    <a:pt x="9402" y="177775"/>
                  </a:lnTo>
                  <a:cubicBezTo>
                    <a:pt x="6824" y="177775"/>
                    <a:pt x="4647" y="176137"/>
                    <a:pt x="4647" y="174201"/>
                  </a:cubicBezTo>
                  <a:lnTo>
                    <a:pt x="4647" y="168301"/>
                  </a:lnTo>
                  <a:cubicBezTo>
                    <a:pt x="4647" y="167017"/>
                    <a:pt x="3607" y="165977"/>
                    <a:pt x="2323" y="165977"/>
                  </a:cubicBezTo>
                  <a:cubicBezTo>
                    <a:pt x="1040" y="165977"/>
                    <a:pt x="0" y="167017"/>
                    <a:pt x="0" y="168301"/>
                  </a:cubicBezTo>
                  <a:lnTo>
                    <a:pt x="0" y="174199"/>
                  </a:lnTo>
                  <a:cubicBezTo>
                    <a:pt x="0" y="178733"/>
                    <a:pt x="4218" y="182421"/>
                    <a:pt x="9402" y="182421"/>
                  </a:cubicBezTo>
                  <a:lnTo>
                    <a:pt x="16973" y="182421"/>
                  </a:lnTo>
                  <a:cubicBezTo>
                    <a:pt x="22157" y="182421"/>
                    <a:pt x="26377" y="178205"/>
                    <a:pt x="26375" y="173021"/>
                  </a:cubicBezTo>
                  <a:lnTo>
                    <a:pt x="26375" y="2324"/>
                  </a:lnTo>
                  <a:cubicBezTo>
                    <a:pt x="26375" y="1040"/>
                    <a:pt x="25335" y="0"/>
                    <a:pt x="240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6"/>
            <p:cNvSpPr/>
            <p:nvPr/>
          </p:nvSpPr>
          <p:spPr>
            <a:xfrm rot="20684175" flipH="1">
              <a:off x="9957501" y="11440215"/>
              <a:ext cx="644036" cy="295828"/>
            </a:xfrm>
            <a:custGeom>
              <a:avLst/>
              <a:gdLst/>
              <a:ahLst/>
              <a:cxnLst/>
              <a:rect l="l" t="t" r="r" b="b"/>
              <a:pathLst>
                <a:path w="11066" h="5083" extrusionOk="0">
                  <a:moveTo>
                    <a:pt x="2541" y="1"/>
                  </a:moveTo>
                  <a:cubicBezTo>
                    <a:pt x="1138" y="1"/>
                    <a:pt x="0" y="1138"/>
                    <a:pt x="0" y="2542"/>
                  </a:cubicBezTo>
                  <a:cubicBezTo>
                    <a:pt x="0" y="3945"/>
                    <a:pt x="1138" y="5083"/>
                    <a:pt x="2541" y="5083"/>
                  </a:cubicBezTo>
                  <a:lnTo>
                    <a:pt x="8524" y="5083"/>
                  </a:lnTo>
                  <a:cubicBezTo>
                    <a:pt x="9928" y="5083"/>
                    <a:pt x="11065" y="3945"/>
                    <a:pt x="11065" y="2542"/>
                  </a:cubicBezTo>
                  <a:cubicBezTo>
                    <a:pt x="11065" y="1138"/>
                    <a:pt x="9926" y="1"/>
                    <a:pt x="8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6"/>
            <p:cNvSpPr/>
            <p:nvPr/>
          </p:nvSpPr>
          <p:spPr>
            <a:xfrm rot="20684175" flipH="1">
              <a:off x="9820845" y="11166103"/>
              <a:ext cx="829634" cy="275691"/>
            </a:xfrm>
            <a:custGeom>
              <a:avLst/>
              <a:gdLst/>
              <a:ahLst/>
              <a:cxnLst/>
              <a:rect l="l" t="t" r="r" b="b"/>
              <a:pathLst>
                <a:path w="14255" h="4737" extrusionOk="0">
                  <a:moveTo>
                    <a:pt x="2370" y="0"/>
                  </a:moveTo>
                  <a:cubicBezTo>
                    <a:pt x="1060" y="0"/>
                    <a:pt x="0" y="1060"/>
                    <a:pt x="0" y="2370"/>
                  </a:cubicBezTo>
                  <a:cubicBezTo>
                    <a:pt x="0" y="3677"/>
                    <a:pt x="1059" y="4737"/>
                    <a:pt x="2367" y="4737"/>
                  </a:cubicBezTo>
                  <a:cubicBezTo>
                    <a:pt x="2368" y="4737"/>
                    <a:pt x="2369" y="4737"/>
                    <a:pt x="2370" y="4737"/>
                  </a:cubicBezTo>
                  <a:lnTo>
                    <a:pt x="11886" y="4737"/>
                  </a:lnTo>
                  <a:cubicBezTo>
                    <a:pt x="11887" y="4737"/>
                    <a:pt x="11888" y="4737"/>
                    <a:pt x="11889" y="4737"/>
                  </a:cubicBezTo>
                  <a:cubicBezTo>
                    <a:pt x="13195" y="4737"/>
                    <a:pt x="14254" y="3677"/>
                    <a:pt x="14254" y="2370"/>
                  </a:cubicBezTo>
                  <a:cubicBezTo>
                    <a:pt x="14254" y="1060"/>
                    <a:pt x="13194" y="0"/>
                    <a:pt x="118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6"/>
            <p:cNvSpPr/>
            <p:nvPr/>
          </p:nvSpPr>
          <p:spPr>
            <a:xfrm rot="20684175" flipH="1">
              <a:off x="9776389" y="10844580"/>
              <a:ext cx="798789" cy="326907"/>
            </a:xfrm>
            <a:custGeom>
              <a:avLst/>
              <a:gdLst/>
              <a:ahLst/>
              <a:cxnLst/>
              <a:rect l="l" t="t" r="r" b="b"/>
              <a:pathLst>
                <a:path w="13725" h="5617" extrusionOk="0">
                  <a:moveTo>
                    <a:pt x="2809" y="1"/>
                  </a:moveTo>
                  <a:cubicBezTo>
                    <a:pt x="1259" y="1"/>
                    <a:pt x="2" y="1258"/>
                    <a:pt x="2" y="2808"/>
                  </a:cubicBezTo>
                  <a:cubicBezTo>
                    <a:pt x="1" y="4359"/>
                    <a:pt x="1259" y="5616"/>
                    <a:pt x="2809" y="5616"/>
                  </a:cubicBezTo>
                  <a:lnTo>
                    <a:pt x="10918" y="5616"/>
                  </a:lnTo>
                  <a:cubicBezTo>
                    <a:pt x="12468" y="5616"/>
                    <a:pt x="13724" y="4359"/>
                    <a:pt x="13724" y="2808"/>
                  </a:cubicBezTo>
                  <a:lnTo>
                    <a:pt x="13723" y="2808"/>
                  </a:lnTo>
                  <a:cubicBezTo>
                    <a:pt x="13723" y="1258"/>
                    <a:pt x="12466" y="1"/>
                    <a:pt x="109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6"/>
            <p:cNvSpPr/>
            <p:nvPr/>
          </p:nvSpPr>
          <p:spPr>
            <a:xfrm rot="20684175" flipH="1">
              <a:off x="9700897" y="10608030"/>
              <a:ext cx="758515" cy="252120"/>
            </a:xfrm>
            <a:custGeom>
              <a:avLst/>
              <a:gdLst/>
              <a:ahLst/>
              <a:cxnLst/>
              <a:rect l="l" t="t" r="r" b="b"/>
              <a:pathLst>
                <a:path w="13033" h="4332" extrusionOk="0">
                  <a:moveTo>
                    <a:pt x="2166" y="1"/>
                  </a:moveTo>
                  <a:cubicBezTo>
                    <a:pt x="969" y="1"/>
                    <a:pt x="0" y="971"/>
                    <a:pt x="0" y="2166"/>
                  </a:cubicBezTo>
                  <a:cubicBezTo>
                    <a:pt x="0" y="3363"/>
                    <a:pt x="971" y="4332"/>
                    <a:pt x="2166" y="4332"/>
                  </a:cubicBezTo>
                  <a:lnTo>
                    <a:pt x="10867" y="4332"/>
                  </a:lnTo>
                  <a:cubicBezTo>
                    <a:pt x="12062" y="4332"/>
                    <a:pt x="13032" y="3363"/>
                    <a:pt x="13032" y="2166"/>
                  </a:cubicBezTo>
                  <a:cubicBezTo>
                    <a:pt x="13032" y="971"/>
                    <a:pt x="12063" y="1"/>
                    <a:pt x="10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6"/>
            <p:cNvSpPr/>
            <p:nvPr/>
          </p:nvSpPr>
          <p:spPr>
            <a:xfrm rot="20684175" flipH="1">
              <a:off x="431326" y="12684470"/>
              <a:ext cx="8187872" cy="1254491"/>
            </a:xfrm>
            <a:custGeom>
              <a:avLst/>
              <a:gdLst/>
              <a:ahLst/>
              <a:cxnLst/>
              <a:rect l="l" t="t" r="r" b="b"/>
              <a:pathLst>
                <a:path w="109637" h="21555" extrusionOk="0">
                  <a:moveTo>
                    <a:pt x="0" y="0"/>
                  </a:moveTo>
                  <a:lnTo>
                    <a:pt x="0" y="21554"/>
                  </a:lnTo>
                  <a:lnTo>
                    <a:pt x="109637" y="21554"/>
                  </a:lnTo>
                  <a:lnTo>
                    <a:pt x="109637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6"/>
            <p:cNvSpPr/>
            <p:nvPr/>
          </p:nvSpPr>
          <p:spPr>
            <a:xfrm rot="20684175" flipH="1">
              <a:off x="9704140" y="10700949"/>
              <a:ext cx="264575" cy="172154"/>
            </a:xfrm>
            <a:custGeom>
              <a:avLst/>
              <a:gdLst/>
              <a:ahLst/>
              <a:cxnLst/>
              <a:rect l="l" t="t" r="r" b="b"/>
              <a:pathLst>
                <a:path w="4546" h="2958" extrusionOk="0">
                  <a:moveTo>
                    <a:pt x="2180" y="1"/>
                  </a:moveTo>
                  <a:cubicBezTo>
                    <a:pt x="1101" y="1"/>
                    <a:pt x="0" y="365"/>
                    <a:pt x="0" y="365"/>
                  </a:cubicBezTo>
                  <a:lnTo>
                    <a:pt x="0" y="2679"/>
                  </a:lnTo>
                  <a:cubicBezTo>
                    <a:pt x="0" y="2679"/>
                    <a:pt x="907" y="2958"/>
                    <a:pt x="1856" y="2958"/>
                  </a:cubicBezTo>
                  <a:cubicBezTo>
                    <a:pt x="2440" y="2958"/>
                    <a:pt x="3039" y="2853"/>
                    <a:pt x="3454" y="2513"/>
                  </a:cubicBezTo>
                  <a:cubicBezTo>
                    <a:pt x="4546" y="1620"/>
                    <a:pt x="3646" y="331"/>
                    <a:pt x="3339" y="199"/>
                  </a:cubicBezTo>
                  <a:cubicBezTo>
                    <a:pt x="2997" y="54"/>
                    <a:pt x="2590" y="1"/>
                    <a:pt x="2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6"/>
            <p:cNvSpPr/>
            <p:nvPr/>
          </p:nvSpPr>
          <p:spPr>
            <a:xfrm rot="20684175" flipH="1">
              <a:off x="9814812" y="10987655"/>
              <a:ext cx="239782" cy="172212"/>
            </a:xfrm>
            <a:custGeom>
              <a:avLst/>
              <a:gdLst/>
              <a:ahLst/>
              <a:cxnLst/>
              <a:rect l="l" t="t" r="r" b="b"/>
              <a:pathLst>
                <a:path w="4120" h="2959" extrusionOk="0">
                  <a:moveTo>
                    <a:pt x="1976" y="1"/>
                  </a:moveTo>
                  <a:cubicBezTo>
                    <a:pt x="999" y="1"/>
                    <a:pt x="1" y="366"/>
                    <a:pt x="1" y="366"/>
                  </a:cubicBezTo>
                  <a:lnTo>
                    <a:pt x="1" y="2680"/>
                  </a:lnTo>
                  <a:cubicBezTo>
                    <a:pt x="1" y="2680"/>
                    <a:pt x="823" y="2958"/>
                    <a:pt x="1683" y="2958"/>
                  </a:cubicBezTo>
                  <a:cubicBezTo>
                    <a:pt x="2212" y="2958"/>
                    <a:pt x="2755" y="2853"/>
                    <a:pt x="3131" y="2513"/>
                  </a:cubicBezTo>
                  <a:cubicBezTo>
                    <a:pt x="4119" y="1621"/>
                    <a:pt x="3305" y="330"/>
                    <a:pt x="3026" y="200"/>
                  </a:cubicBezTo>
                  <a:cubicBezTo>
                    <a:pt x="2717" y="54"/>
                    <a:pt x="2348" y="1"/>
                    <a:pt x="19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6"/>
            <p:cNvSpPr/>
            <p:nvPr/>
          </p:nvSpPr>
          <p:spPr>
            <a:xfrm rot="20684175" flipH="1">
              <a:off x="9855691" y="11288522"/>
              <a:ext cx="241935" cy="172212"/>
            </a:xfrm>
            <a:custGeom>
              <a:avLst/>
              <a:gdLst/>
              <a:ahLst/>
              <a:cxnLst/>
              <a:rect l="l" t="t" r="r" b="b"/>
              <a:pathLst>
                <a:path w="4157" h="2959" extrusionOk="0">
                  <a:moveTo>
                    <a:pt x="1991" y="1"/>
                  </a:moveTo>
                  <a:cubicBezTo>
                    <a:pt x="1006" y="1"/>
                    <a:pt x="0" y="365"/>
                    <a:pt x="0" y="365"/>
                  </a:cubicBezTo>
                  <a:lnTo>
                    <a:pt x="0" y="2678"/>
                  </a:lnTo>
                  <a:cubicBezTo>
                    <a:pt x="0" y="2678"/>
                    <a:pt x="831" y="2958"/>
                    <a:pt x="1700" y="2958"/>
                  </a:cubicBezTo>
                  <a:cubicBezTo>
                    <a:pt x="2233" y="2958"/>
                    <a:pt x="2780" y="2853"/>
                    <a:pt x="3159" y="2514"/>
                  </a:cubicBezTo>
                  <a:cubicBezTo>
                    <a:pt x="4157" y="1621"/>
                    <a:pt x="3335" y="331"/>
                    <a:pt x="3053" y="200"/>
                  </a:cubicBezTo>
                  <a:cubicBezTo>
                    <a:pt x="2740" y="54"/>
                    <a:pt x="2367" y="1"/>
                    <a:pt x="19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6"/>
            <p:cNvSpPr/>
            <p:nvPr/>
          </p:nvSpPr>
          <p:spPr>
            <a:xfrm rot="20684175" flipH="1">
              <a:off x="9982020" y="11558162"/>
              <a:ext cx="240713" cy="156615"/>
            </a:xfrm>
            <a:custGeom>
              <a:avLst/>
              <a:gdLst/>
              <a:ahLst/>
              <a:cxnLst/>
              <a:rect l="l" t="t" r="r" b="b"/>
              <a:pathLst>
                <a:path w="4136" h="2691" extrusionOk="0">
                  <a:moveTo>
                    <a:pt x="1981" y="1"/>
                  </a:moveTo>
                  <a:cubicBezTo>
                    <a:pt x="1001" y="1"/>
                    <a:pt x="0" y="332"/>
                    <a:pt x="0" y="332"/>
                  </a:cubicBezTo>
                  <a:lnTo>
                    <a:pt x="0" y="2437"/>
                  </a:lnTo>
                  <a:cubicBezTo>
                    <a:pt x="0" y="2437"/>
                    <a:pt x="825" y="2690"/>
                    <a:pt x="1689" y="2690"/>
                  </a:cubicBezTo>
                  <a:cubicBezTo>
                    <a:pt x="2219" y="2690"/>
                    <a:pt x="2765" y="2595"/>
                    <a:pt x="3143" y="2286"/>
                  </a:cubicBezTo>
                  <a:cubicBezTo>
                    <a:pt x="4135" y="1475"/>
                    <a:pt x="3316" y="302"/>
                    <a:pt x="3037" y="182"/>
                  </a:cubicBezTo>
                  <a:cubicBezTo>
                    <a:pt x="2726" y="49"/>
                    <a:pt x="2355" y="1"/>
                    <a:pt x="1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6"/>
            <p:cNvSpPr/>
            <p:nvPr/>
          </p:nvSpPr>
          <p:spPr>
            <a:xfrm rot="20684175" flipH="1">
              <a:off x="8405153" y="10442577"/>
              <a:ext cx="2238936" cy="1141409"/>
            </a:xfrm>
            <a:custGeom>
              <a:avLst/>
              <a:gdLst/>
              <a:ahLst/>
              <a:cxnLst/>
              <a:rect l="l" t="t" r="r" b="b"/>
              <a:pathLst>
                <a:path w="38470" h="19612" extrusionOk="0">
                  <a:moveTo>
                    <a:pt x="9480" y="0"/>
                  </a:moveTo>
                  <a:cubicBezTo>
                    <a:pt x="9113" y="0"/>
                    <a:pt x="8821" y="32"/>
                    <a:pt x="8631" y="102"/>
                  </a:cubicBezTo>
                  <a:cubicBezTo>
                    <a:pt x="6213" y="995"/>
                    <a:pt x="1099" y="4198"/>
                    <a:pt x="298" y="5210"/>
                  </a:cubicBezTo>
                  <a:cubicBezTo>
                    <a:pt x="0" y="5586"/>
                    <a:pt x="1561" y="7679"/>
                    <a:pt x="4178" y="7679"/>
                  </a:cubicBezTo>
                  <a:cubicBezTo>
                    <a:pt x="4705" y="7679"/>
                    <a:pt x="5275" y="7594"/>
                    <a:pt x="5881" y="7393"/>
                  </a:cubicBezTo>
                  <a:cubicBezTo>
                    <a:pt x="9499" y="6194"/>
                    <a:pt x="10224" y="5741"/>
                    <a:pt x="10224" y="5741"/>
                  </a:cubicBezTo>
                  <a:lnTo>
                    <a:pt x="16688" y="9315"/>
                  </a:lnTo>
                  <a:cubicBezTo>
                    <a:pt x="16688" y="9315"/>
                    <a:pt x="16662" y="17601"/>
                    <a:pt x="21130" y="19035"/>
                  </a:cubicBezTo>
                  <a:cubicBezTo>
                    <a:pt x="22456" y="19462"/>
                    <a:pt x="23866" y="19611"/>
                    <a:pt x="25193" y="19611"/>
                  </a:cubicBezTo>
                  <a:cubicBezTo>
                    <a:pt x="28339" y="19611"/>
                    <a:pt x="31022" y="18770"/>
                    <a:pt x="31022" y="18770"/>
                  </a:cubicBezTo>
                  <a:lnTo>
                    <a:pt x="38469" y="19088"/>
                  </a:lnTo>
                  <a:lnTo>
                    <a:pt x="38468" y="15260"/>
                  </a:lnTo>
                  <a:cubicBezTo>
                    <a:pt x="38454" y="15263"/>
                    <a:pt x="38425" y="15264"/>
                    <a:pt x="38383" y="15264"/>
                  </a:cubicBezTo>
                  <a:cubicBezTo>
                    <a:pt x="37625" y="15264"/>
                    <a:pt x="32565" y="14835"/>
                    <a:pt x="32565" y="14835"/>
                  </a:cubicBezTo>
                  <a:lnTo>
                    <a:pt x="19853" y="1911"/>
                  </a:lnTo>
                  <a:cubicBezTo>
                    <a:pt x="19853" y="1911"/>
                    <a:pt x="12353" y="0"/>
                    <a:pt x="94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6"/>
            <p:cNvSpPr/>
            <p:nvPr/>
          </p:nvSpPr>
          <p:spPr>
            <a:xfrm rot="20684175" flipH="1">
              <a:off x="10227984" y="10340963"/>
              <a:ext cx="298273" cy="180768"/>
            </a:xfrm>
            <a:custGeom>
              <a:avLst/>
              <a:gdLst/>
              <a:ahLst/>
              <a:cxnLst/>
              <a:rect l="l" t="t" r="r" b="b"/>
              <a:pathLst>
                <a:path w="5125" h="3106" extrusionOk="0">
                  <a:moveTo>
                    <a:pt x="4191" y="1"/>
                  </a:moveTo>
                  <a:lnTo>
                    <a:pt x="0" y="2385"/>
                  </a:lnTo>
                  <a:cubicBezTo>
                    <a:pt x="0" y="2385"/>
                    <a:pt x="565" y="3105"/>
                    <a:pt x="1673" y="3105"/>
                  </a:cubicBezTo>
                  <a:cubicBezTo>
                    <a:pt x="1822" y="3105"/>
                    <a:pt x="1981" y="3092"/>
                    <a:pt x="2149" y="3063"/>
                  </a:cubicBezTo>
                  <a:cubicBezTo>
                    <a:pt x="3570" y="2814"/>
                    <a:pt x="5124" y="1194"/>
                    <a:pt x="5124" y="1194"/>
                  </a:cubicBezTo>
                  <a:lnTo>
                    <a:pt x="41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6"/>
            <p:cNvSpPr/>
            <p:nvPr/>
          </p:nvSpPr>
          <p:spPr>
            <a:xfrm rot="20684175" flipH="1">
              <a:off x="8378068" y="11379464"/>
              <a:ext cx="628031" cy="1590302"/>
            </a:xfrm>
            <a:custGeom>
              <a:avLst/>
              <a:gdLst/>
              <a:ahLst/>
              <a:cxnLst/>
              <a:rect l="l" t="t" r="r" b="b"/>
              <a:pathLst>
                <a:path w="10791" h="27325" extrusionOk="0">
                  <a:moveTo>
                    <a:pt x="0" y="1"/>
                  </a:moveTo>
                  <a:lnTo>
                    <a:pt x="0" y="27324"/>
                  </a:lnTo>
                  <a:lnTo>
                    <a:pt x="10790" y="27324"/>
                  </a:lnTo>
                  <a:lnTo>
                    <a:pt x="10790" y="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6"/>
            <p:cNvSpPr/>
            <p:nvPr/>
          </p:nvSpPr>
          <p:spPr>
            <a:xfrm rot="20684175" flipH="1">
              <a:off x="9050810" y="6842920"/>
              <a:ext cx="1481527" cy="2412080"/>
            </a:xfrm>
            <a:custGeom>
              <a:avLst/>
              <a:gdLst/>
              <a:ahLst/>
              <a:cxnLst/>
              <a:rect l="l" t="t" r="r" b="b"/>
              <a:pathLst>
                <a:path w="25456" h="41445" extrusionOk="0">
                  <a:moveTo>
                    <a:pt x="13592" y="0"/>
                  </a:moveTo>
                  <a:cubicBezTo>
                    <a:pt x="7039" y="0"/>
                    <a:pt x="1727" y="5313"/>
                    <a:pt x="1727" y="11865"/>
                  </a:cubicBezTo>
                  <a:cubicBezTo>
                    <a:pt x="1727" y="11865"/>
                    <a:pt x="1" y="26103"/>
                    <a:pt x="25456" y="41444"/>
                  </a:cubicBezTo>
                  <a:lnTo>
                    <a:pt x="25456" y="11865"/>
                  </a:lnTo>
                  <a:cubicBezTo>
                    <a:pt x="25456" y="5313"/>
                    <a:pt x="20144" y="0"/>
                    <a:pt x="1359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 cmpd="sng">
              <a:solidFill>
                <a:schemeClr val="bg1">
                  <a:lumMod val="8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6"/>
            <p:cNvSpPr/>
            <p:nvPr/>
          </p:nvSpPr>
          <p:spPr>
            <a:xfrm rot="20684175" flipH="1">
              <a:off x="7853094" y="322229"/>
              <a:ext cx="5767283" cy="5808895"/>
            </a:xfrm>
            <a:custGeom>
              <a:avLst/>
              <a:gdLst/>
              <a:ahLst/>
              <a:cxnLst/>
              <a:rect l="l" t="t" r="r" b="b"/>
              <a:pathLst>
                <a:path w="99095" h="99810" extrusionOk="0">
                  <a:moveTo>
                    <a:pt x="99095" y="0"/>
                  </a:moveTo>
                  <a:cubicBezTo>
                    <a:pt x="98938" y="0"/>
                    <a:pt x="98790" y="0"/>
                    <a:pt x="98635" y="10"/>
                  </a:cubicBezTo>
                  <a:cubicBezTo>
                    <a:pt x="97807" y="15"/>
                    <a:pt x="96985" y="37"/>
                    <a:pt x="96164" y="66"/>
                  </a:cubicBezTo>
                  <a:cubicBezTo>
                    <a:pt x="44310" y="1892"/>
                    <a:pt x="2528" y="43285"/>
                    <a:pt x="58" y="94969"/>
                  </a:cubicBezTo>
                  <a:cubicBezTo>
                    <a:pt x="51" y="95131"/>
                    <a:pt x="43" y="95286"/>
                    <a:pt x="37" y="95450"/>
                  </a:cubicBezTo>
                  <a:cubicBezTo>
                    <a:pt x="22" y="95827"/>
                    <a:pt x="9" y="96201"/>
                    <a:pt x="0" y="96577"/>
                  </a:cubicBezTo>
                  <a:cubicBezTo>
                    <a:pt x="256" y="96555"/>
                    <a:pt x="461" y="96328"/>
                    <a:pt x="461" y="96066"/>
                  </a:cubicBezTo>
                  <a:lnTo>
                    <a:pt x="461" y="95470"/>
                  </a:lnTo>
                  <a:cubicBezTo>
                    <a:pt x="461" y="95435"/>
                    <a:pt x="454" y="95399"/>
                    <a:pt x="454" y="95364"/>
                  </a:cubicBezTo>
                  <a:cubicBezTo>
                    <a:pt x="5515" y="94423"/>
                    <a:pt x="12205" y="93850"/>
                    <a:pt x="19538" y="93850"/>
                  </a:cubicBezTo>
                  <a:cubicBezTo>
                    <a:pt x="34129" y="93850"/>
                    <a:pt x="46170" y="96115"/>
                    <a:pt x="47961" y="99054"/>
                  </a:cubicBezTo>
                  <a:lnTo>
                    <a:pt x="47961" y="99060"/>
                  </a:lnTo>
                  <a:cubicBezTo>
                    <a:pt x="47791" y="99137"/>
                    <a:pt x="47678" y="99315"/>
                    <a:pt x="47678" y="99512"/>
                  </a:cubicBezTo>
                  <a:lnTo>
                    <a:pt x="47678" y="99809"/>
                  </a:lnTo>
                  <a:lnTo>
                    <a:pt x="48195" y="99809"/>
                  </a:lnTo>
                  <a:cubicBezTo>
                    <a:pt x="48195" y="99542"/>
                    <a:pt x="48195" y="99265"/>
                    <a:pt x="48202" y="98996"/>
                  </a:cubicBezTo>
                  <a:cubicBezTo>
                    <a:pt x="48414" y="46610"/>
                    <a:pt x="69475" y="3845"/>
                    <a:pt x="96114" y="234"/>
                  </a:cubicBezTo>
                  <a:cubicBezTo>
                    <a:pt x="96950" y="128"/>
                    <a:pt x="97791" y="51"/>
                    <a:pt x="98641" y="15"/>
                  </a:cubicBezTo>
                  <a:cubicBezTo>
                    <a:pt x="98790" y="9"/>
                    <a:pt x="98945" y="9"/>
                    <a:pt x="990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6"/>
            <p:cNvSpPr/>
            <p:nvPr/>
          </p:nvSpPr>
          <p:spPr>
            <a:xfrm rot="20684175" flipH="1">
              <a:off x="2161378" y="1460327"/>
              <a:ext cx="8806580" cy="5809361"/>
            </a:xfrm>
            <a:custGeom>
              <a:avLst/>
              <a:gdLst/>
              <a:ahLst/>
              <a:cxnLst/>
              <a:rect l="l" t="t" r="r" b="b"/>
              <a:pathLst>
                <a:path w="151317" h="99818" extrusionOk="0">
                  <a:moveTo>
                    <a:pt x="51562" y="1"/>
                  </a:moveTo>
                  <a:cubicBezTo>
                    <a:pt x="51343" y="1"/>
                    <a:pt x="51116" y="1"/>
                    <a:pt x="50897" y="7"/>
                  </a:cubicBezTo>
                  <a:cubicBezTo>
                    <a:pt x="50747" y="14"/>
                    <a:pt x="50592" y="14"/>
                    <a:pt x="50444" y="21"/>
                  </a:cubicBezTo>
                  <a:lnTo>
                    <a:pt x="50422" y="21"/>
                  </a:lnTo>
                  <a:cubicBezTo>
                    <a:pt x="50216" y="29"/>
                    <a:pt x="50011" y="43"/>
                    <a:pt x="49807" y="56"/>
                  </a:cubicBezTo>
                  <a:cubicBezTo>
                    <a:pt x="49594" y="71"/>
                    <a:pt x="49389" y="85"/>
                    <a:pt x="49177" y="107"/>
                  </a:cubicBezTo>
                  <a:cubicBezTo>
                    <a:pt x="48966" y="120"/>
                    <a:pt x="48753" y="142"/>
                    <a:pt x="48548" y="171"/>
                  </a:cubicBezTo>
                  <a:cubicBezTo>
                    <a:pt x="48344" y="191"/>
                    <a:pt x="48131" y="220"/>
                    <a:pt x="47918" y="241"/>
                  </a:cubicBezTo>
                  <a:cubicBezTo>
                    <a:pt x="47791" y="262"/>
                    <a:pt x="47663" y="284"/>
                    <a:pt x="47535" y="297"/>
                  </a:cubicBezTo>
                  <a:cubicBezTo>
                    <a:pt x="47351" y="326"/>
                    <a:pt x="47161" y="354"/>
                    <a:pt x="46977" y="390"/>
                  </a:cubicBezTo>
                  <a:cubicBezTo>
                    <a:pt x="46758" y="425"/>
                    <a:pt x="46544" y="467"/>
                    <a:pt x="46325" y="510"/>
                  </a:cubicBezTo>
                  <a:cubicBezTo>
                    <a:pt x="46113" y="552"/>
                    <a:pt x="45901" y="595"/>
                    <a:pt x="45681" y="644"/>
                  </a:cubicBezTo>
                  <a:cubicBezTo>
                    <a:pt x="45468" y="686"/>
                    <a:pt x="45255" y="737"/>
                    <a:pt x="45044" y="793"/>
                  </a:cubicBezTo>
                  <a:cubicBezTo>
                    <a:pt x="44832" y="842"/>
                    <a:pt x="44612" y="899"/>
                    <a:pt x="44399" y="956"/>
                  </a:cubicBezTo>
                  <a:cubicBezTo>
                    <a:pt x="44138" y="1027"/>
                    <a:pt x="43869" y="1104"/>
                    <a:pt x="43600" y="1182"/>
                  </a:cubicBezTo>
                  <a:cubicBezTo>
                    <a:pt x="43415" y="1239"/>
                    <a:pt x="43232" y="1296"/>
                    <a:pt x="43048" y="1352"/>
                  </a:cubicBezTo>
                  <a:cubicBezTo>
                    <a:pt x="42864" y="1416"/>
                    <a:pt x="42687" y="1473"/>
                    <a:pt x="42502" y="1537"/>
                  </a:cubicBezTo>
                  <a:cubicBezTo>
                    <a:pt x="42291" y="1607"/>
                    <a:pt x="42079" y="1685"/>
                    <a:pt x="41873" y="1763"/>
                  </a:cubicBezTo>
                  <a:cubicBezTo>
                    <a:pt x="41442" y="1918"/>
                    <a:pt x="41016" y="2088"/>
                    <a:pt x="40584" y="2265"/>
                  </a:cubicBezTo>
                  <a:cubicBezTo>
                    <a:pt x="40188" y="2435"/>
                    <a:pt x="39799" y="2606"/>
                    <a:pt x="39402" y="2789"/>
                  </a:cubicBezTo>
                  <a:cubicBezTo>
                    <a:pt x="38278" y="3323"/>
                    <a:pt x="37181" y="3913"/>
                    <a:pt x="36118" y="4559"/>
                  </a:cubicBezTo>
                  <a:cubicBezTo>
                    <a:pt x="35905" y="4687"/>
                    <a:pt x="35686" y="4820"/>
                    <a:pt x="35474" y="4955"/>
                  </a:cubicBezTo>
                  <a:cubicBezTo>
                    <a:pt x="35262" y="5098"/>
                    <a:pt x="35041" y="5231"/>
                    <a:pt x="34829" y="5381"/>
                  </a:cubicBezTo>
                  <a:cubicBezTo>
                    <a:pt x="34618" y="5522"/>
                    <a:pt x="34404" y="5664"/>
                    <a:pt x="34192" y="5812"/>
                  </a:cubicBezTo>
                  <a:cubicBezTo>
                    <a:pt x="34001" y="5940"/>
                    <a:pt x="33809" y="6075"/>
                    <a:pt x="33626" y="6208"/>
                  </a:cubicBezTo>
                  <a:cubicBezTo>
                    <a:pt x="33435" y="6343"/>
                    <a:pt x="33250" y="6478"/>
                    <a:pt x="33066" y="6619"/>
                  </a:cubicBezTo>
                  <a:cubicBezTo>
                    <a:pt x="32692" y="6895"/>
                    <a:pt x="32323" y="7179"/>
                    <a:pt x="31954" y="7475"/>
                  </a:cubicBezTo>
                  <a:lnTo>
                    <a:pt x="31949" y="7475"/>
                  </a:lnTo>
                  <a:cubicBezTo>
                    <a:pt x="31580" y="7773"/>
                    <a:pt x="31212" y="8070"/>
                    <a:pt x="30850" y="8382"/>
                  </a:cubicBezTo>
                  <a:cubicBezTo>
                    <a:pt x="30497" y="8678"/>
                    <a:pt x="30150" y="8983"/>
                    <a:pt x="29802" y="9302"/>
                  </a:cubicBezTo>
                  <a:cubicBezTo>
                    <a:pt x="29782" y="9317"/>
                    <a:pt x="29763" y="9333"/>
                    <a:pt x="29747" y="9352"/>
                  </a:cubicBezTo>
                  <a:cubicBezTo>
                    <a:pt x="29391" y="9671"/>
                    <a:pt x="29038" y="10003"/>
                    <a:pt x="28692" y="10336"/>
                  </a:cubicBezTo>
                  <a:cubicBezTo>
                    <a:pt x="28515" y="10505"/>
                    <a:pt x="28337" y="10675"/>
                    <a:pt x="28160" y="10852"/>
                  </a:cubicBezTo>
                  <a:lnTo>
                    <a:pt x="27629" y="11384"/>
                  </a:lnTo>
                  <a:cubicBezTo>
                    <a:pt x="27452" y="11560"/>
                    <a:pt x="27275" y="11738"/>
                    <a:pt x="27105" y="11922"/>
                  </a:cubicBezTo>
                  <a:cubicBezTo>
                    <a:pt x="26759" y="12282"/>
                    <a:pt x="26419" y="12650"/>
                    <a:pt x="26065" y="13032"/>
                  </a:cubicBezTo>
                  <a:cubicBezTo>
                    <a:pt x="25711" y="13430"/>
                    <a:pt x="25357" y="13833"/>
                    <a:pt x="25004" y="14244"/>
                  </a:cubicBezTo>
                  <a:cubicBezTo>
                    <a:pt x="24345" y="15008"/>
                    <a:pt x="23694" y="15807"/>
                    <a:pt x="23049" y="16629"/>
                  </a:cubicBezTo>
                  <a:cubicBezTo>
                    <a:pt x="22561" y="17273"/>
                    <a:pt x="22065" y="17924"/>
                    <a:pt x="21583" y="18597"/>
                  </a:cubicBezTo>
                  <a:cubicBezTo>
                    <a:pt x="21428" y="18817"/>
                    <a:pt x="21265" y="19043"/>
                    <a:pt x="21110" y="19262"/>
                  </a:cubicBezTo>
                  <a:cubicBezTo>
                    <a:pt x="20946" y="19490"/>
                    <a:pt x="20791" y="19716"/>
                    <a:pt x="20635" y="19942"/>
                  </a:cubicBezTo>
                  <a:cubicBezTo>
                    <a:pt x="20557" y="20048"/>
                    <a:pt x="20486" y="20156"/>
                    <a:pt x="20416" y="20261"/>
                  </a:cubicBezTo>
                  <a:cubicBezTo>
                    <a:pt x="20176" y="20616"/>
                    <a:pt x="19935" y="20977"/>
                    <a:pt x="19701" y="21337"/>
                  </a:cubicBezTo>
                  <a:cubicBezTo>
                    <a:pt x="19389" y="21811"/>
                    <a:pt x="19086" y="22284"/>
                    <a:pt x="18781" y="22766"/>
                  </a:cubicBezTo>
                  <a:cubicBezTo>
                    <a:pt x="18477" y="23255"/>
                    <a:pt x="18179" y="23743"/>
                    <a:pt x="17881" y="24239"/>
                  </a:cubicBezTo>
                  <a:cubicBezTo>
                    <a:pt x="17436" y="24982"/>
                    <a:pt x="16997" y="25747"/>
                    <a:pt x="16565" y="26519"/>
                  </a:cubicBezTo>
                  <a:cubicBezTo>
                    <a:pt x="16134" y="27298"/>
                    <a:pt x="15701" y="28084"/>
                    <a:pt x="15285" y="28884"/>
                  </a:cubicBezTo>
                  <a:cubicBezTo>
                    <a:pt x="15079" y="29287"/>
                    <a:pt x="14867" y="29690"/>
                    <a:pt x="14668" y="30094"/>
                  </a:cubicBezTo>
                  <a:cubicBezTo>
                    <a:pt x="14456" y="30498"/>
                    <a:pt x="14257" y="30901"/>
                    <a:pt x="14060" y="31312"/>
                  </a:cubicBezTo>
                  <a:cubicBezTo>
                    <a:pt x="13790" y="31871"/>
                    <a:pt x="13522" y="32438"/>
                    <a:pt x="13253" y="33011"/>
                  </a:cubicBezTo>
                  <a:cubicBezTo>
                    <a:pt x="12991" y="33577"/>
                    <a:pt x="12729" y="34143"/>
                    <a:pt x="12474" y="34724"/>
                  </a:cubicBezTo>
                  <a:cubicBezTo>
                    <a:pt x="12220" y="35297"/>
                    <a:pt x="11964" y="35878"/>
                    <a:pt x="11716" y="36465"/>
                  </a:cubicBezTo>
                  <a:cubicBezTo>
                    <a:pt x="11214" y="37641"/>
                    <a:pt x="10732" y="38837"/>
                    <a:pt x="10258" y="40055"/>
                  </a:cubicBezTo>
                  <a:cubicBezTo>
                    <a:pt x="10023" y="40664"/>
                    <a:pt x="9790" y="41280"/>
                    <a:pt x="9564" y="41895"/>
                  </a:cubicBezTo>
                  <a:lnTo>
                    <a:pt x="9564" y="41910"/>
                  </a:lnTo>
                  <a:cubicBezTo>
                    <a:pt x="9522" y="42016"/>
                    <a:pt x="9487" y="42123"/>
                    <a:pt x="9444" y="42229"/>
                  </a:cubicBezTo>
                  <a:cubicBezTo>
                    <a:pt x="9259" y="42738"/>
                    <a:pt x="9069" y="43255"/>
                    <a:pt x="8892" y="43779"/>
                  </a:cubicBezTo>
                  <a:cubicBezTo>
                    <a:pt x="8700" y="44323"/>
                    <a:pt x="8509" y="44869"/>
                    <a:pt x="8326" y="45422"/>
                  </a:cubicBezTo>
                  <a:cubicBezTo>
                    <a:pt x="8297" y="45506"/>
                    <a:pt x="8269" y="45592"/>
                    <a:pt x="8240" y="45676"/>
                  </a:cubicBezTo>
                  <a:cubicBezTo>
                    <a:pt x="8234" y="45682"/>
                    <a:pt x="8232" y="45690"/>
                    <a:pt x="8233" y="45698"/>
                  </a:cubicBezTo>
                  <a:cubicBezTo>
                    <a:pt x="8021" y="46335"/>
                    <a:pt x="7808" y="46979"/>
                    <a:pt x="7604" y="47624"/>
                  </a:cubicBezTo>
                  <a:cubicBezTo>
                    <a:pt x="7399" y="48274"/>
                    <a:pt x="7193" y="48933"/>
                    <a:pt x="6995" y="49590"/>
                  </a:cubicBezTo>
                  <a:cubicBezTo>
                    <a:pt x="6826" y="50158"/>
                    <a:pt x="6663" y="50717"/>
                    <a:pt x="6492" y="51290"/>
                  </a:cubicBezTo>
                  <a:cubicBezTo>
                    <a:pt x="6464" y="51390"/>
                    <a:pt x="6435" y="51488"/>
                    <a:pt x="6407" y="51588"/>
                  </a:cubicBezTo>
                  <a:cubicBezTo>
                    <a:pt x="6237" y="52189"/>
                    <a:pt x="6066" y="52798"/>
                    <a:pt x="5904" y="53407"/>
                  </a:cubicBezTo>
                  <a:cubicBezTo>
                    <a:pt x="5862" y="53563"/>
                    <a:pt x="5819" y="53725"/>
                    <a:pt x="5776" y="53889"/>
                  </a:cubicBezTo>
                  <a:cubicBezTo>
                    <a:pt x="5615" y="54475"/>
                    <a:pt x="5458" y="55070"/>
                    <a:pt x="5310" y="55665"/>
                  </a:cubicBezTo>
                  <a:cubicBezTo>
                    <a:pt x="5133" y="56352"/>
                    <a:pt x="4963" y="57045"/>
                    <a:pt x="4792" y="57747"/>
                  </a:cubicBezTo>
                  <a:cubicBezTo>
                    <a:pt x="4622" y="58440"/>
                    <a:pt x="4460" y="59141"/>
                    <a:pt x="4304" y="59848"/>
                  </a:cubicBezTo>
                  <a:cubicBezTo>
                    <a:pt x="4141" y="60556"/>
                    <a:pt x="3985" y="61265"/>
                    <a:pt x="3837" y="61980"/>
                  </a:cubicBezTo>
                  <a:cubicBezTo>
                    <a:pt x="3825" y="62021"/>
                    <a:pt x="3815" y="62064"/>
                    <a:pt x="3808" y="62106"/>
                  </a:cubicBezTo>
                  <a:cubicBezTo>
                    <a:pt x="3519" y="63492"/>
                    <a:pt x="3242" y="64896"/>
                    <a:pt x="2981" y="66319"/>
                  </a:cubicBezTo>
                  <a:cubicBezTo>
                    <a:pt x="2846" y="67048"/>
                    <a:pt x="2711" y="67785"/>
                    <a:pt x="2590" y="68521"/>
                  </a:cubicBezTo>
                  <a:cubicBezTo>
                    <a:pt x="2464" y="69257"/>
                    <a:pt x="2343" y="70000"/>
                    <a:pt x="2223" y="70743"/>
                  </a:cubicBezTo>
                  <a:cubicBezTo>
                    <a:pt x="1755" y="73731"/>
                    <a:pt x="1352" y="76775"/>
                    <a:pt x="1033" y="79869"/>
                  </a:cubicBezTo>
                  <a:cubicBezTo>
                    <a:pt x="885" y="81297"/>
                    <a:pt x="750" y="82735"/>
                    <a:pt x="631" y="84187"/>
                  </a:cubicBezTo>
                  <a:cubicBezTo>
                    <a:pt x="616" y="84321"/>
                    <a:pt x="609" y="84456"/>
                    <a:pt x="602" y="84590"/>
                  </a:cubicBezTo>
                  <a:cubicBezTo>
                    <a:pt x="538" y="85362"/>
                    <a:pt x="482" y="86141"/>
                    <a:pt x="432" y="86919"/>
                  </a:cubicBezTo>
                  <a:cubicBezTo>
                    <a:pt x="339" y="88223"/>
                    <a:pt x="263" y="89531"/>
                    <a:pt x="213" y="90841"/>
                  </a:cubicBezTo>
                  <a:cubicBezTo>
                    <a:pt x="199" y="91047"/>
                    <a:pt x="191" y="91258"/>
                    <a:pt x="184" y="91465"/>
                  </a:cubicBezTo>
                  <a:cubicBezTo>
                    <a:pt x="170" y="91585"/>
                    <a:pt x="170" y="91696"/>
                    <a:pt x="162" y="91819"/>
                  </a:cubicBezTo>
                  <a:cubicBezTo>
                    <a:pt x="135" y="92582"/>
                    <a:pt x="113" y="93347"/>
                    <a:pt x="85" y="94119"/>
                  </a:cubicBezTo>
                  <a:cubicBezTo>
                    <a:pt x="33" y="95733"/>
                    <a:pt x="7" y="97361"/>
                    <a:pt x="7" y="99003"/>
                  </a:cubicBezTo>
                  <a:cubicBezTo>
                    <a:pt x="0" y="99273"/>
                    <a:pt x="0" y="99549"/>
                    <a:pt x="0" y="99817"/>
                  </a:cubicBezTo>
                  <a:lnTo>
                    <a:pt x="516" y="99817"/>
                  </a:lnTo>
                  <a:lnTo>
                    <a:pt x="516" y="99519"/>
                  </a:lnTo>
                  <a:cubicBezTo>
                    <a:pt x="516" y="99372"/>
                    <a:pt x="455" y="99232"/>
                    <a:pt x="346" y="99131"/>
                  </a:cubicBezTo>
                  <a:cubicBezTo>
                    <a:pt x="3325" y="96158"/>
                    <a:pt x="25115" y="93857"/>
                    <a:pt x="51557" y="93857"/>
                  </a:cubicBezTo>
                  <a:cubicBezTo>
                    <a:pt x="78026" y="93857"/>
                    <a:pt x="99823" y="96164"/>
                    <a:pt x="102775" y="99137"/>
                  </a:cubicBezTo>
                  <a:cubicBezTo>
                    <a:pt x="102667" y="99235"/>
                    <a:pt x="102606" y="99374"/>
                    <a:pt x="102604" y="99519"/>
                  </a:cubicBezTo>
                  <a:lnTo>
                    <a:pt x="102604" y="99816"/>
                  </a:lnTo>
                  <a:lnTo>
                    <a:pt x="103639" y="99816"/>
                  </a:lnTo>
                  <a:lnTo>
                    <a:pt x="103639" y="99519"/>
                  </a:lnTo>
                  <a:cubicBezTo>
                    <a:pt x="103639" y="99322"/>
                    <a:pt x="103525" y="99144"/>
                    <a:pt x="103354" y="99067"/>
                  </a:cubicBezTo>
                  <a:cubicBezTo>
                    <a:pt x="105196" y="96129"/>
                    <a:pt x="117676" y="93856"/>
                    <a:pt x="132799" y="93856"/>
                  </a:cubicBezTo>
                  <a:cubicBezTo>
                    <a:pt x="139593" y="93856"/>
                    <a:pt x="145859" y="94316"/>
                    <a:pt x="150863" y="95088"/>
                  </a:cubicBezTo>
                  <a:lnTo>
                    <a:pt x="150863" y="95627"/>
                  </a:lnTo>
                  <a:cubicBezTo>
                    <a:pt x="150863" y="95896"/>
                    <a:pt x="151055" y="96107"/>
                    <a:pt x="151317" y="96136"/>
                  </a:cubicBezTo>
                  <a:cubicBezTo>
                    <a:pt x="151303" y="95811"/>
                    <a:pt x="151289" y="95477"/>
                    <a:pt x="151272" y="95152"/>
                  </a:cubicBezTo>
                  <a:cubicBezTo>
                    <a:pt x="151266" y="94953"/>
                    <a:pt x="151251" y="94748"/>
                    <a:pt x="151244" y="94542"/>
                  </a:cubicBezTo>
                  <a:lnTo>
                    <a:pt x="151244" y="94535"/>
                  </a:lnTo>
                  <a:cubicBezTo>
                    <a:pt x="148547" y="42907"/>
                    <a:pt x="106625" y="1664"/>
                    <a:pt x="54713" y="56"/>
                  </a:cubicBezTo>
                  <a:cubicBezTo>
                    <a:pt x="54713" y="54"/>
                    <a:pt x="54712" y="53"/>
                    <a:pt x="54711" y="53"/>
                  </a:cubicBezTo>
                  <a:cubicBezTo>
                    <a:pt x="54709" y="53"/>
                    <a:pt x="54705" y="56"/>
                    <a:pt x="54705" y="56"/>
                  </a:cubicBezTo>
                  <a:cubicBezTo>
                    <a:pt x="53905" y="29"/>
                    <a:pt x="53106" y="14"/>
                    <a:pt x="52299" y="7"/>
                  </a:cubicBezTo>
                  <a:lnTo>
                    <a:pt x="52228" y="7"/>
                  </a:lnTo>
                  <a:cubicBezTo>
                    <a:pt x="52009" y="1"/>
                    <a:pt x="51781" y="1"/>
                    <a:pt x="515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6"/>
            <p:cNvSpPr/>
            <p:nvPr/>
          </p:nvSpPr>
          <p:spPr>
            <a:xfrm rot="20684175" flipH="1">
              <a:off x="4916774" y="1091118"/>
              <a:ext cx="6001711" cy="5809361"/>
            </a:xfrm>
            <a:custGeom>
              <a:avLst/>
              <a:gdLst/>
              <a:ahLst/>
              <a:cxnLst/>
              <a:rect l="l" t="t" r="r" b="b"/>
              <a:pathLst>
                <a:path w="103123" h="99818" extrusionOk="0">
                  <a:moveTo>
                    <a:pt x="51562" y="1"/>
                  </a:moveTo>
                  <a:cubicBezTo>
                    <a:pt x="51342" y="1"/>
                    <a:pt x="51116" y="1"/>
                    <a:pt x="50895" y="7"/>
                  </a:cubicBezTo>
                  <a:cubicBezTo>
                    <a:pt x="50747" y="16"/>
                    <a:pt x="50592" y="16"/>
                    <a:pt x="50444" y="21"/>
                  </a:cubicBezTo>
                  <a:lnTo>
                    <a:pt x="50422" y="21"/>
                  </a:lnTo>
                  <a:cubicBezTo>
                    <a:pt x="50216" y="29"/>
                    <a:pt x="50011" y="43"/>
                    <a:pt x="49805" y="56"/>
                  </a:cubicBezTo>
                  <a:cubicBezTo>
                    <a:pt x="49594" y="71"/>
                    <a:pt x="49389" y="86"/>
                    <a:pt x="49177" y="107"/>
                  </a:cubicBezTo>
                  <a:cubicBezTo>
                    <a:pt x="48964" y="120"/>
                    <a:pt x="48752" y="142"/>
                    <a:pt x="48546" y="171"/>
                  </a:cubicBezTo>
                  <a:cubicBezTo>
                    <a:pt x="48342" y="192"/>
                    <a:pt x="48130" y="220"/>
                    <a:pt x="47918" y="241"/>
                  </a:cubicBezTo>
                  <a:cubicBezTo>
                    <a:pt x="47790" y="263"/>
                    <a:pt x="47663" y="284"/>
                    <a:pt x="47535" y="297"/>
                  </a:cubicBezTo>
                  <a:cubicBezTo>
                    <a:pt x="47351" y="326"/>
                    <a:pt x="47159" y="354"/>
                    <a:pt x="46976" y="390"/>
                  </a:cubicBezTo>
                  <a:cubicBezTo>
                    <a:pt x="46757" y="425"/>
                    <a:pt x="46544" y="467"/>
                    <a:pt x="46325" y="510"/>
                  </a:cubicBezTo>
                  <a:cubicBezTo>
                    <a:pt x="46113" y="553"/>
                    <a:pt x="45901" y="595"/>
                    <a:pt x="45681" y="644"/>
                  </a:cubicBezTo>
                  <a:cubicBezTo>
                    <a:pt x="45468" y="688"/>
                    <a:pt x="45255" y="737"/>
                    <a:pt x="45043" y="794"/>
                  </a:cubicBezTo>
                  <a:cubicBezTo>
                    <a:pt x="44831" y="843"/>
                    <a:pt x="44612" y="900"/>
                    <a:pt x="44399" y="956"/>
                  </a:cubicBezTo>
                  <a:cubicBezTo>
                    <a:pt x="44137" y="1027"/>
                    <a:pt x="43869" y="1104"/>
                    <a:pt x="43599" y="1183"/>
                  </a:cubicBezTo>
                  <a:cubicBezTo>
                    <a:pt x="43232" y="1296"/>
                    <a:pt x="42863" y="1409"/>
                    <a:pt x="42502" y="1537"/>
                  </a:cubicBezTo>
                  <a:cubicBezTo>
                    <a:pt x="42290" y="1608"/>
                    <a:pt x="42077" y="1685"/>
                    <a:pt x="41872" y="1763"/>
                  </a:cubicBezTo>
                  <a:cubicBezTo>
                    <a:pt x="41441" y="1918"/>
                    <a:pt x="41016" y="2088"/>
                    <a:pt x="40584" y="2265"/>
                  </a:cubicBezTo>
                  <a:cubicBezTo>
                    <a:pt x="40187" y="2435"/>
                    <a:pt x="39798" y="2606"/>
                    <a:pt x="39402" y="2789"/>
                  </a:cubicBezTo>
                  <a:cubicBezTo>
                    <a:pt x="37583" y="3651"/>
                    <a:pt x="35841" y="4662"/>
                    <a:pt x="34192" y="5812"/>
                  </a:cubicBezTo>
                  <a:cubicBezTo>
                    <a:pt x="34001" y="5940"/>
                    <a:pt x="33809" y="6075"/>
                    <a:pt x="33626" y="6208"/>
                  </a:cubicBezTo>
                  <a:cubicBezTo>
                    <a:pt x="33434" y="6343"/>
                    <a:pt x="33250" y="6478"/>
                    <a:pt x="33066" y="6619"/>
                  </a:cubicBezTo>
                  <a:cubicBezTo>
                    <a:pt x="31572" y="7724"/>
                    <a:pt x="30114" y="8970"/>
                    <a:pt x="28691" y="10336"/>
                  </a:cubicBezTo>
                  <a:cubicBezTo>
                    <a:pt x="28514" y="10506"/>
                    <a:pt x="28337" y="10676"/>
                    <a:pt x="28160" y="10852"/>
                  </a:cubicBezTo>
                  <a:lnTo>
                    <a:pt x="27629" y="11384"/>
                  </a:lnTo>
                  <a:cubicBezTo>
                    <a:pt x="27452" y="11561"/>
                    <a:pt x="27275" y="11738"/>
                    <a:pt x="27105" y="11922"/>
                  </a:cubicBezTo>
                  <a:cubicBezTo>
                    <a:pt x="26751" y="12282"/>
                    <a:pt x="26411" y="12658"/>
                    <a:pt x="26065" y="13034"/>
                  </a:cubicBezTo>
                  <a:cubicBezTo>
                    <a:pt x="25711" y="13430"/>
                    <a:pt x="25357" y="13833"/>
                    <a:pt x="25004" y="14244"/>
                  </a:cubicBezTo>
                  <a:cubicBezTo>
                    <a:pt x="24345" y="15008"/>
                    <a:pt x="23693" y="15807"/>
                    <a:pt x="23049" y="16629"/>
                  </a:cubicBezTo>
                  <a:cubicBezTo>
                    <a:pt x="22561" y="17273"/>
                    <a:pt x="22065" y="17924"/>
                    <a:pt x="21583" y="18597"/>
                  </a:cubicBezTo>
                  <a:cubicBezTo>
                    <a:pt x="21428" y="18817"/>
                    <a:pt x="21265" y="19044"/>
                    <a:pt x="21110" y="19263"/>
                  </a:cubicBezTo>
                  <a:cubicBezTo>
                    <a:pt x="20946" y="19490"/>
                    <a:pt x="20791" y="19716"/>
                    <a:pt x="20635" y="19943"/>
                  </a:cubicBezTo>
                  <a:cubicBezTo>
                    <a:pt x="20557" y="20050"/>
                    <a:pt x="20486" y="20156"/>
                    <a:pt x="20416" y="20262"/>
                  </a:cubicBezTo>
                  <a:cubicBezTo>
                    <a:pt x="20176" y="20616"/>
                    <a:pt x="19935" y="20977"/>
                    <a:pt x="19701" y="21339"/>
                  </a:cubicBezTo>
                  <a:cubicBezTo>
                    <a:pt x="19389" y="21811"/>
                    <a:pt x="19086" y="22286"/>
                    <a:pt x="18781" y="22768"/>
                  </a:cubicBezTo>
                  <a:cubicBezTo>
                    <a:pt x="18477" y="23256"/>
                    <a:pt x="18179" y="23743"/>
                    <a:pt x="17881" y="24239"/>
                  </a:cubicBezTo>
                  <a:cubicBezTo>
                    <a:pt x="17436" y="24983"/>
                    <a:pt x="16997" y="25748"/>
                    <a:pt x="16565" y="26519"/>
                  </a:cubicBezTo>
                  <a:cubicBezTo>
                    <a:pt x="16134" y="27298"/>
                    <a:pt x="15701" y="28084"/>
                    <a:pt x="15283" y="28884"/>
                  </a:cubicBezTo>
                  <a:cubicBezTo>
                    <a:pt x="15079" y="29287"/>
                    <a:pt x="14867" y="29691"/>
                    <a:pt x="14668" y="30095"/>
                  </a:cubicBezTo>
                  <a:cubicBezTo>
                    <a:pt x="14456" y="30498"/>
                    <a:pt x="14257" y="30901"/>
                    <a:pt x="14060" y="31312"/>
                  </a:cubicBezTo>
                  <a:cubicBezTo>
                    <a:pt x="13790" y="31871"/>
                    <a:pt x="13522" y="32438"/>
                    <a:pt x="13253" y="33011"/>
                  </a:cubicBezTo>
                  <a:cubicBezTo>
                    <a:pt x="12990" y="33578"/>
                    <a:pt x="12729" y="34144"/>
                    <a:pt x="12474" y="34724"/>
                  </a:cubicBezTo>
                  <a:cubicBezTo>
                    <a:pt x="12218" y="35298"/>
                    <a:pt x="11964" y="35878"/>
                    <a:pt x="11716" y="36466"/>
                  </a:cubicBezTo>
                  <a:cubicBezTo>
                    <a:pt x="11214" y="37641"/>
                    <a:pt x="10732" y="38837"/>
                    <a:pt x="10258" y="40055"/>
                  </a:cubicBezTo>
                  <a:cubicBezTo>
                    <a:pt x="10023" y="40664"/>
                    <a:pt x="9790" y="41280"/>
                    <a:pt x="9564" y="41897"/>
                  </a:cubicBezTo>
                  <a:lnTo>
                    <a:pt x="9564" y="41910"/>
                  </a:lnTo>
                  <a:cubicBezTo>
                    <a:pt x="9330" y="42527"/>
                    <a:pt x="9111" y="43150"/>
                    <a:pt x="8892" y="43779"/>
                  </a:cubicBezTo>
                  <a:cubicBezTo>
                    <a:pt x="8666" y="44409"/>
                    <a:pt x="8452" y="45039"/>
                    <a:pt x="8240" y="45676"/>
                  </a:cubicBezTo>
                  <a:cubicBezTo>
                    <a:pt x="8234" y="45682"/>
                    <a:pt x="8232" y="45690"/>
                    <a:pt x="8233" y="45698"/>
                  </a:cubicBezTo>
                  <a:cubicBezTo>
                    <a:pt x="8021" y="46335"/>
                    <a:pt x="7808" y="46979"/>
                    <a:pt x="7604" y="47624"/>
                  </a:cubicBezTo>
                  <a:cubicBezTo>
                    <a:pt x="7399" y="48274"/>
                    <a:pt x="7193" y="48933"/>
                    <a:pt x="6995" y="49590"/>
                  </a:cubicBezTo>
                  <a:cubicBezTo>
                    <a:pt x="6826" y="50158"/>
                    <a:pt x="6663" y="50717"/>
                    <a:pt x="6492" y="51290"/>
                  </a:cubicBezTo>
                  <a:cubicBezTo>
                    <a:pt x="6245" y="52146"/>
                    <a:pt x="6004" y="53011"/>
                    <a:pt x="5778" y="53889"/>
                  </a:cubicBezTo>
                  <a:cubicBezTo>
                    <a:pt x="5615" y="54475"/>
                    <a:pt x="5458" y="55070"/>
                    <a:pt x="5310" y="55665"/>
                  </a:cubicBezTo>
                  <a:cubicBezTo>
                    <a:pt x="5134" y="56352"/>
                    <a:pt x="4964" y="57045"/>
                    <a:pt x="4794" y="57747"/>
                  </a:cubicBezTo>
                  <a:cubicBezTo>
                    <a:pt x="4624" y="58440"/>
                    <a:pt x="4460" y="59141"/>
                    <a:pt x="4305" y="59848"/>
                  </a:cubicBezTo>
                  <a:cubicBezTo>
                    <a:pt x="4135" y="60600"/>
                    <a:pt x="3965" y="61350"/>
                    <a:pt x="3810" y="62106"/>
                  </a:cubicBezTo>
                  <a:cubicBezTo>
                    <a:pt x="3519" y="63492"/>
                    <a:pt x="3242" y="64896"/>
                    <a:pt x="2981" y="66319"/>
                  </a:cubicBezTo>
                  <a:cubicBezTo>
                    <a:pt x="2846" y="67048"/>
                    <a:pt x="2711" y="67785"/>
                    <a:pt x="2592" y="68521"/>
                  </a:cubicBezTo>
                  <a:cubicBezTo>
                    <a:pt x="2464" y="69257"/>
                    <a:pt x="2344" y="70000"/>
                    <a:pt x="2224" y="70743"/>
                  </a:cubicBezTo>
                  <a:cubicBezTo>
                    <a:pt x="1756" y="73731"/>
                    <a:pt x="1353" y="76775"/>
                    <a:pt x="1035" y="79869"/>
                  </a:cubicBezTo>
                  <a:cubicBezTo>
                    <a:pt x="885" y="81297"/>
                    <a:pt x="752" y="82735"/>
                    <a:pt x="631" y="84187"/>
                  </a:cubicBezTo>
                  <a:cubicBezTo>
                    <a:pt x="553" y="85094"/>
                    <a:pt x="489" y="86006"/>
                    <a:pt x="432" y="86919"/>
                  </a:cubicBezTo>
                  <a:cubicBezTo>
                    <a:pt x="324" y="88427"/>
                    <a:pt x="241" y="89942"/>
                    <a:pt x="185" y="91465"/>
                  </a:cubicBezTo>
                  <a:cubicBezTo>
                    <a:pt x="170" y="91585"/>
                    <a:pt x="170" y="91696"/>
                    <a:pt x="164" y="91819"/>
                  </a:cubicBezTo>
                  <a:cubicBezTo>
                    <a:pt x="135" y="92582"/>
                    <a:pt x="113" y="93347"/>
                    <a:pt x="86" y="94119"/>
                  </a:cubicBezTo>
                  <a:cubicBezTo>
                    <a:pt x="34" y="95733"/>
                    <a:pt x="9" y="97361"/>
                    <a:pt x="9" y="99003"/>
                  </a:cubicBezTo>
                  <a:cubicBezTo>
                    <a:pt x="0" y="99273"/>
                    <a:pt x="0" y="99549"/>
                    <a:pt x="0" y="99817"/>
                  </a:cubicBezTo>
                  <a:lnTo>
                    <a:pt x="518" y="99817"/>
                  </a:lnTo>
                  <a:lnTo>
                    <a:pt x="518" y="99519"/>
                  </a:lnTo>
                  <a:cubicBezTo>
                    <a:pt x="516" y="99372"/>
                    <a:pt x="455" y="99232"/>
                    <a:pt x="347" y="99131"/>
                  </a:cubicBezTo>
                  <a:cubicBezTo>
                    <a:pt x="3327" y="96158"/>
                    <a:pt x="25117" y="93857"/>
                    <a:pt x="51557" y="93857"/>
                  </a:cubicBezTo>
                  <a:cubicBezTo>
                    <a:pt x="78026" y="93857"/>
                    <a:pt x="99824" y="96164"/>
                    <a:pt x="102776" y="99137"/>
                  </a:cubicBezTo>
                  <a:cubicBezTo>
                    <a:pt x="102667" y="99235"/>
                    <a:pt x="102606" y="99374"/>
                    <a:pt x="102606" y="99519"/>
                  </a:cubicBezTo>
                  <a:lnTo>
                    <a:pt x="102606" y="99816"/>
                  </a:lnTo>
                  <a:lnTo>
                    <a:pt x="103123" y="99816"/>
                  </a:lnTo>
                  <a:cubicBezTo>
                    <a:pt x="103123" y="99549"/>
                    <a:pt x="103123" y="99272"/>
                    <a:pt x="103112" y="99002"/>
                  </a:cubicBezTo>
                  <a:cubicBezTo>
                    <a:pt x="102900" y="46362"/>
                    <a:pt x="81634" y="3434"/>
                    <a:pt x="54818" y="192"/>
                  </a:cubicBezTo>
                  <a:cubicBezTo>
                    <a:pt x="53982" y="92"/>
                    <a:pt x="53140" y="36"/>
                    <a:pt x="52299" y="7"/>
                  </a:cubicBezTo>
                  <a:lnTo>
                    <a:pt x="52227" y="7"/>
                  </a:lnTo>
                  <a:cubicBezTo>
                    <a:pt x="52007" y="1"/>
                    <a:pt x="51781" y="1"/>
                    <a:pt x="515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6"/>
            <p:cNvSpPr/>
            <p:nvPr/>
          </p:nvSpPr>
          <p:spPr>
            <a:xfrm rot="20684175" flipH="1">
              <a:off x="14192049" y="4999810"/>
              <a:ext cx="61750" cy="96786"/>
            </a:xfrm>
            <a:custGeom>
              <a:avLst/>
              <a:gdLst/>
              <a:ahLst/>
              <a:cxnLst/>
              <a:rect l="l" t="t" r="r" b="b"/>
              <a:pathLst>
                <a:path w="1061" h="1663" extrusionOk="0">
                  <a:moveTo>
                    <a:pt x="524" y="0"/>
                  </a:moveTo>
                  <a:cubicBezTo>
                    <a:pt x="236" y="0"/>
                    <a:pt x="1" y="234"/>
                    <a:pt x="2" y="523"/>
                  </a:cubicBezTo>
                  <a:lnTo>
                    <a:pt x="2" y="1133"/>
                  </a:lnTo>
                  <a:cubicBezTo>
                    <a:pt x="1" y="1424"/>
                    <a:pt x="236" y="1662"/>
                    <a:pt x="529" y="1662"/>
                  </a:cubicBezTo>
                  <a:cubicBezTo>
                    <a:pt x="530" y="1662"/>
                    <a:pt x="531" y="1662"/>
                    <a:pt x="531" y="1662"/>
                  </a:cubicBezTo>
                  <a:cubicBezTo>
                    <a:pt x="535" y="1662"/>
                    <a:pt x="538" y="1662"/>
                    <a:pt x="541" y="1662"/>
                  </a:cubicBezTo>
                  <a:cubicBezTo>
                    <a:pt x="557" y="1662"/>
                    <a:pt x="573" y="1660"/>
                    <a:pt x="589" y="1655"/>
                  </a:cubicBezTo>
                  <a:cubicBezTo>
                    <a:pt x="850" y="1634"/>
                    <a:pt x="1061" y="1401"/>
                    <a:pt x="1061" y="1133"/>
                  </a:cubicBezTo>
                  <a:lnTo>
                    <a:pt x="1061" y="523"/>
                  </a:lnTo>
                  <a:cubicBezTo>
                    <a:pt x="1061" y="486"/>
                    <a:pt x="1053" y="451"/>
                    <a:pt x="1053" y="414"/>
                  </a:cubicBezTo>
                  <a:cubicBezTo>
                    <a:pt x="1009" y="219"/>
                    <a:pt x="851" y="59"/>
                    <a:pt x="647" y="8"/>
                  </a:cubicBezTo>
                  <a:cubicBezTo>
                    <a:pt x="610" y="8"/>
                    <a:pt x="567" y="0"/>
                    <a:pt x="531" y="0"/>
                  </a:cubicBezTo>
                  <a:cubicBezTo>
                    <a:pt x="529" y="0"/>
                    <a:pt x="527" y="0"/>
                    <a:pt x="5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6"/>
            <p:cNvSpPr/>
            <p:nvPr/>
          </p:nvSpPr>
          <p:spPr>
            <a:xfrm rot="20684175" flipH="1">
              <a:off x="11542453" y="5945959"/>
              <a:ext cx="62157" cy="97193"/>
            </a:xfrm>
            <a:custGeom>
              <a:avLst/>
              <a:gdLst/>
              <a:ahLst/>
              <a:cxnLst/>
              <a:rect l="l" t="t" r="r" b="b"/>
              <a:pathLst>
                <a:path w="1068" h="1670" extrusionOk="0">
                  <a:moveTo>
                    <a:pt x="532" y="1"/>
                  </a:moveTo>
                  <a:cubicBezTo>
                    <a:pt x="449" y="1"/>
                    <a:pt x="368" y="21"/>
                    <a:pt x="293" y="59"/>
                  </a:cubicBezTo>
                  <a:lnTo>
                    <a:pt x="293" y="66"/>
                  </a:lnTo>
                  <a:cubicBezTo>
                    <a:pt x="115" y="150"/>
                    <a:pt x="2" y="331"/>
                    <a:pt x="3" y="530"/>
                  </a:cubicBezTo>
                  <a:lnTo>
                    <a:pt x="3" y="1140"/>
                  </a:lnTo>
                  <a:cubicBezTo>
                    <a:pt x="0" y="1337"/>
                    <a:pt x="115" y="1518"/>
                    <a:pt x="293" y="1604"/>
                  </a:cubicBezTo>
                  <a:lnTo>
                    <a:pt x="293" y="1611"/>
                  </a:lnTo>
                  <a:cubicBezTo>
                    <a:pt x="366" y="1649"/>
                    <a:pt x="449" y="1669"/>
                    <a:pt x="532" y="1669"/>
                  </a:cubicBezTo>
                  <a:cubicBezTo>
                    <a:pt x="536" y="1669"/>
                    <a:pt x="539" y="1669"/>
                    <a:pt x="542" y="1669"/>
                  </a:cubicBezTo>
                  <a:cubicBezTo>
                    <a:pt x="833" y="1669"/>
                    <a:pt x="1067" y="1430"/>
                    <a:pt x="1062" y="1140"/>
                  </a:cubicBezTo>
                  <a:lnTo>
                    <a:pt x="1062" y="530"/>
                  </a:lnTo>
                  <a:cubicBezTo>
                    <a:pt x="1060" y="379"/>
                    <a:pt x="998" y="235"/>
                    <a:pt x="888" y="130"/>
                  </a:cubicBezTo>
                  <a:cubicBezTo>
                    <a:pt x="791" y="47"/>
                    <a:pt x="667" y="1"/>
                    <a:pt x="5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6"/>
            <p:cNvSpPr/>
            <p:nvPr/>
          </p:nvSpPr>
          <p:spPr>
            <a:xfrm rot="20684175" flipH="1">
              <a:off x="5752746" y="7525963"/>
              <a:ext cx="61750" cy="97193"/>
            </a:xfrm>
            <a:custGeom>
              <a:avLst/>
              <a:gdLst/>
              <a:ahLst/>
              <a:cxnLst/>
              <a:rect l="l" t="t" r="r" b="b"/>
              <a:pathLst>
                <a:path w="1061" h="1670" extrusionOk="0">
                  <a:moveTo>
                    <a:pt x="537" y="0"/>
                  </a:moveTo>
                  <a:cubicBezTo>
                    <a:pt x="535" y="0"/>
                    <a:pt x="532" y="0"/>
                    <a:pt x="530" y="1"/>
                  </a:cubicBezTo>
                  <a:lnTo>
                    <a:pt x="522" y="1"/>
                  </a:lnTo>
                  <a:cubicBezTo>
                    <a:pt x="393" y="2"/>
                    <a:pt x="269" y="51"/>
                    <a:pt x="173" y="138"/>
                  </a:cubicBezTo>
                  <a:cubicBezTo>
                    <a:pt x="63" y="239"/>
                    <a:pt x="1" y="380"/>
                    <a:pt x="1" y="530"/>
                  </a:cubicBezTo>
                  <a:lnTo>
                    <a:pt x="1" y="1140"/>
                  </a:lnTo>
                  <a:cubicBezTo>
                    <a:pt x="1" y="1288"/>
                    <a:pt x="63" y="1430"/>
                    <a:pt x="173" y="1530"/>
                  </a:cubicBezTo>
                  <a:cubicBezTo>
                    <a:pt x="269" y="1619"/>
                    <a:pt x="395" y="1669"/>
                    <a:pt x="525" y="1669"/>
                  </a:cubicBezTo>
                  <a:cubicBezTo>
                    <a:pt x="527" y="1669"/>
                    <a:pt x="528" y="1669"/>
                    <a:pt x="530" y="1669"/>
                  </a:cubicBezTo>
                  <a:cubicBezTo>
                    <a:pt x="532" y="1669"/>
                    <a:pt x="535" y="1669"/>
                    <a:pt x="537" y="1669"/>
                  </a:cubicBezTo>
                  <a:cubicBezTo>
                    <a:pt x="619" y="1669"/>
                    <a:pt x="699" y="1646"/>
                    <a:pt x="770" y="1604"/>
                  </a:cubicBezTo>
                  <a:cubicBezTo>
                    <a:pt x="948" y="1518"/>
                    <a:pt x="1061" y="1337"/>
                    <a:pt x="1058" y="1140"/>
                  </a:cubicBezTo>
                  <a:lnTo>
                    <a:pt x="1058" y="530"/>
                  </a:lnTo>
                  <a:cubicBezTo>
                    <a:pt x="1061" y="333"/>
                    <a:pt x="948" y="152"/>
                    <a:pt x="770" y="66"/>
                  </a:cubicBezTo>
                  <a:cubicBezTo>
                    <a:pt x="699" y="24"/>
                    <a:pt x="619" y="0"/>
                    <a:pt x="5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6"/>
            <p:cNvSpPr/>
            <p:nvPr/>
          </p:nvSpPr>
          <p:spPr>
            <a:xfrm rot="20684175" flipH="1">
              <a:off x="3002877" y="8047899"/>
              <a:ext cx="61342" cy="96728"/>
            </a:xfrm>
            <a:custGeom>
              <a:avLst/>
              <a:gdLst/>
              <a:ahLst/>
              <a:cxnLst/>
              <a:rect l="l" t="t" r="r" b="b"/>
              <a:pathLst>
                <a:path w="1054" h="1662" extrusionOk="0">
                  <a:moveTo>
                    <a:pt x="530" y="1"/>
                  </a:moveTo>
                  <a:cubicBezTo>
                    <a:pt x="483" y="2"/>
                    <a:pt x="437" y="6"/>
                    <a:pt x="391" y="14"/>
                  </a:cubicBezTo>
                  <a:lnTo>
                    <a:pt x="391" y="23"/>
                  </a:lnTo>
                  <a:cubicBezTo>
                    <a:pt x="161" y="82"/>
                    <a:pt x="0" y="291"/>
                    <a:pt x="0" y="529"/>
                  </a:cubicBezTo>
                  <a:lnTo>
                    <a:pt x="0" y="1132"/>
                  </a:lnTo>
                  <a:cubicBezTo>
                    <a:pt x="0" y="1408"/>
                    <a:pt x="195" y="1626"/>
                    <a:pt x="464" y="1653"/>
                  </a:cubicBezTo>
                  <a:cubicBezTo>
                    <a:pt x="482" y="1659"/>
                    <a:pt x="500" y="1662"/>
                    <a:pt x="519" y="1662"/>
                  </a:cubicBezTo>
                  <a:cubicBezTo>
                    <a:pt x="522" y="1662"/>
                    <a:pt x="526" y="1661"/>
                    <a:pt x="530" y="1661"/>
                  </a:cubicBezTo>
                  <a:cubicBezTo>
                    <a:pt x="819" y="1661"/>
                    <a:pt x="1052" y="1430"/>
                    <a:pt x="1052" y="1133"/>
                  </a:cubicBezTo>
                  <a:lnTo>
                    <a:pt x="1052" y="530"/>
                  </a:lnTo>
                  <a:cubicBezTo>
                    <a:pt x="1054" y="239"/>
                    <a:pt x="819" y="4"/>
                    <a:pt x="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6"/>
            <p:cNvSpPr/>
            <p:nvPr/>
          </p:nvSpPr>
          <p:spPr>
            <a:xfrm rot="20684175" flipH="1">
              <a:off x="6964959" y="1172101"/>
              <a:ext cx="404370" cy="56686"/>
            </a:xfrm>
            <a:custGeom>
              <a:avLst/>
              <a:gdLst/>
              <a:ahLst/>
              <a:cxnLst/>
              <a:rect l="l" t="t" r="r" b="b"/>
              <a:pathLst>
                <a:path w="6948" h="974" extrusionOk="0">
                  <a:moveTo>
                    <a:pt x="3474" y="1"/>
                  </a:moveTo>
                  <a:cubicBezTo>
                    <a:pt x="1556" y="1"/>
                    <a:pt x="1" y="218"/>
                    <a:pt x="1" y="488"/>
                  </a:cubicBezTo>
                  <a:cubicBezTo>
                    <a:pt x="1" y="756"/>
                    <a:pt x="1556" y="974"/>
                    <a:pt x="3474" y="974"/>
                  </a:cubicBezTo>
                  <a:cubicBezTo>
                    <a:pt x="5392" y="974"/>
                    <a:pt x="6947" y="756"/>
                    <a:pt x="6947" y="488"/>
                  </a:cubicBezTo>
                  <a:cubicBezTo>
                    <a:pt x="6947" y="220"/>
                    <a:pt x="5392" y="1"/>
                    <a:pt x="34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6"/>
            <p:cNvSpPr/>
            <p:nvPr/>
          </p:nvSpPr>
          <p:spPr>
            <a:xfrm rot="20684175" flipH="1">
              <a:off x="7051035" y="798794"/>
              <a:ext cx="127224" cy="418105"/>
            </a:xfrm>
            <a:custGeom>
              <a:avLst/>
              <a:gdLst/>
              <a:ahLst/>
              <a:cxnLst/>
              <a:rect l="l" t="t" r="r" b="b"/>
              <a:pathLst>
                <a:path w="2186" h="7184" extrusionOk="0">
                  <a:moveTo>
                    <a:pt x="1086" y="0"/>
                  </a:moveTo>
                  <a:cubicBezTo>
                    <a:pt x="646" y="0"/>
                    <a:pt x="289" y="357"/>
                    <a:pt x="289" y="796"/>
                  </a:cubicBezTo>
                  <a:lnTo>
                    <a:pt x="1" y="6492"/>
                  </a:lnTo>
                  <a:cubicBezTo>
                    <a:pt x="1" y="6932"/>
                    <a:pt x="646" y="7183"/>
                    <a:pt x="1086" y="7183"/>
                  </a:cubicBezTo>
                  <a:cubicBezTo>
                    <a:pt x="1525" y="7183"/>
                    <a:pt x="2185" y="6952"/>
                    <a:pt x="2185" y="6512"/>
                  </a:cubicBezTo>
                  <a:lnTo>
                    <a:pt x="1882" y="796"/>
                  </a:lnTo>
                  <a:cubicBezTo>
                    <a:pt x="1882" y="357"/>
                    <a:pt x="1525" y="0"/>
                    <a:pt x="10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6"/>
            <p:cNvSpPr/>
            <p:nvPr/>
          </p:nvSpPr>
          <p:spPr>
            <a:xfrm rot="20684175" flipH="1">
              <a:off x="7621544" y="7232951"/>
              <a:ext cx="1481527" cy="2412080"/>
            </a:xfrm>
            <a:custGeom>
              <a:avLst/>
              <a:gdLst/>
              <a:ahLst/>
              <a:cxnLst/>
              <a:rect l="l" t="t" r="r" b="b"/>
              <a:pathLst>
                <a:path w="25456" h="41445" extrusionOk="0">
                  <a:moveTo>
                    <a:pt x="11864" y="0"/>
                  </a:moveTo>
                  <a:cubicBezTo>
                    <a:pt x="5312" y="0"/>
                    <a:pt x="0" y="5313"/>
                    <a:pt x="0" y="11865"/>
                  </a:cubicBezTo>
                  <a:lnTo>
                    <a:pt x="0" y="41444"/>
                  </a:lnTo>
                  <a:cubicBezTo>
                    <a:pt x="25455" y="26103"/>
                    <a:pt x="23731" y="11865"/>
                    <a:pt x="23731" y="11865"/>
                  </a:cubicBezTo>
                  <a:cubicBezTo>
                    <a:pt x="23731" y="5313"/>
                    <a:pt x="18417" y="0"/>
                    <a:pt x="11864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 cmpd="sng">
              <a:solidFill>
                <a:schemeClr val="bg1">
                  <a:lumMod val="8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6"/>
            <p:cNvSpPr/>
            <p:nvPr/>
          </p:nvSpPr>
          <p:spPr>
            <a:xfrm rot="20684175" flipH="1">
              <a:off x="7438807" y="7496245"/>
              <a:ext cx="3249688" cy="1448237"/>
            </a:xfrm>
            <a:custGeom>
              <a:avLst/>
              <a:gdLst/>
              <a:ahLst/>
              <a:cxnLst/>
              <a:rect l="l" t="t" r="r" b="b"/>
              <a:pathLst>
                <a:path w="55837" h="24884" extrusionOk="0">
                  <a:moveTo>
                    <a:pt x="35823" y="1"/>
                  </a:moveTo>
                  <a:lnTo>
                    <a:pt x="27712" y="21053"/>
                  </a:lnTo>
                  <a:lnTo>
                    <a:pt x="18664" y="6994"/>
                  </a:lnTo>
                  <a:lnTo>
                    <a:pt x="13146" y="12513"/>
                  </a:lnTo>
                  <a:lnTo>
                    <a:pt x="1" y="12513"/>
                  </a:lnTo>
                  <a:lnTo>
                    <a:pt x="1" y="14255"/>
                  </a:lnTo>
                  <a:lnTo>
                    <a:pt x="13867" y="14255"/>
                  </a:lnTo>
                  <a:lnTo>
                    <a:pt x="18368" y="9754"/>
                  </a:lnTo>
                  <a:lnTo>
                    <a:pt x="28104" y="24883"/>
                  </a:lnTo>
                  <a:lnTo>
                    <a:pt x="35771" y="4985"/>
                  </a:lnTo>
                  <a:lnTo>
                    <a:pt x="39251" y="14618"/>
                  </a:lnTo>
                  <a:lnTo>
                    <a:pt x="55836" y="14618"/>
                  </a:lnTo>
                  <a:lnTo>
                    <a:pt x="55836" y="12876"/>
                  </a:lnTo>
                  <a:lnTo>
                    <a:pt x="40475" y="12876"/>
                  </a:lnTo>
                  <a:lnTo>
                    <a:pt x="358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5F2243E-BE8E-4EA6-8488-CDC17EB7D55F}"/>
              </a:ext>
            </a:extLst>
          </p:cNvPr>
          <p:cNvGrpSpPr/>
          <p:nvPr/>
        </p:nvGrpSpPr>
        <p:grpSpPr>
          <a:xfrm>
            <a:off x="13073170" y="4756987"/>
            <a:ext cx="7261014" cy="6686132"/>
            <a:chOff x="1455713" y="2581248"/>
            <a:chExt cx="7261959" cy="668700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6486958-19CD-4D5F-8113-AFB084A64B3C}"/>
                </a:ext>
              </a:extLst>
            </p:cNvPr>
            <p:cNvSpPr/>
            <p:nvPr/>
          </p:nvSpPr>
          <p:spPr>
            <a:xfrm>
              <a:off x="2166170" y="2581248"/>
              <a:ext cx="56493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2400" b="1">
                  <a:solidFill>
                    <a:srgbClr val="272E3A"/>
                  </a:solidFill>
                  <a:latin typeface="Montserrat" panose="00000500000000000000" pitchFamily="2" charset="0"/>
                </a:rPr>
                <a:t>Lorem Ipsum is simply dummy text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6E20E86-2523-40A8-8B4C-F6ACB5FB7C18}"/>
                </a:ext>
              </a:extLst>
            </p:cNvPr>
            <p:cNvSpPr/>
            <p:nvPr/>
          </p:nvSpPr>
          <p:spPr>
            <a:xfrm>
              <a:off x="2166170" y="3078419"/>
              <a:ext cx="6551502" cy="828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2438278">
                <a:lnSpc>
                  <a:spcPct val="140000"/>
                </a:lnSpc>
              </a:pPr>
              <a:r>
                <a:rPr lang="en-US">
                  <a:solidFill>
                    <a:srgbClr val="272E3A"/>
                  </a:solidFill>
                  <a:latin typeface="Montserrat Light" panose="00000400000000000000" pitchFamily="2" charset="0"/>
                </a:rPr>
                <a:t>Lorem Ipsum is simply dummy text of the printing and typesetting industry. Lorem Ipsum has been the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F8E3E88-FE8B-4575-8F67-B37B5060F9B4}"/>
                </a:ext>
              </a:extLst>
            </p:cNvPr>
            <p:cNvGrpSpPr/>
            <p:nvPr/>
          </p:nvGrpSpPr>
          <p:grpSpPr>
            <a:xfrm>
              <a:off x="1455713" y="2671695"/>
              <a:ext cx="447068" cy="380947"/>
              <a:chOff x="14722901" y="8920533"/>
              <a:chExt cx="348873" cy="297275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970FCE3-A0CC-414D-A7DD-A46CCC73227B}"/>
                  </a:ext>
                </a:extLst>
              </p:cNvPr>
              <p:cNvSpPr/>
              <p:nvPr/>
            </p:nvSpPr>
            <p:spPr>
              <a:xfrm>
                <a:off x="14722901" y="8959441"/>
                <a:ext cx="258370" cy="258367"/>
              </a:xfrm>
              <a:prstGeom prst="rect">
                <a:avLst/>
              </a:prstGeom>
              <a:noFill/>
              <a:ln w="9525">
                <a:solidFill>
                  <a:srgbClr val="2529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2438278"/>
                <a:endParaRPr lang="en-US" sz="4800">
                  <a:solidFill>
                    <a:srgbClr val="5E6970"/>
                  </a:solidFill>
                  <a:latin typeface="Montserrat Light"/>
                </a:endParaRPr>
              </a:p>
            </p:txBody>
          </p:sp>
          <p:sp>
            <p:nvSpPr>
              <p:cNvPr id="52" name="Freeform 64">
                <a:extLst>
                  <a:ext uri="{FF2B5EF4-FFF2-40B4-BE49-F238E27FC236}">
                    <a16:creationId xmlns:a16="http://schemas.microsoft.com/office/drawing/2014/main" id="{1C83900A-20BA-4C22-B47A-DFB9E1B8C3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46445" y="8920533"/>
                <a:ext cx="325329" cy="267156"/>
              </a:xfrm>
              <a:custGeom>
                <a:avLst/>
                <a:gdLst>
                  <a:gd name="T0" fmla="*/ 31 w 229"/>
                  <a:gd name="T1" fmla="*/ 83 h 187"/>
                  <a:gd name="T2" fmla="*/ 73 w 229"/>
                  <a:gd name="T3" fmla="*/ 125 h 187"/>
                  <a:gd name="T4" fmla="*/ 198 w 229"/>
                  <a:gd name="T5" fmla="*/ 0 h 187"/>
                  <a:gd name="T6" fmla="*/ 229 w 229"/>
                  <a:gd name="T7" fmla="*/ 31 h 187"/>
                  <a:gd name="T8" fmla="*/ 73 w 229"/>
                  <a:gd name="T9" fmla="*/ 187 h 187"/>
                  <a:gd name="T10" fmla="*/ 41 w 229"/>
                  <a:gd name="T11" fmla="*/ 155 h 187"/>
                  <a:gd name="T12" fmla="*/ 0 w 229"/>
                  <a:gd name="T13" fmla="*/ 114 h 187"/>
                  <a:gd name="T14" fmla="*/ 31 w 229"/>
                  <a:gd name="T15" fmla="*/ 83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9" h="187">
                    <a:moveTo>
                      <a:pt x="31" y="83"/>
                    </a:moveTo>
                    <a:cubicBezTo>
                      <a:pt x="73" y="125"/>
                      <a:pt x="73" y="125"/>
                      <a:pt x="73" y="125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229" y="31"/>
                      <a:pt x="229" y="31"/>
                      <a:pt x="229" y="31"/>
                    </a:cubicBezTo>
                    <a:cubicBezTo>
                      <a:pt x="73" y="187"/>
                      <a:pt x="73" y="187"/>
                      <a:pt x="73" y="187"/>
                    </a:cubicBezTo>
                    <a:cubicBezTo>
                      <a:pt x="64" y="178"/>
                      <a:pt x="53" y="168"/>
                      <a:pt x="41" y="155"/>
                    </a:cubicBezTo>
                    <a:cubicBezTo>
                      <a:pt x="29" y="143"/>
                      <a:pt x="16" y="130"/>
                      <a:pt x="0" y="114"/>
                    </a:cubicBezTo>
                    <a:lnTo>
                      <a:pt x="31" y="8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438278"/>
                <a:endParaRPr lang="en-US" sz="4800">
                  <a:solidFill>
                    <a:srgbClr val="5E6970"/>
                  </a:solidFill>
                  <a:latin typeface="Montserrat Light"/>
                </a:endParaRP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D9FD14D-1B22-4048-AA05-9F7107DF9DB0}"/>
                </a:ext>
              </a:extLst>
            </p:cNvPr>
            <p:cNvSpPr/>
            <p:nvPr/>
          </p:nvSpPr>
          <p:spPr>
            <a:xfrm>
              <a:off x="2166170" y="4366445"/>
              <a:ext cx="56493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2400" b="1">
                  <a:solidFill>
                    <a:srgbClr val="272E3A"/>
                  </a:solidFill>
                  <a:latin typeface="Montserrat" panose="00000500000000000000" pitchFamily="2" charset="0"/>
                </a:rPr>
                <a:t>Lorem Ipsum is simply dummy text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CFB51BE-4C4C-4959-BE02-D518FBB60BF7}"/>
                </a:ext>
              </a:extLst>
            </p:cNvPr>
            <p:cNvSpPr/>
            <p:nvPr/>
          </p:nvSpPr>
          <p:spPr>
            <a:xfrm>
              <a:off x="2166170" y="4863616"/>
              <a:ext cx="6551502" cy="828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2438278">
                <a:lnSpc>
                  <a:spcPct val="140000"/>
                </a:lnSpc>
              </a:pPr>
              <a:r>
                <a:rPr lang="en-US">
                  <a:solidFill>
                    <a:srgbClr val="272E3A"/>
                  </a:solidFill>
                  <a:latin typeface="Montserrat Light" panose="00000400000000000000" pitchFamily="2" charset="0"/>
                </a:rPr>
                <a:t>dummy text of the printing and typesetting industry. Lorem Ipsum has been typesetting.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951B864-9443-4FAD-AF66-1767FC56D6C6}"/>
                </a:ext>
              </a:extLst>
            </p:cNvPr>
            <p:cNvGrpSpPr/>
            <p:nvPr/>
          </p:nvGrpSpPr>
          <p:grpSpPr>
            <a:xfrm>
              <a:off x="1455713" y="4456892"/>
              <a:ext cx="447068" cy="380947"/>
              <a:chOff x="14722901" y="8920533"/>
              <a:chExt cx="348873" cy="297275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6F05FAF-8C4D-421F-AFC2-12DA157420BE}"/>
                  </a:ext>
                </a:extLst>
              </p:cNvPr>
              <p:cNvSpPr/>
              <p:nvPr/>
            </p:nvSpPr>
            <p:spPr>
              <a:xfrm>
                <a:off x="14722901" y="8959441"/>
                <a:ext cx="258370" cy="258367"/>
              </a:xfrm>
              <a:prstGeom prst="rect">
                <a:avLst/>
              </a:prstGeom>
              <a:noFill/>
              <a:ln w="9525">
                <a:solidFill>
                  <a:srgbClr val="2529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2438278"/>
                <a:endParaRPr lang="en-US" sz="4800">
                  <a:solidFill>
                    <a:srgbClr val="5E6970"/>
                  </a:solidFill>
                  <a:latin typeface="Montserrat Light"/>
                </a:endParaRPr>
              </a:p>
            </p:txBody>
          </p:sp>
          <p:sp>
            <p:nvSpPr>
              <p:cNvPr id="50" name="Freeform 64">
                <a:extLst>
                  <a:ext uri="{FF2B5EF4-FFF2-40B4-BE49-F238E27FC236}">
                    <a16:creationId xmlns:a16="http://schemas.microsoft.com/office/drawing/2014/main" id="{624C3F7A-32EC-497B-BAA0-7BC6C737F6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46445" y="8920533"/>
                <a:ext cx="325329" cy="267156"/>
              </a:xfrm>
              <a:custGeom>
                <a:avLst/>
                <a:gdLst>
                  <a:gd name="T0" fmla="*/ 31 w 229"/>
                  <a:gd name="T1" fmla="*/ 83 h 187"/>
                  <a:gd name="T2" fmla="*/ 73 w 229"/>
                  <a:gd name="T3" fmla="*/ 125 h 187"/>
                  <a:gd name="T4" fmla="*/ 198 w 229"/>
                  <a:gd name="T5" fmla="*/ 0 h 187"/>
                  <a:gd name="T6" fmla="*/ 229 w 229"/>
                  <a:gd name="T7" fmla="*/ 31 h 187"/>
                  <a:gd name="T8" fmla="*/ 73 w 229"/>
                  <a:gd name="T9" fmla="*/ 187 h 187"/>
                  <a:gd name="T10" fmla="*/ 41 w 229"/>
                  <a:gd name="T11" fmla="*/ 155 h 187"/>
                  <a:gd name="T12" fmla="*/ 0 w 229"/>
                  <a:gd name="T13" fmla="*/ 114 h 187"/>
                  <a:gd name="T14" fmla="*/ 31 w 229"/>
                  <a:gd name="T15" fmla="*/ 83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9" h="187">
                    <a:moveTo>
                      <a:pt x="31" y="83"/>
                    </a:moveTo>
                    <a:cubicBezTo>
                      <a:pt x="73" y="125"/>
                      <a:pt x="73" y="125"/>
                      <a:pt x="73" y="125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229" y="31"/>
                      <a:pt x="229" y="31"/>
                      <a:pt x="229" y="31"/>
                    </a:cubicBezTo>
                    <a:cubicBezTo>
                      <a:pt x="73" y="187"/>
                      <a:pt x="73" y="187"/>
                      <a:pt x="73" y="187"/>
                    </a:cubicBezTo>
                    <a:cubicBezTo>
                      <a:pt x="64" y="178"/>
                      <a:pt x="53" y="168"/>
                      <a:pt x="41" y="155"/>
                    </a:cubicBezTo>
                    <a:cubicBezTo>
                      <a:pt x="29" y="143"/>
                      <a:pt x="16" y="130"/>
                      <a:pt x="0" y="114"/>
                    </a:cubicBezTo>
                    <a:lnTo>
                      <a:pt x="31" y="8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438278"/>
                <a:endParaRPr lang="en-US" sz="4800">
                  <a:solidFill>
                    <a:srgbClr val="5E6970"/>
                  </a:solidFill>
                  <a:latin typeface="Montserrat Light"/>
                </a:endParaRPr>
              </a:p>
            </p:txBody>
          </p: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49807E2-86E9-4976-9DDD-4107F91ED64B}"/>
                </a:ext>
              </a:extLst>
            </p:cNvPr>
            <p:cNvSpPr/>
            <p:nvPr/>
          </p:nvSpPr>
          <p:spPr>
            <a:xfrm>
              <a:off x="2166170" y="6157836"/>
              <a:ext cx="56493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2400" b="1">
                  <a:solidFill>
                    <a:srgbClr val="272E3A"/>
                  </a:solidFill>
                  <a:latin typeface="Montserrat" panose="00000500000000000000" pitchFamily="2" charset="0"/>
                </a:rPr>
                <a:t>Lorem Ipsum is simply dummy text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B80DBE-5BDE-4B58-A775-A70A97EE5A3B}"/>
                </a:ext>
              </a:extLst>
            </p:cNvPr>
            <p:cNvSpPr/>
            <p:nvPr/>
          </p:nvSpPr>
          <p:spPr>
            <a:xfrm>
              <a:off x="2166170" y="6655007"/>
              <a:ext cx="6551502" cy="828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2438278">
                <a:lnSpc>
                  <a:spcPct val="140000"/>
                </a:lnSpc>
              </a:pPr>
              <a:r>
                <a:rPr lang="en-US">
                  <a:solidFill>
                    <a:srgbClr val="272E3A"/>
                  </a:solidFill>
                  <a:latin typeface="Montserrat Light" panose="00000400000000000000" pitchFamily="2" charset="0"/>
                </a:rPr>
                <a:t>Lorem Ipsum is simply dummy text of the printing and typesetting industry. Lorem Ipsum has been the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F9C2028-2FE5-4599-B840-EC0538ACF37B}"/>
                </a:ext>
              </a:extLst>
            </p:cNvPr>
            <p:cNvGrpSpPr/>
            <p:nvPr/>
          </p:nvGrpSpPr>
          <p:grpSpPr>
            <a:xfrm>
              <a:off x="1455713" y="6248283"/>
              <a:ext cx="447068" cy="380947"/>
              <a:chOff x="14722901" y="8920533"/>
              <a:chExt cx="348873" cy="297275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0CD5486-F277-4C76-BA69-4A25ADC63472}"/>
                  </a:ext>
                </a:extLst>
              </p:cNvPr>
              <p:cNvSpPr/>
              <p:nvPr/>
            </p:nvSpPr>
            <p:spPr>
              <a:xfrm>
                <a:off x="14722901" y="8959441"/>
                <a:ext cx="258370" cy="258367"/>
              </a:xfrm>
              <a:prstGeom prst="rect">
                <a:avLst/>
              </a:prstGeom>
              <a:noFill/>
              <a:ln w="9525">
                <a:solidFill>
                  <a:srgbClr val="2529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2438278"/>
                <a:endParaRPr lang="en-US" sz="4800">
                  <a:solidFill>
                    <a:srgbClr val="5E6970"/>
                  </a:solidFill>
                  <a:latin typeface="Montserrat Light"/>
                </a:endParaRPr>
              </a:p>
            </p:txBody>
          </p:sp>
          <p:sp>
            <p:nvSpPr>
              <p:cNvPr id="48" name="Freeform 64">
                <a:extLst>
                  <a:ext uri="{FF2B5EF4-FFF2-40B4-BE49-F238E27FC236}">
                    <a16:creationId xmlns:a16="http://schemas.microsoft.com/office/drawing/2014/main" id="{31557B8F-3082-426A-8F58-DC17D29E55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46445" y="8920533"/>
                <a:ext cx="325329" cy="267156"/>
              </a:xfrm>
              <a:custGeom>
                <a:avLst/>
                <a:gdLst>
                  <a:gd name="T0" fmla="*/ 31 w 229"/>
                  <a:gd name="T1" fmla="*/ 83 h 187"/>
                  <a:gd name="T2" fmla="*/ 73 w 229"/>
                  <a:gd name="T3" fmla="*/ 125 h 187"/>
                  <a:gd name="T4" fmla="*/ 198 w 229"/>
                  <a:gd name="T5" fmla="*/ 0 h 187"/>
                  <a:gd name="T6" fmla="*/ 229 w 229"/>
                  <a:gd name="T7" fmla="*/ 31 h 187"/>
                  <a:gd name="T8" fmla="*/ 73 w 229"/>
                  <a:gd name="T9" fmla="*/ 187 h 187"/>
                  <a:gd name="T10" fmla="*/ 41 w 229"/>
                  <a:gd name="T11" fmla="*/ 155 h 187"/>
                  <a:gd name="T12" fmla="*/ 0 w 229"/>
                  <a:gd name="T13" fmla="*/ 114 h 187"/>
                  <a:gd name="T14" fmla="*/ 31 w 229"/>
                  <a:gd name="T15" fmla="*/ 83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9" h="187">
                    <a:moveTo>
                      <a:pt x="31" y="83"/>
                    </a:moveTo>
                    <a:cubicBezTo>
                      <a:pt x="73" y="125"/>
                      <a:pt x="73" y="125"/>
                      <a:pt x="73" y="125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229" y="31"/>
                      <a:pt x="229" y="31"/>
                      <a:pt x="229" y="31"/>
                    </a:cubicBezTo>
                    <a:cubicBezTo>
                      <a:pt x="73" y="187"/>
                      <a:pt x="73" y="187"/>
                      <a:pt x="73" y="187"/>
                    </a:cubicBezTo>
                    <a:cubicBezTo>
                      <a:pt x="64" y="178"/>
                      <a:pt x="53" y="168"/>
                      <a:pt x="41" y="155"/>
                    </a:cubicBezTo>
                    <a:cubicBezTo>
                      <a:pt x="29" y="143"/>
                      <a:pt x="16" y="130"/>
                      <a:pt x="0" y="114"/>
                    </a:cubicBezTo>
                    <a:lnTo>
                      <a:pt x="31" y="8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438278"/>
                <a:endParaRPr lang="en-US" sz="4800">
                  <a:solidFill>
                    <a:srgbClr val="5E6970"/>
                  </a:solidFill>
                  <a:latin typeface="Montserrat Light"/>
                </a:endParaRPr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2BF646B-5A9B-4353-903C-BF49EA6295C5}"/>
                </a:ext>
              </a:extLst>
            </p:cNvPr>
            <p:cNvSpPr/>
            <p:nvPr/>
          </p:nvSpPr>
          <p:spPr>
            <a:xfrm>
              <a:off x="2166170" y="7943033"/>
              <a:ext cx="56493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2400" b="1">
                  <a:solidFill>
                    <a:srgbClr val="272E3A"/>
                  </a:solidFill>
                  <a:latin typeface="Montserrat" panose="00000500000000000000" pitchFamily="2" charset="0"/>
                </a:rPr>
                <a:t>Lorem Ipsum is simply dummy text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A950391-BD7F-485F-8964-62BF0F52E713}"/>
                </a:ext>
              </a:extLst>
            </p:cNvPr>
            <p:cNvSpPr/>
            <p:nvPr/>
          </p:nvSpPr>
          <p:spPr>
            <a:xfrm>
              <a:off x="2166170" y="8440204"/>
              <a:ext cx="6551502" cy="828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2438278">
                <a:lnSpc>
                  <a:spcPct val="140000"/>
                </a:lnSpc>
              </a:pPr>
              <a:r>
                <a:rPr lang="en-US">
                  <a:solidFill>
                    <a:srgbClr val="272E3A"/>
                  </a:solidFill>
                  <a:latin typeface="Montserrat Light" panose="00000400000000000000" pitchFamily="2" charset="0"/>
                </a:rPr>
                <a:t>dummy text of the printing and typesetting industry. Lorem Ipsum has been typesetting.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A24A2EB9-7C8C-46BD-8E19-FF50495C2D11}"/>
                </a:ext>
              </a:extLst>
            </p:cNvPr>
            <p:cNvGrpSpPr/>
            <p:nvPr/>
          </p:nvGrpSpPr>
          <p:grpSpPr>
            <a:xfrm>
              <a:off x="1455713" y="8033480"/>
              <a:ext cx="447068" cy="380947"/>
              <a:chOff x="14722901" y="8920533"/>
              <a:chExt cx="348873" cy="297275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2B0B0F0-6FDE-4AE1-BE49-CABBBF65B01F}"/>
                  </a:ext>
                </a:extLst>
              </p:cNvPr>
              <p:cNvSpPr/>
              <p:nvPr/>
            </p:nvSpPr>
            <p:spPr>
              <a:xfrm>
                <a:off x="14722901" y="8959441"/>
                <a:ext cx="258370" cy="258367"/>
              </a:xfrm>
              <a:prstGeom prst="rect">
                <a:avLst/>
              </a:prstGeom>
              <a:noFill/>
              <a:ln w="9525">
                <a:solidFill>
                  <a:srgbClr val="2529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2438278"/>
                <a:endParaRPr lang="en-US" sz="4800">
                  <a:solidFill>
                    <a:srgbClr val="5E6970"/>
                  </a:solidFill>
                  <a:latin typeface="Montserrat Light"/>
                </a:endParaRPr>
              </a:p>
            </p:txBody>
          </p:sp>
          <p:sp>
            <p:nvSpPr>
              <p:cNvPr id="46" name="Freeform 64">
                <a:extLst>
                  <a:ext uri="{FF2B5EF4-FFF2-40B4-BE49-F238E27FC236}">
                    <a16:creationId xmlns:a16="http://schemas.microsoft.com/office/drawing/2014/main" id="{8E54A35B-FF77-4446-BFDF-CDA4073182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46445" y="8920533"/>
                <a:ext cx="325329" cy="267156"/>
              </a:xfrm>
              <a:custGeom>
                <a:avLst/>
                <a:gdLst>
                  <a:gd name="T0" fmla="*/ 31 w 229"/>
                  <a:gd name="T1" fmla="*/ 83 h 187"/>
                  <a:gd name="T2" fmla="*/ 73 w 229"/>
                  <a:gd name="T3" fmla="*/ 125 h 187"/>
                  <a:gd name="T4" fmla="*/ 198 w 229"/>
                  <a:gd name="T5" fmla="*/ 0 h 187"/>
                  <a:gd name="T6" fmla="*/ 229 w 229"/>
                  <a:gd name="T7" fmla="*/ 31 h 187"/>
                  <a:gd name="T8" fmla="*/ 73 w 229"/>
                  <a:gd name="T9" fmla="*/ 187 h 187"/>
                  <a:gd name="T10" fmla="*/ 41 w 229"/>
                  <a:gd name="T11" fmla="*/ 155 h 187"/>
                  <a:gd name="T12" fmla="*/ 0 w 229"/>
                  <a:gd name="T13" fmla="*/ 114 h 187"/>
                  <a:gd name="T14" fmla="*/ 31 w 229"/>
                  <a:gd name="T15" fmla="*/ 83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9" h="187">
                    <a:moveTo>
                      <a:pt x="31" y="83"/>
                    </a:moveTo>
                    <a:cubicBezTo>
                      <a:pt x="73" y="125"/>
                      <a:pt x="73" y="125"/>
                      <a:pt x="73" y="125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229" y="31"/>
                      <a:pt x="229" y="31"/>
                      <a:pt x="229" y="31"/>
                    </a:cubicBezTo>
                    <a:cubicBezTo>
                      <a:pt x="73" y="187"/>
                      <a:pt x="73" y="187"/>
                      <a:pt x="73" y="187"/>
                    </a:cubicBezTo>
                    <a:cubicBezTo>
                      <a:pt x="64" y="178"/>
                      <a:pt x="53" y="168"/>
                      <a:pt x="41" y="155"/>
                    </a:cubicBezTo>
                    <a:cubicBezTo>
                      <a:pt x="29" y="143"/>
                      <a:pt x="16" y="130"/>
                      <a:pt x="0" y="114"/>
                    </a:cubicBezTo>
                    <a:lnTo>
                      <a:pt x="31" y="83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438278"/>
                <a:endParaRPr lang="en-US" sz="4800">
                  <a:solidFill>
                    <a:srgbClr val="5E6970"/>
                  </a:solidFill>
                  <a:latin typeface="Montserrat Light"/>
                </a:endParaRPr>
              </a:p>
            </p:txBody>
          </p:sp>
        </p:grp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0E40E366-15F8-4824-85FA-55E9CF45C82B}"/>
              </a:ext>
            </a:extLst>
          </p:cNvPr>
          <p:cNvSpPr txBox="1"/>
          <p:nvPr/>
        </p:nvSpPr>
        <p:spPr>
          <a:xfrm>
            <a:off x="13073169" y="3176613"/>
            <a:ext cx="12322244" cy="1107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438278">
              <a:defRPr/>
            </a:pPr>
            <a:r>
              <a:rPr lang="en-US" sz="6599" dirty="0">
                <a:solidFill>
                  <a:srgbClr val="000000"/>
                </a:solidFill>
                <a:latin typeface="Montserrat "/>
              </a:rPr>
              <a:t>Insurance Consulting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r>
              <a:rPr lang="en"/>
              <a:t>ANALYSIS</a:t>
            </a:r>
            <a:endParaRPr/>
          </a:p>
        </p:txBody>
      </p:sp>
      <p:grpSp>
        <p:nvGrpSpPr>
          <p:cNvPr id="39" name="Google Shape;385;p35">
            <a:extLst>
              <a:ext uri="{FF2B5EF4-FFF2-40B4-BE49-F238E27FC236}">
                <a16:creationId xmlns:a16="http://schemas.microsoft.com/office/drawing/2014/main" id="{AE390A74-DF1D-40C0-95CE-D698646F887E}"/>
              </a:ext>
            </a:extLst>
          </p:cNvPr>
          <p:cNvGrpSpPr/>
          <p:nvPr/>
        </p:nvGrpSpPr>
        <p:grpSpPr>
          <a:xfrm>
            <a:off x="1901997" y="4911896"/>
            <a:ext cx="11232512" cy="7386203"/>
            <a:chOff x="235800" y="830650"/>
            <a:chExt cx="6978450" cy="4588844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40" name="Google Shape;386;p35">
              <a:extLst>
                <a:ext uri="{FF2B5EF4-FFF2-40B4-BE49-F238E27FC236}">
                  <a16:creationId xmlns:a16="http://schemas.microsoft.com/office/drawing/2014/main" id="{6E96EA02-821E-4D17-856B-29EFEBC4263E}"/>
                </a:ext>
              </a:extLst>
            </p:cNvPr>
            <p:cNvSpPr/>
            <p:nvPr/>
          </p:nvSpPr>
          <p:spPr>
            <a:xfrm>
              <a:off x="235800" y="1224769"/>
              <a:ext cx="2592225" cy="4194725"/>
            </a:xfrm>
            <a:custGeom>
              <a:avLst/>
              <a:gdLst/>
              <a:ahLst/>
              <a:cxnLst/>
              <a:rect l="l" t="t" r="r" b="b"/>
              <a:pathLst>
                <a:path w="103689" h="167789" extrusionOk="0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387;p35">
              <a:extLst>
                <a:ext uri="{FF2B5EF4-FFF2-40B4-BE49-F238E27FC236}">
                  <a16:creationId xmlns:a16="http://schemas.microsoft.com/office/drawing/2014/main" id="{CBA7C3C5-E27E-42EF-96DA-77F28B1EA65A}"/>
                </a:ext>
              </a:extLst>
            </p:cNvPr>
            <p:cNvSpPr/>
            <p:nvPr/>
          </p:nvSpPr>
          <p:spPr>
            <a:xfrm>
              <a:off x="2370225" y="830650"/>
              <a:ext cx="1016975" cy="1158500"/>
            </a:xfrm>
            <a:custGeom>
              <a:avLst/>
              <a:gdLst/>
              <a:ahLst/>
              <a:cxnLst/>
              <a:rect l="l" t="t" r="r" b="b"/>
              <a:pathLst>
                <a:path w="40679" h="46340" extrusionOk="0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388;p35">
              <a:extLst>
                <a:ext uri="{FF2B5EF4-FFF2-40B4-BE49-F238E27FC236}">
                  <a16:creationId xmlns:a16="http://schemas.microsoft.com/office/drawing/2014/main" id="{EE3B2D77-CFE4-4D99-8D73-D79D21037825}"/>
                </a:ext>
              </a:extLst>
            </p:cNvPr>
            <p:cNvSpPr/>
            <p:nvPr/>
          </p:nvSpPr>
          <p:spPr>
            <a:xfrm>
              <a:off x="3143325" y="1089650"/>
              <a:ext cx="4064350" cy="3503975"/>
            </a:xfrm>
            <a:custGeom>
              <a:avLst/>
              <a:gdLst/>
              <a:ahLst/>
              <a:cxnLst/>
              <a:rect l="l" t="t" r="r" b="b"/>
              <a:pathLst>
                <a:path w="162574" h="140159" extrusionOk="0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Google Shape;389;p35">
              <a:extLst>
                <a:ext uri="{FF2B5EF4-FFF2-40B4-BE49-F238E27FC236}">
                  <a16:creationId xmlns:a16="http://schemas.microsoft.com/office/drawing/2014/main" id="{AF37A6AB-810E-4698-B2A5-C79C3F483D98}"/>
                </a:ext>
              </a:extLst>
            </p:cNvPr>
            <p:cNvSpPr/>
            <p:nvPr/>
          </p:nvSpPr>
          <p:spPr>
            <a:xfrm>
              <a:off x="6146600" y="3671525"/>
              <a:ext cx="342925" cy="189500"/>
            </a:xfrm>
            <a:custGeom>
              <a:avLst/>
              <a:gdLst/>
              <a:ahLst/>
              <a:cxnLst/>
              <a:rect l="l" t="t" r="r" b="b"/>
              <a:pathLst>
                <a:path w="13717" h="7580" extrusionOk="0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Google Shape;390;p35">
              <a:extLst>
                <a:ext uri="{FF2B5EF4-FFF2-40B4-BE49-F238E27FC236}">
                  <a16:creationId xmlns:a16="http://schemas.microsoft.com/office/drawing/2014/main" id="{7C397D73-5AD9-4661-B9BC-D0C5D0F6CEA3}"/>
                </a:ext>
              </a:extLst>
            </p:cNvPr>
            <p:cNvSpPr/>
            <p:nvPr/>
          </p:nvSpPr>
          <p:spPr>
            <a:xfrm>
              <a:off x="5901600" y="3652500"/>
              <a:ext cx="558700" cy="402875"/>
            </a:xfrm>
            <a:custGeom>
              <a:avLst/>
              <a:gdLst/>
              <a:ahLst/>
              <a:cxnLst/>
              <a:rect l="l" t="t" r="r" b="b"/>
              <a:pathLst>
                <a:path w="22348" h="16115" extrusionOk="0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" name="Google Shape;391;p35">
              <a:extLst>
                <a:ext uri="{FF2B5EF4-FFF2-40B4-BE49-F238E27FC236}">
                  <a16:creationId xmlns:a16="http://schemas.microsoft.com/office/drawing/2014/main" id="{BBBF4A56-D013-4584-BB06-FBF9CB20823D}"/>
                </a:ext>
              </a:extLst>
            </p:cNvPr>
            <p:cNvSpPr/>
            <p:nvPr/>
          </p:nvSpPr>
          <p:spPr>
            <a:xfrm>
              <a:off x="6249675" y="4061675"/>
              <a:ext cx="964575" cy="811125"/>
            </a:xfrm>
            <a:custGeom>
              <a:avLst/>
              <a:gdLst/>
              <a:ahLst/>
              <a:cxnLst/>
              <a:rect l="l" t="t" r="r" b="b"/>
              <a:pathLst>
                <a:path w="38583" h="32445" extrusionOk="0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392;p35">
            <a:extLst>
              <a:ext uri="{FF2B5EF4-FFF2-40B4-BE49-F238E27FC236}">
                <a16:creationId xmlns:a16="http://schemas.microsoft.com/office/drawing/2014/main" id="{3D764982-F701-4FDB-BF8B-9DEDB5DC8F60}"/>
              </a:ext>
            </a:extLst>
          </p:cNvPr>
          <p:cNvSpPr txBox="1"/>
          <p:nvPr/>
        </p:nvSpPr>
        <p:spPr>
          <a:xfrm>
            <a:off x="2088235" y="3426200"/>
            <a:ext cx="10860000" cy="1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algn="ctr" defTabSz="2438430">
              <a:buClr>
                <a:srgbClr val="000000"/>
              </a:buClr>
            </a:pPr>
            <a:r>
              <a:rPr lang="en" sz="3733" kern="0">
                <a:solidFill>
                  <a:srgbClr val="1C6274"/>
                </a:solidFill>
                <a:latin typeface="Oxygen"/>
                <a:ea typeface="Oxygen"/>
                <a:cs typeface="Oxygen"/>
                <a:sym typeface="Oxygen"/>
              </a:rPr>
              <a:t>Outreach</a:t>
            </a:r>
            <a:endParaRPr sz="3733" kern="0">
              <a:solidFill>
                <a:srgbClr val="1C6274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47" name="Google Shape;393;p35">
            <a:extLst>
              <a:ext uri="{FF2B5EF4-FFF2-40B4-BE49-F238E27FC236}">
                <a16:creationId xmlns:a16="http://schemas.microsoft.com/office/drawing/2014/main" id="{03AA843A-E5F4-41F1-B1B6-ABF3562DAA8D}"/>
              </a:ext>
            </a:extLst>
          </p:cNvPr>
          <p:cNvSpPr/>
          <p:nvPr/>
        </p:nvSpPr>
        <p:spPr>
          <a:xfrm>
            <a:off x="11938904" y="7032968"/>
            <a:ext cx="606400" cy="60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2438430">
              <a:buClr>
                <a:srgbClr val="000000"/>
              </a:buClr>
            </a:pPr>
            <a:endParaRPr sz="37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8" name="Google Shape;394;p35">
            <a:extLst>
              <a:ext uri="{FF2B5EF4-FFF2-40B4-BE49-F238E27FC236}">
                <a16:creationId xmlns:a16="http://schemas.microsoft.com/office/drawing/2014/main" id="{0883FE8E-8351-4A05-BB0C-B348D477A12F}"/>
              </a:ext>
            </a:extLst>
          </p:cNvPr>
          <p:cNvSpPr/>
          <p:nvPr/>
        </p:nvSpPr>
        <p:spPr>
          <a:xfrm>
            <a:off x="9723051" y="8226085"/>
            <a:ext cx="606400" cy="60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2438430">
              <a:buClr>
                <a:srgbClr val="000000"/>
              </a:buClr>
            </a:pPr>
            <a:endParaRPr sz="37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9" name="Google Shape;395;p35">
            <a:extLst>
              <a:ext uri="{FF2B5EF4-FFF2-40B4-BE49-F238E27FC236}">
                <a16:creationId xmlns:a16="http://schemas.microsoft.com/office/drawing/2014/main" id="{38F5051E-97D1-4B85-A6F4-328AE2677A86}"/>
              </a:ext>
            </a:extLst>
          </p:cNvPr>
          <p:cNvSpPr/>
          <p:nvPr/>
        </p:nvSpPr>
        <p:spPr>
          <a:xfrm>
            <a:off x="5124835" y="7279107"/>
            <a:ext cx="606400" cy="60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2438430">
              <a:buClr>
                <a:srgbClr val="000000"/>
              </a:buClr>
            </a:pPr>
            <a:endParaRPr sz="37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0" name="Google Shape;396;p35">
            <a:extLst>
              <a:ext uri="{FF2B5EF4-FFF2-40B4-BE49-F238E27FC236}">
                <a16:creationId xmlns:a16="http://schemas.microsoft.com/office/drawing/2014/main" id="{974A4D4A-1944-4215-B4AB-220AFEBE29B2}"/>
              </a:ext>
            </a:extLst>
          </p:cNvPr>
          <p:cNvSpPr/>
          <p:nvPr/>
        </p:nvSpPr>
        <p:spPr>
          <a:xfrm>
            <a:off x="3723368" y="8226085"/>
            <a:ext cx="606400" cy="60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2438430">
              <a:buClr>
                <a:srgbClr val="000000"/>
              </a:buClr>
            </a:pPr>
            <a:endParaRPr sz="37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" name="Google Shape;397;p35">
            <a:extLst>
              <a:ext uri="{FF2B5EF4-FFF2-40B4-BE49-F238E27FC236}">
                <a16:creationId xmlns:a16="http://schemas.microsoft.com/office/drawing/2014/main" id="{2D16B3EC-097D-4F12-8D06-C1AADA5B13F2}"/>
              </a:ext>
            </a:extLst>
          </p:cNvPr>
          <p:cNvSpPr/>
          <p:nvPr/>
        </p:nvSpPr>
        <p:spPr>
          <a:xfrm>
            <a:off x="4954400" y="11066883"/>
            <a:ext cx="606400" cy="60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2438430">
              <a:buClr>
                <a:srgbClr val="000000"/>
              </a:buClr>
            </a:pPr>
            <a:endParaRPr sz="37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" name="Google Shape;398;p35">
            <a:extLst>
              <a:ext uri="{FF2B5EF4-FFF2-40B4-BE49-F238E27FC236}">
                <a16:creationId xmlns:a16="http://schemas.microsoft.com/office/drawing/2014/main" id="{9A87CF16-3EF4-4720-BA68-0B5B8744345D}"/>
              </a:ext>
            </a:extLst>
          </p:cNvPr>
          <p:cNvSpPr/>
          <p:nvPr/>
        </p:nvSpPr>
        <p:spPr>
          <a:xfrm>
            <a:off x="7662667" y="10082123"/>
            <a:ext cx="375200" cy="37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2438430">
              <a:buClr>
                <a:srgbClr val="000000"/>
              </a:buClr>
            </a:pPr>
            <a:endParaRPr sz="37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" name="Google Shape;399;p35">
            <a:extLst>
              <a:ext uri="{FF2B5EF4-FFF2-40B4-BE49-F238E27FC236}">
                <a16:creationId xmlns:a16="http://schemas.microsoft.com/office/drawing/2014/main" id="{B524AB94-5633-4CAF-A7D1-8ED21181C66B}"/>
              </a:ext>
            </a:extLst>
          </p:cNvPr>
          <p:cNvSpPr/>
          <p:nvPr/>
        </p:nvSpPr>
        <p:spPr>
          <a:xfrm>
            <a:off x="7662667" y="9457123"/>
            <a:ext cx="375200" cy="37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2438430">
              <a:buClr>
                <a:srgbClr val="000000"/>
              </a:buClr>
            </a:pPr>
            <a:endParaRPr sz="37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" name="Google Shape;400;p35">
            <a:extLst>
              <a:ext uri="{FF2B5EF4-FFF2-40B4-BE49-F238E27FC236}">
                <a16:creationId xmlns:a16="http://schemas.microsoft.com/office/drawing/2014/main" id="{54A2D521-503E-4890-B239-9EDEA6B0D6CB}"/>
              </a:ext>
            </a:extLst>
          </p:cNvPr>
          <p:cNvSpPr/>
          <p:nvPr/>
        </p:nvSpPr>
        <p:spPr>
          <a:xfrm>
            <a:off x="7170256" y="7638592"/>
            <a:ext cx="375200" cy="37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2438430">
              <a:buClr>
                <a:srgbClr val="000000"/>
              </a:buClr>
            </a:pPr>
            <a:endParaRPr sz="37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" name="Google Shape;401;p35">
            <a:extLst>
              <a:ext uri="{FF2B5EF4-FFF2-40B4-BE49-F238E27FC236}">
                <a16:creationId xmlns:a16="http://schemas.microsoft.com/office/drawing/2014/main" id="{BF2BDEDA-3E65-4F3E-B944-4A4ADACE8622}"/>
              </a:ext>
            </a:extLst>
          </p:cNvPr>
          <p:cNvSpPr/>
          <p:nvPr/>
        </p:nvSpPr>
        <p:spPr>
          <a:xfrm>
            <a:off x="2587139" y="7148384"/>
            <a:ext cx="375200" cy="37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2438430">
              <a:buClr>
                <a:srgbClr val="000000"/>
              </a:buClr>
            </a:pPr>
            <a:endParaRPr sz="37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" name="Google Shape;402;p35">
            <a:extLst>
              <a:ext uri="{FF2B5EF4-FFF2-40B4-BE49-F238E27FC236}">
                <a16:creationId xmlns:a16="http://schemas.microsoft.com/office/drawing/2014/main" id="{846D3165-4ADC-471B-88FC-0F580E03FBAE}"/>
              </a:ext>
            </a:extLst>
          </p:cNvPr>
          <p:cNvSpPr/>
          <p:nvPr/>
        </p:nvSpPr>
        <p:spPr>
          <a:xfrm>
            <a:off x="8136120" y="6484568"/>
            <a:ext cx="375200" cy="37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2438430">
              <a:buClr>
                <a:srgbClr val="000000"/>
              </a:buClr>
            </a:pPr>
            <a:endParaRPr sz="37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" name="Google Shape;403;p35">
            <a:extLst>
              <a:ext uri="{FF2B5EF4-FFF2-40B4-BE49-F238E27FC236}">
                <a16:creationId xmlns:a16="http://schemas.microsoft.com/office/drawing/2014/main" id="{DD52F82B-B651-42FE-A477-87620BF951DD}"/>
              </a:ext>
            </a:extLst>
          </p:cNvPr>
          <p:cNvSpPr/>
          <p:nvPr/>
        </p:nvSpPr>
        <p:spPr>
          <a:xfrm>
            <a:off x="2795493" y="8226085"/>
            <a:ext cx="375200" cy="37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2438430">
              <a:buClr>
                <a:srgbClr val="000000"/>
              </a:buClr>
            </a:pPr>
            <a:endParaRPr sz="37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" name="Google Shape;404;p35">
            <a:extLst>
              <a:ext uri="{FF2B5EF4-FFF2-40B4-BE49-F238E27FC236}">
                <a16:creationId xmlns:a16="http://schemas.microsoft.com/office/drawing/2014/main" id="{C3C19881-7586-4B9C-8944-C5F203097EBA}"/>
              </a:ext>
            </a:extLst>
          </p:cNvPr>
          <p:cNvSpPr/>
          <p:nvPr/>
        </p:nvSpPr>
        <p:spPr>
          <a:xfrm>
            <a:off x="8228784" y="7487187"/>
            <a:ext cx="188800" cy="18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2438430">
              <a:buClr>
                <a:srgbClr val="000000"/>
              </a:buClr>
            </a:pPr>
            <a:endParaRPr sz="37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" name="Google Shape;405;p35">
            <a:extLst>
              <a:ext uri="{FF2B5EF4-FFF2-40B4-BE49-F238E27FC236}">
                <a16:creationId xmlns:a16="http://schemas.microsoft.com/office/drawing/2014/main" id="{070BF977-0E39-47D1-8F48-91C22E2C2C6B}"/>
              </a:ext>
            </a:extLst>
          </p:cNvPr>
          <p:cNvSpPr/>
          <p:nvPr/>
        </p:nvSpPr>
        <p:spPr>
          <a:xfrm>
            <a:off x="11938904" y="10649965"/>
            <a:ext cx="188800" cy="18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2438430">
              <a:buClr>
                <a:srgbClr val="000000"/>
              </a:buClr>
            </a:pPr>
            <a:endParaRPr sz="37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" name="Google Shape;406;p35">
            <a:extLst>
              <a:ext uri="{FF2B5EF4-FFF2-40B4-BE49-F238E27FC236}">
                <a16:creationId xmlns:a16="http://schemas.microsoft.com/office/drawing/2014/main" id="{72F8B180-FE66-412D-9A93-4D74DDA174B8}"/>
              </a:ext>
            </a:extLst>
          </p:cNvPr>
          <p:cNvSpPr/>
          <p:nvPr/>
        </p:nvSpPr>
        <p:spPr>
          <a:xfrm>
            <a:off x="7755331" y="7487187"/>
            <a:ext cx="188800" cy="18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2438430">
              <a:buClr>
                <a:srgbClr val="000000"/>
              </a:buClr>
            </a:pPr>
            <a:endParaRPr sz="37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" name="Google Shape;407;p35">
            <a:extLst>
              <a:ext uri="{FF2B5EF4-FFF2-40B4-BE49-F238E27FC236}">
                <a16:creationId xmlns:a16="http://schemas.microsoft.com/office/drawing/2014/main" id="{D3882D9C-B8F7-4880-B4EB-D353C017BBDD}"/>
              </a:ext>
            </a:extLst>
          </p:cNvPr>
          <p:cNvSpPr/>
          <p:nvPr/>
        </p:nvSpPr>
        <p:spPr>
          <a:xfrm>
            <a:off x="4460056" y="9457123"/>
            <a:ext cx="188800" cy="18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2438430">
              <a:buClr>
                <a:srgbClr val="000000"/>
              </a:buClr>
            </a:pPr>
            <a:endParaRPr sz="37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" name="Google Shape;408;p35">
            <a:extLst>
              <a:ext uri="{FF2B5EF4-FFF2-40B4-BE49-F238E27FC236}">
                <a16:creationId xmlns:a16="http://schemas.microsoft.com/office/drawing/2014/main" id="{C6DE76EA-1357-4995-B971-71A640B6875C}"/>
              </a:ext>
            </a:extLst>
          </p:cNvPr>
          <p:cNvSpPr/>
          <p:nvPr/>
        </p:nvSpPr>
        <p:spPr>
          <a:xfrm>
            <a:off x="3931861" y="9021243"/>
            <a:ext cx="188800" cy="18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2438430">
              <a:buClr>
                <a:srgbClr val="000000"/>
              </a:buClr>
            </a:pPr>
            <a:endParaRPr sz="37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" name="Google Shape;409;p35">
            <a:extLst>
              <a:ext uri="{FF2B5EF4-FFF2-40B4-BE49-F238E27FC236}">
                <a16:creationId xmlns:a16="http://schemas.microsoft.com/office/drawing/2014/main" id="{DCBE5B32-C9A6-4BAB-A841-07B9EFFD9214}"/>
              </a:ext>
            </a:extLst>
          </p:cNvPr>
          <p:cNvSpPr/>
          <p:nvPr/>
        </p:nvSpPr>
        <p:spPr>
          <a:xfrm>
            <a:off x="5560848" y="10174787"/>
            <a:ext cx="188800" cy="18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2438430">
              <a:buClr>
                <a:srgbClr val="000000"/>
              </a:buClr>
            </a:pPr>
            <a:endParaRPr sz="37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" name="Google Shape;410;p35">
            <a:extLst>
              <a:ext uri="{FF2B5EF4-FFF2-40B4-BE49-F238E27FC236}">
                <a16:creationId xmlns:a16="http://schemas.microsoft.com/office/drawing/2014/main" id="{24EB895D-36EE-4A16-9A58-824383A14163}"/>
              </a:ext>
            </a:extLst>
          </p:cNvPr>
          <p:cNvSpPr txBox="1"/>
          <p:nvPr/>
        </p:nvSpPr>
        <p:spPr>
          <a:xfrm>
            <a:off x="14210467" y="3426200"/>
            <a:ext cx="8424000" cy="1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algn="ctr" defTabSz="2438430">
              <a:buClr>
                <a:srgbClr val="000000"/>
              </a:buClr>
            </a:pPr>
            <a:r>
              <a:rPr lang="en" sz="3733" kern="0">
                <a:solidFill>
                  <a:srgbClr val="1C6274"/>
                </a:solidFill>
                <a:latin typeface="Oxygen"/>
                <a:ea typeface="Oxygen"/>
                <a:cs typeface="Oxygen"/>
                <a:sym typeface="Oxygen"/>
              </a:rPr>
              <a:t>Top Rated Values</a:t>
            </a:r>
            <a:endParaRPr sz="3733" kern="0">
              <a:solidFill>
                <a:srgbClr val="1C6274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7" name="Google Shape;413;p35">
            <a:extLst>
              <a:ext uri="{FF2B5EF4-FFF2-40B4-BE49-F238E27FC236}">
                <a16:creationId xmlns:a16="http://schemas.microsoft.com/office/drawing/2014/main" id="{8ECDE34E-2913-4BCA-8B06-AE7488FF2D25}"/>
              </a:ext>
            </a:extLst>
          </p:cNvPr>
          <p:cNvSpPr txBox="1"/>
          <p:nvPr/>
        </p:nvSpPr>
        <p:spPr>
          <a:xfrm>
            <a:off x="16360920" y="9686933"/>
            <a:ext cx="2527200" cy="6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2438430">
              <a:buClr>
                <a:srgbClr val="000000"/>
              </a:buClr>
            </a:pPr>
            <a:r>
              <a:rPr lang="en" sz="3200" kern="0">
                <a:solidFill>
                  <a:srgbClr val="1C6274"/>
                </a:solidFill>
                <a:latin typeface="Oxygen"/>
                <a:ea typeface="Oxygen"/>
                <a:cs typeface="Oxygen"/>
                <a:sym typeface="Oxygen"/>
              </a:rPr>
              <a:t>Health</a:t>
            </a:r>
            <a:endParaRPr sz="3200" kern="0">
              <a:solidFill>
                <a:srgbClr val="1C6274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8" name="Google Shape;414;p35">
            <a:extLst>
              <a:ext uri="{FF2B5EF4-FFF2-40B4-BE49-F238E27FC236}">
                <a16:creationId xmlns:a16="http://schemas.microsoft.com/office/drawing/2014/main" id="{4AF21B04-A1DD-4972-9E3F-10232D2F5BBC}"/>
              </a:ext>
            </a:extLst>
          </p:cNvPr>
          <p:cNvSpPr txBox="1"/>
          <p:nvPr/>
        </p:nvSpPr>
        <p:spPr>
          <a:xfrm>
            <a:off x="16360920" y="10380867"/>
            <a:ext cx="2527200" cy="6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2438430">
              <a:buClr>
                <a:srgbClr val="000000"/>
              </a:buClr>
            </a:pPr>
            <a:r>
              <a:rPr lang="en" sz="3200" kern="0">
                <a:solidFill>
                  <a:srgbClr val="1C6274"/>
                </a:solidFill>
                <a:latin typeface="Oxygen"/>
                <a:ea typeface="Oxygen"/>
                <a:cs typeface="Oxygen"/>
                <a:sym typeface="Oxygen"/>
              </a:rPr>
              <a:t>Home</a:t>
            </a:r>
            <a:endParaRPr sz="3200" kern="0">
              <a:solidFill>
                <a:srgbClr val="1C6274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9" name="Google Shape;415;p35">
            <a:extLst>
              <a:ext uri="{FF2B5EF4-FFF2-40B4-BE49-F238E27FC236}">
                <a16:creationId xmlns:a16="http://schemas.microsoft.com/office/drawing/2014/main" id="{397E1CBE-11D6-4DF0-9803-A9982CF3D3C8}"/>
              </a:ext>
            </a:extLst>
          </p:cNvPr>
          <p:cNvSpPr/>
          <p:nvPr/>
        </p:nvSpPr>
        <p:spPr>
          <a:xfrm>
            <a:off x="16086187" y="9852533"/>
            <a:ext cx="362400" cy="36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2438430">
              <a:buClr>
                <a:srgbClr val="000000"/>
              </a:buClr>
            </a:pPr>
            <a:endParaRPr sz="37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0" name="Google Shape;416;p35">
            <a:extLst>
              <a:ext uri="{FF2B5EF4-FFF2-40B4-BE49-F238E27FC236}">
                <a16:creationId xmlns:a16="http://schemas.microsoft.com/office/drawing/2014/main" id="{FD2D1CB5-5871-48BC-AA61-522106350919}"/>
              </a:ext>
            </a:extLst>
          </p:cNvPr>
          <p:cNvSpPr/>
          <p:nvPr/>
        </p:nvSpPr>
        <p:spPr>
          <a:xfrm>
            <a:off x="16086187" y="10546467"/>
            <a:ext cx="362400" cy="36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2438430">
              <a:buClr>
                <a:srgbClr val="000000"/>
              </a:buClr>
            </a:pPr>
            <a:endParaRPr sz="37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1" name="Google Shape;417;p35">
            <a:extLst>
              <a:ext uri="{FF2B5EF4-FFF2-40B4-BE49-F238E27FC236}">
                <a16:creationId xmlns:a16="http://schemas.microsoft.com/office/drawing/2014/main" id="{ACEDBDAC-A447-47B6-A186-EB28A573C82D}"/>
              </a:ext>
            </a:extLst>
          </p:cNvPr>
          <p:cNvSpPr txBox="1"/>
          <p:nvPr/>
        </p:nvSpPr>
        <p:spPr>
          <a:xfrm>
            <a:off x="19162853" y="9686968"/>
            <a:ext cx="1904000" cy="6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2438430">
              <a:buClr>
                <a:srgbClr val="000000"/>
              </a:buClr>
            </a:pPr>
            <a:r>
              <a:rPr lang="en" sz="3200" kern="0">
                <a:solidFill>
                  <a:srgbClr val="1C6274"/>
                </a:solidFill>
                <a:latin typeface="Oxygen"/>
                <a:ea typeface="Oxygen"/>
                <a:cs typeface="Oxygen"/>
                <a:sym typeface="Oxygen"/>
              </a:rPr>
              <a:t>Travel</a:t>
            </a:r>
            <a:endParaRPr sz="3200" kern="0">
              <a:solidFill>
                <a:srgbClr val="1C6274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72" name="Google Shape;418;p35">
            <a:extLst>
              <a:ext uri="{FF2B5EF4-FFF2-40B4-BE49-F238E27FC236}">
                <a16:creationId xmlns:a16="http://schemas.microsoft.com/office/drawing/2014/main" id="{5EB9F2E3-DEA8-44FA-AA8D-CC62A370DF0E}"/>
              </a:ext>
            </a:extLst>
          </p:cNvPr>
          <p:cNvSpPr txBox="1"/>
          <p:nvPr/>
        </p:nvSpPr>
        <p:spPr>
          <a:xfrm>
            <a:off x="19162853" y="10380901"/>
            <a:ext cx="1904000" cy="6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2438430">
              <a:buClr>
                <a:srgbClr val="000000"/>
              </a:buClr>
            </a:pPr>
            <a:r>
              <a:rPr lang="en" sz="3200" kern="0">
                <a:solidFill>
                  <a:srgbClr val="1C6274"/>
                </a:solidFill>
                <a:latin typeface="Oxygen"/>
                <a:ea typeface="Oxygen"/>
                <a:cs typeface="Oxygen"/>
                <a:sym typeface="Oxygen"/>
              </a:rPr>
              <a:t>Money</a:t>
            </a:r>
            <a:endParaRPr sz="3200" kern="0">
              <a:solidFill>
                <a:srgbClr val="1C6274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73" name="Google Shape;419;p35">
            <a:extLst>
              <a:ext uri="{FF2B5EF4-FFF2-40B4-BE49-F238E27FC236}">
                <a16:creationId xmlns:a16="http://schemas.microsoft.com/office/drawing/2014/main" id="{170961C7-CAB4-4212-B824-863B621B9F1E}"/>
              </a:ext>
            </a:extLst>
          </p:cNvPr>
          <p:cNvSpPr/>
          <p:nvPr/>
        </p:nvSpPr>
        <p:spPr>
          <a:xfrm>
            <a:off x="18888120" y="9852533"/>
            <a:ext cx="362400" cy="362400"/>
          </a:xfrm>
          <a:prstGeom prst="ellipse">
            <a:avLst/>
          </a:prstGeom>
          <a:solidFill>
            <a:srgbClr val="5390CB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2438430">
              <a:buClr>
                <a:srgbClr val="000000"/>
              </a:buClr>
            </a:pPr>
            <a:endParaRPr sz="37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4" name="Google Shape;420;p35">
            <a:extLst>
              <a:ext uri="{FF2B5EF4-FFF2-40B4-BE49-F238E27FC236}">
                <a16:creationId xmlns:a16="http://schemas.microsoft.com/office/drawing/2014/main" id="{248CD572-16D2-4FFA-9EA4-E40BC6A4868B}"/>
              </a:ext>
            </a:extLst>
          </p:cNvPr>
          <p:cNvSpPr/>
          <p:nvPr/>
        </p:nvSpPr>
        <p:spPr>
          <a:xfrm>
            <a:off x="18888120" y="10546467"/>
            <a:ext cx="362400" cy="36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2438430">
              <a:buClr>
                <a:srgbClr val="000000"/>
              </a:buClr>
            </a:pPr>
            <a:endParaRPr sz="37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DD2D1CD-B037-42BA-A11F-7EA14470AF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8487325"/>
              </p:ext>
            </p:extLst>
          </p:nvPr>
        </p:nvGraphicFramePr>
        <p:xfrm>
          <a:off x="14472103" y="4662165"/>
          <a:ext cx="7233605" cy="48224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6"/>
          <p:cNvSpPr txBox="1">
            <a:spLocks noGrp="1"/>
          </p:cNvSpPr>
          <p:nvPr>
            <p:ph type="title"/>
          </p:nvPr>
        </p:nvSpPr>
        <p:spPr>
          <a:xfrm>
            <a:off x="5204400" y="846819"/>
            <a:ext cx="13975200" cy="15272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r>
              <a:rPr lang="en" dirty="0"/>
              <a:t>TARGET</a:t>
            </a:r>
            <a:endParaRPr dirty="0"/>
          </a:p>
        </p:txBody>
      </p:sp>
      <p:grpSp>
        <p:nvGrpSpPr>
          <p:cNvPr id="426" name="Google Shape;426;p36"/>
          <p:cNvGrpSpPr/>
          <p:nvPr/>
        </p:nvGrpSpPr>
        <p:grpSpPr>
          <a:xfrm>
            <a:off x="2345517" y="3491601"/>
            <a:ext cx="3809392" cy="3808936"/>
            <a:chOff x="4049800" y="640400"/>
            <a:chExt cx="858900" cy="858900"/>
          </a:xfrm>
        </p:grpSpPr>
        <p:sp>
          <p:nvSpPr>
            <p:cNvPr id="427" name="Google Shape;427;p36"/>
            <p:cNvSpPr/>
            <p:nvPr/>
          </p:nvSpPr>
          <p:spPr>
            <a:xfrm>
              <a:off x="4049800" y="640400"/>
              <a:ext cx="858900" cy="858900"/>
            </a:xfrm>
            <a:prstGeom prst="donut">
              <a:avLst>
                <a:gd name="adj" fmla="val 964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28" name="Google Shape;428;p36"/>
            <p:cNvSpPr/>
            <p:nvPr/>
          </p:nvSpPr>
          <p:spPr>
            <a:xfrm>
              <a:off x="4049800" y="640400"/>
              <a:ext cx="858900" cy="858900"/>
            </a:xfrm>
            <a:prstGeom prst="blockArc">
              <a:avLst>
                <a:gd name="adj1" fmla="val 7914150"/>
                <a:gd name="adj2" fmla="val 2343236"/>
                <a:gd name="adj3" fmla="val 970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429" name="Google Shape;429;p36"/>
          <p:cNvSpPr txBox="1"/>
          <p:nvPr/>
        </p:nvSpPr>
        <p:spPr>
          <a:xfrm>
            <a:off x="2692595" y="4878883"/>
            <a:ext cx="3094400" cy="1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algn="ctr" defTabSz="2438430">
              <a:buClr>
                <a:srgbClr val="000000"/>
              </a:buClr>
            </a:pPr>
            <a:r>
              <a:rPr lang="en" sz="4267" kern="0" dirty="0">
                <a:solidFill>
                  <a:srgbClr val="1C6274"/>
                </a:solidFill>
                <a:ea typeface="Staatliches"/>
                <a:cs typeface="Staatliches"/>
                <a:sym typeface="Staatliches"/>
              </a:rPr>
              <a:t>Gender</a:t>
            </a:r>
            <a:endParaRPr sz="4267" kern="0" dirty="0">
              <a:solidFill>
                <a:srgbClr val="1C6274"/>
              </a:solidFill>
              <a:ea typeface="Staatliches"/>
              <a:cs typeface="Staatliches"/>
              <a:sym typeface="Staatliches"/>
            </a:endParaRPr>
          </a:p>
        </p:txBody>
      </p:sp>
      <p:sp>
        <p:nvSpPr>
          <p:cNvPr id="430" name="Google Shape;430;p36"/>
          <p:cNvSpPr txBox="1"/>
          <p:nvPr/>
        </p:nvSpPr>
        <p:spPr>
          <a:xfrm>
            <a:off x="2661648" y="8190584"/>
            <a:ext cx="2527200" cy="6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2438430">
              <a:buClr>
                <a:srgbClr val="000000"/>
              </a:buClr>
            </a:pPr>
            <a:r>
              <a:rPr lang="en" sz="3200" kern="0">
                <a:solidFill>
                  <a:srgbClr val="1C6274"/>
                </a:solidFill>
                <a:ea typeface="Oxygen"/>
                <a:cs typeface="Oxygen"/>
                <a:sym typeface="Oxygen"/>
              </a:rPr>
              <a:t>Female</a:t>
            </a:r>
            <a:endParaRPr sz="3200" kern="0">
              <a:solidFill>
                <a:srgbClr val="1C6274"/>
              </a:solidFill>
              <a:ea typeface="Oxygen"/>
              <a:cs typeface="Oxygen"/>
              <a:sym typeface="Oxygen"/>
            </a:endParaRPr>
          </a:p>
        </p:txBody>
      </p:sp>
      <p:sp>
        <p:nvSpPr>
          <p:cNvPr id="431" name="Google Shape;431;p36"/>
          <p:cNvSpPr/>
          <p:nvPr/>
        </p:nvSpPr>
        <p:spPr>
          <a:xfrm>
            <a:off x="2386915" y="8356184"/>
            <a:ext cx="362400" cy="36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2438430">
              <a:buClr>
                <a:srgbClr val="000000"/>
              </a:buClr>
            </a:pPr>
            <a:endParaRPr sz="3733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32" name="Google Shape;432;p36"/>
          <p:cNvSpPr txBox="1"/>
          <p:nvPr/>
        </p:nvSpPr>
        <p:spPr>
          <a:xfrm>
            <a:off x="5057200" y="8190667"/>
            <a:ext cx="1525600" cy="6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2438430">
              <a:buClr>
                <a:srgbClr val="000000"/>
              </a:buClr>
            </a:pPr>
            <a:r>
              <a:rPr lang="en" sz="3200" kern="0">
                <a:solidFill>
                  <a:srgbClr val="1C6274"/>
                </a:solidFill>
                <a:ea typeface="Oxygen"/>
                <a:cs typeface="Oxygen"/>
                <a:sym typeface="Oxygen"/>
              </a:rPr>
              <a:t>Male</a:t>
            </a:r>
            <a:endParaRPr sz="3200" kern="0">
              <a:solidFill>
                <a:srgbClr val="1C6274"/>
              </a:solidFill>
              <a:ea typeface="Oxygen"/>
              <a:cs typeface="Oxygen"/>
              <a:sym typeface="Oxygen"/>
            </a:endParaRPr>
          </a:p>
        </p:txBody>
      </p:sp>
      <p:sp>
        <p:nvSpPr>
          <p:cNvPr id="433" name="Google Shape;433;p36"/>
          <p:cNvSpPr/>
          <p:nvPr/>
        </p:nvSpPr>
        <p:spPr>
          <a:xfrm>
            <a:off x="4782448" y="8356184"/>
            <a:ext cx="362400" cy="362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2438430">
              <a:buClr>
                <a:srgbClr val="000000"/>
              </a:buClr>
            </a:pPr>
            <a:endParaRPr sz="3733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434" name="Google Shape;434;p36"/>
          <p:cNvGrpSpPr/>
          <p:nvPr/>
        </p:nvGrpSpPr>
        <p:grpSpPr>
          <a:xfrm>
            <a:off x="8099117" y="3491601"/>
            <a:ext cx="3809392" cy="3808936"/>
            <a:chOff x="4049800" y="640400"/>
            <a:chExt cx="858900" cy="858900"/>
          </a:xfrm>
        </p:grpSpPr>
        <p:sp>
          <p:nvSpPr>
            <p:cNvPr id="435" name="Google Shape;435;p36"/>
            <p:cNvSpPr/>
            <p:nvPr/>
          </p:nvSpPr>
          <p:spPr>
            <a:xfrm>
              <a:off x="4049800" y="640400"/>
              <a:ext cx="858900" cy="858900"/>
            </a:xfrm>
            <a:prstGeom prst="donut">
              <a:avLst>
                <a:gd name="adj" fmla="val 964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4049800" y="640400"/>
              <a:ext cx="858900" cy="858900"/>
            </a:xfrm>
            <a:prstGeom prst="blockArc">
              <a:avLst>
                <a:gd name="adj1" fmla="val 7914150"/>
                <a:gd name="adj2" fmla="val 2343236"/>
                <a:gd name="adj3" fmla="val 970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437" name="Google Shape;437;p36"/>
          <p:cNvSpPr txBox="1"/>
          <p:nvPr/>
        </p:nvSpPr>
        <p:spPr>
          <a:xfrm>
            <a:off x="8446195" y="4878883"/>
            <a:ext cx="3094400" cy="1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algn="ctr" defTabSz="2438430">
              <a:buClr>
                <a:srgbClr val="000000"/>
              </a:buClr>
            </a:pPr>
            <a:r>
              <a:rPr lang="en" sz="4267" kern="0">
                <a:solidFill>
                  <a:srgbClr val="1C6274"/>
                </a:solidFill>
                <a:ea typeface="Staatliches"/>
                <a:cs typeface="Staatliches"/>
                <a:sym typeface="Staatliches"/>
              </a:rPr>
              <a:t>Age</a:t>
            </a:r>
            <a:endParaRPr sz="4267" kern="0">
              <a:solidFill>
                <a:srgbClr val="1C6274"/>
              </a:solidFill>
              <a:ea typeface="Staatliches"/>
              <a:cs typeface="Staatliches"/>
              <a:sym typeface="Staatliches"/>
            </a:endParaRPr>
          </a:p>
        </p:txBody>
      </p:sp>
      <p:sp>
        <p:nvSpPr>
          <p:cNvPr id="438" name="Google Shape;438;p36"/>
          <p:cNvSpPr txBox="1"/>
          <p:nvPr/>
        </p:nvSpPr>
        <p:spPr>
          <a:xfrm>
            <a:off x="8415248" y="8190584"/>
            <a:ext cx="2527200" cy="6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2438430">
              <a:buClr>
                <a:srgbClr val="000000"/>
              </a:buClr>
            </a:pPr>
            <a:r>
              <a:rPr lang="en" sz="3200" kern="0">
                <a:solidFill>
                  <a:srgbClr val="1C6274"/>
                </a:solidFill>
                <a:ea typeface="Oxygen"/>
                <a:cs typeface="Oxygen"/>
                <a:sym typeface="Oxygen"/>
              </a:rPr>
              <a:t>20-39</a:t>
            </a:r>
            <a:endParaRPr sz="3200" kern="0">
              <a:solidFill>
                <a:srgbClr val="1C6274"/>
              </a:solidFill>
              <a:ea typeface="Oxygen"/>
              <a:cs typeface="Oxygen"/>
              <a:sym typeface="Oxygen"/>
            </a:endParaRPr>
          </a:p>
        </p:txBody>
      </p:sp>
      <p:sp>
        <p:nvSpPr>
          <p:cNvPr id="439" name="Google Shape;439;p36"/>
          <p:cNvSpPr/>
          <p:nvPr/>
        </p:nvSpPr>
        <p:spPr>
          <a:xfrm>
            <a:off x="8140515" y="8356184"/>
            <a:ext cx="362400" cy="36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2438430">
              <a:buClr>
                <a:srgbClr val="000000"/>
              </a:buClr>
            </a:pPr>
            <a:endParaRPr sz="3733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40" name="Google Shape;440;p36"/>
          <p:cNvSpPr txBox="1"/>
          <p:nvPr/>
        </p:nvSpPr>
        <p:spPr>
          <a:xfrm>
            <a:off x="10810792" y="8190651"/>
            <a:ext cx="1332000" cy="6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2438430">
              <a:buClr>
                <a:srgbClr val="000000"/>
              </a:buClr>
            </a:pPr>
            <a:r>
              <a:rPr lang="en" sz="3200" kern="0">
                <a:solidFill>
                  <a:srgbClr val="1C6274"/>
                </a:solidFill>
                <a:ea typeface="Oxygen"/>
                <a:cs typeface="Oxygen"/>
                <a:sym typeface="Oxygen"/>
              </a:rPr>
              <a:t>40+</a:t>
            </a:r>
            <a:endParaRPr sz="3200" kern="0">
              <a:solidFill>
                <a:srgbClr val="1C6274"/>
              </a:solidFill>
              <a:ea typeface="Oxygen"/>
              <a:cs typeface="Oxygen"/>
              <a:sym typeface="Oxygen"/>
            </a:endParaRPr>
          </a:p>
        </p:txBody>
      </p:sp>
      <p:sp>
        <p:nvSpPr>
          <p:cNvPr id="441" name="Google Shape;441;p36"/>
          <p:cNvSpPr/>
          <p:nvPr/>
        </p:nvSpPr>
        <p:spPr>
          <a:xfrm>
            <a:off x="10536048" y="8356184"/>
            <a:ext cx="362400" cy="362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2438430">
              <a:buClr>
                <a:srgbClr val="000000"/>
              </a:buClr>
            </a:pPr>
            <a:endParaRPr sz="3733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42" name="Google Shape;442;p36"/>
          <p:cNvSpPr txBox="1"/>
          <p:nvPr/>
        </p:nvSpPr>
        <p:spPr>
          <a:xfrm>
            <a:off x="14603536" y="3139235"/>
            <a:ext cx="3094400" cy="1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defTabSz="2438430">
              <a:buClr>
                <a:srgbClr val="000000"/>
              </a:buClr>
            </a:pPr>
            <a:r>
              <a:rPr lang="en" sz="4267" kern="0">
                <a:solidFill>
                  <a:srgbClr val="1C6274"/>
                </a:solidFill>
                <a:ea typeface="Staatliches"/>
                <a:cs typeface="Staatliches"/>
                <a:sym typeface="Staatliches"/>
              </a:rPr>
              <a:t>Family unit</a:t>
            </a:r>
            <a:endParaRPr sz="4267" kern="0">
              <a:solidFill>
                <a:srgbClr val="1C6274"/>
              </a:solidFill>
              <a:ea typeface="Staatliches"/>
              <a:cs typeface="Staatliches"/>
              <a:sym typeface="Staatliches"/>
            </a:endParaRPr>
          </a:p>
        </p:txBody>
      </p:sp>
      <p:sp>
        <p:nvSpPr>
          <p:cNvPr id="443" name="Google Shape;443;p36"/>
          <p:cNvSpPr/>
          <p:nvPr/>
        </p:nvSpPr>
        <p:spPr>
          <a:xfrm>
            <a:off x="14851400" y="4811667"/>
            <a:ext cx="1208800" cy="12088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2438430">
              <a:buClr>
                <a:srgbClr val="000000"/>
              </a:buClr>
            </a:pPr>
            <a:endParaRPr sz="3733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44" name="Google Shape;444;p36"/>
          <p:cNvSpPr/>
          <p:nvPr/>
        </p:nvSpPr>
        <p:spPr>
          <a:xfrm>
            <a:off x="14851400" y="7509800"/>
            <a:ext cx="1208800" cy="12088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2438430">
              <a:buClr>
                <a:srgbClr val="000000"/>
              </a:buClr>
            </a:pPr>
            <a:endParaRPr sz="3733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45" name="Google Shape;445;p36"/>
          <p:cNvSpPr/>
          <p:nvPr/>
        </p:nvSpPr>
        <p:spPr>
          <a:xfrm>
            <a:off x="14851400" y="6160733"/>
            <a:ext cx="1208800" cy="12088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2438430">
              <a:buClr>
                <a:srgbClr val="000000"/>
              </a:buClr>
            </a:pPr>
            <a:endParaRPr sz="3733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446" name="Google Shape;446;p36"/>
          <p:cNvGrpSpPr/>
          <p:nvPr/>
        </p:nvGrpSpPr>
        <p:grpSpPr>
          <a:xfrm>
            <a:off x="16406021" y="5160055"/>
            <a:ext cx="5916187" cy="512035"/>
            <a:chOff x="3465975" y="2270258"/>
            <a:chExt cx="1986364" cy="171947"/>
          </a:xfrm>
        </p:grpSpPr>
        <p:sp>
          <p:nvSpPr>
            <p:cNvPr id="447" name="Google Shape;447;p36"/>
            <p:cNvSpPr/>
            <p:nvPr/>
          </p:nvSpPr>
          <p:spPr>
            <a:xfrm rot="-5400000">
              <a:off x="3725184" y="2270305"/>
              <a:ext cx="171900" cy="1719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8" name="Google Shape;448;p36"/>
            <p:cNvSpPr/>
            <p:nvPr/>
          </p:nvSpPr>
          <p:spPr>
            <a:xfrm rot="-5400000">
              <a:off x="3984394" y="2270305"/>
              <a:ext cx="171900" cy="1719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9" name="Google Shape;449;p36"/>
            <p:cNvSpPr/>
            <p:nvPr/>
          </p:nvSpPr>
          <p:spPr>
            <a:xfrm rot="-5400000">
              <a:off x="4243603" y="2270305"/>
              <a:ext cx="171900" cy="171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0" name="Google Shape;450;p36"/>
            <p:cNvSpPr/>
            <p:nvPr/>
          </p:nvSpPr>
          <p:spPr>
            <a:xfrm rot="-5400000">
              <a:off x="4502812" y="2270305"/>
              <a:ext cx="171900" cy="171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1" name="Google Shape;451;p36"/>
            <p:cNvSpPr/>
            <p:nvPr/>
          </p:nvSpPr>
          <p:spPr>
            <a:xfrm rot="-5400000">
              <a:off x="4762021" y="2270305"/>
              <a:ext cx="171900" cy="171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2" name="Google Shape;452;p36"/>
            <p:cNvSpPr/>
            <p:nvPr/>
          </p:nvSpPr>
          <p:spPr>
            <a:xfrm rot="-5400000">
              <a:off x="3465975" y="2270305"/>
              <a:ext cx="171900" cy="1719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3" name="Google Shape;453;p36"/>
            <p:cNvSpPr/>
            <p:nvPr/>
          </p:nvSpPr>
          <p:spPr>
            <a:xfrm rot="-5400000">
              <a:off x="5021230" y="2270258"/>
              <a:ext cx="171900" cy="171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4" name="Google Shape;454;p36"/>
            <p:cNvSpPr/>
            <p:nvPr/>
          </p:nvSpPr>
          <p:spPr>
            <a:xfrm rot="-5400000">
              <a:off x="5280440" y="2270258"/>
              <a:ext cx="171900" cy="171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455" name="Google Shape;455;p36"/>
          <p:cNvGrpSpPr/>
          <p:nvPr/>
        </p:nvGrpSpPr>
        <p:grpSpPr>
          <a:xfrm>
            <a:off x="16406021" y="6509121"/>
            <a:ext cx="5916187" cy="512035"/>
            <a:chOff x="3465975" y="2270258"/>
            <a:chExt cx="1986364" cy="171947"/>
          </a:xfrm>
        </p:grpSpPr>
        <p:sp>
          <p:nvSpPr>
            <p:cNvPr id="456" name="Google Shape;456;p36"/>
            <p:cNvSpPr/>
            <p:nvPr/>
          </p:nvSpPr>
          <p:spPr>
            <a:xfrm rot="-5400000">
              <a:off x="3725184" y="2270305"/>
              <a:ext cx="171900" cy="1719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7" name="Google Shape;457;p36"/>
            <p:cNvSpPr/>
            <p:nvPr/>
          </p:nvSpPr>
          <p:spPr>
            <a:xfrm rot="-5400000">
              <a:off x="3984394" y="2270305"/>
              <a:ext cx="171900" cy="1719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8" name="Google Shape;458;p36"/>
            <p:cNvSpPr/>
            <p:nvPr/>
          </p:nvSpPr>
          <p:spPr>
            <a:xfrm rot="-5400000">
              <a:off x="4243603" y="2270305"/>
              <a:ext cx="171900" cy="1719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9" name="Google Shape;459;p36"/>
            <p:cNvSpPr/>
            <p:nvPr/>
          </p:nvSpPr>
          <p:spPr>
            <a:xfrm rot="-5400000">
              <a:off x="4502812" y="2270305"/>
              <a:ext cx="171900" cy="1719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0" name="Google Shape;460;p36"/>
            <p:cNvSpPr/>
            <p:nvPr/>
          </p:nvSpPr>
          <p:spPr>
            <a:xfrm rot="-5400000">
              <a:off x="4762021" y="2270305"/>
              <a:ext cx="171900" cy="171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1" name="Google Shape;461;p36"/>
            <p:cNvSpPr/>
            <p:nvPr/>
          </p:nvSpPr>
          <p:spPr>
            <a:xfrm rot="-5400000">
              <a:off x="3465975" y="2270305"/>
              <a:ext cx="171900" cy="1719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2" name="Google Shape;462;p36"/>
            <p:cNvSpPr/>
            <p:nvPr/>
          </p:nvSpPr>
          <p:spPr>
            <a:xfrm rot="-5400000">
              <a:off x="5021230" y="2270258"/>
              <a:ext cx="171900" cy="171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3" name="Google Shape;463;p36"/>
            <p:cNvSpPr/>
            <p:nvPr/>
          </p:nvSpPr>
          <p:spPr>
            <a:xfrm rot="-5400000">
              <a:off x="5280440" y="2270258"/>
              <a:ext cx="171900" cy="171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464" name="Google Shape;464;p36"/>
          <p:cNvGrpSpPr/>
          <p:nvPr/>
        </p:nvGrpSpPr>
        <p:grpSpPr>
          <a:xfrm>
            <a:off x="16406021" y="7858188"/>
            <a:ext cx="5916187" cy="512035"/>
            <a:chOff x="3465975" y="2270258"/>
            <a:chExt cx="1986364" cy="171947"/>
          </a:xfrm>
        </p:grpSpPr>
        <p:sp>
          <p:nvSpPr>
            <p:cNvPr id="465" name="Google Shape;465;p36"/>
            <p:cNvSpPr/>
            <p:nvPr/>
          </p:nvSpPr>
          <p:spPr>
            <a:xfrm rot="-5400000">
              <a:off x="3725184" y="2270305"/>
              <a:ext cx="171900" cy="1719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6" name="Google Shape;466;p36"/>
            <p:cNvSpPr/>
            <p:nvPr/>
          </p:nvSpPr>
          <p:spPr>
            <a:xfrm rot="-5400000">
              <a:off x="3984394" y="2270305"/>
              <a:ext cx="171900" cy="1719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7" name="Google Shape;467;p36"/>
            <p:cNvSpPr/>
            <p:nvPr/>
          </p:nvSpPr>
          <p:spPr>
            <a:xfrm rot="-5400000">
              <a:off x="4243603" y="2270305"/>
              <a:ext cx="171900" cy="1719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8" name="Google Shape;468;p36"/>
            <p:cNvSpPr/>
            <p:nvPr/>
          </p:nvSpPr>
          <p:spPr>
            <a:xfrm rot="-5400000">
              <a:off x="4502812" y="2270305"/>
              <a:ext cx="171900" cy="1719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9" name="Google Shape;469;p36"/>
            <p:cNvSpPr/>
            <p:nvPr/>
          </p:nvSpPr>
          <p:spPr>
            <a:xfrm rot="-5400000">
              <a:off x="4762021" y="2270305"/>
              <a:ext cx="171900" cy="1719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70" name="Google Shape;470;p36"/>
            <p:cNvSpPr/>
            <p:nvPr/>
          </p:nvSpPr>
          <p:spPr>
            <a:xfrm rot="-5400000">
              <a:off x="3465975" y="2270305"/>
              <a:ext cx="171900" cy="1719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71" name="Google Shape;471;p36"/>
            <p:cNvSpPr/>
            <p:nvPr/>
          </p:nvSpPr>
          <p:spPr>
            <a:xfrm rot="-5400000">
              <a:off x="5021230" y="2270258"/>
              <a:ext cx="171900" cy="1719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72" name="Google Shape;472;p36"/>
            <p:cNvSpPr/>
            <p:nvPr/>
          </p:nvSpPr>
          <p:spPr>
            <a:xfrm rot="-5400000">
              <a:off x="5280440" y="2270258"/>
              <a:ext cx="171900" cy="171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473" name="Google Shape;473;p36"/>
          <p:cNvSpPr txBox="1"/>
          <p:nvPr/>
        </p:nvSpPr>
        <p:spPr>
          <a:xfrm>
            <a:off x="2000149" y="10011600"/>
            <a:ext cx="5056000" cy="1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algn="ctr" defTabSz="2438430">
              <a:buClr>
                <a:srgbClr val="000000"/>
              </a:buClr>
            </a:pPr>
            <a:r>
              <a:rPr lang="en" sz="4267" kern="0">
                <a:solidFill>
                  <a:srgbClr val="1C6274"/>
                </a:solidFill>
                <a:ea typeface="Staatliches"/>
                <a:cs typeface="Staatliches"/>
                <a:sym typeface="Staatliches"/>
              </a:rPr>
              <a:t>Salary per year</a:t>
            </a:r>
            <a:endParaRPr sz="4267" kern="0">
              <a:solidFill>
                <a:srgbClr val="1C6274"/>
              </a:solidFill>
              <a:ea typeface="Staatliches"/>
              <a:cs typeface="Staatliches"/>
              <a:sym typeface="Staatliches"/>
            </a:endParaRPr>
          </a:p>
        </p:txBody>
      </p:sp>
      <p:sp>
        <p:nvSpPr>
          <p:cNvPr id="474" name="Google Shape;474;p36"/>
          <p:cNvSpPr txBox="1">
            <a:spLocks noGrp="1"/>
          </p:cNvSpPr>
          <p:nvPr>
            <p:ph type="title" idx="4294967295"/>
          </p:nvPr>
        </p:nvSpPr>
        <p:spPr>
          <a:xfrm>
            <a:off x="2138549" y="10974512"/>
            <a:ext cx="4779200" cy="15272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algn="ctr"/>
            <a:r>
              <a:rPr lang="en" sz="6600" dirty="0">
                <a:solidFill>
                  <a:schemeClr val="accent2"/>
                </a:solidFill>
                <a:latin typeface="+mn-lt"/>
              </a:rPr>
              <a:t>$50,000</a:t>
            </a:r>
            <a:endParaRPr sz="66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475" name="Google Shape;475;p36"/>
          <p:cNvSpPr txBox="1"/>
          <p:nvPr/>
        </p:nvSpPr>
        <p:spPr>
          <a:xfrm>
            <a:off x="9594816" y="10011600"/>
            <a:ext cx="5056000" cy="1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algn="ctr" defTabSz="2438430">
              <a:buClr>
                <a:srgbClr val="000000"/>
              </a:buClr>
            </a:pPr>
            <a:r>
              <a:rPr lang="en" sz="4267" kern="0">
                <a:solidFill>
                  <a:srgbClr val="1C6274"/>
                </a:solidFill>
                <a:ea typeface="Staatliches"/>
                <a:cs typeface="Staatliches"/>
                <a:sym typeface="Staatliches"/>
              </a:rPr>
              <a:t>Public SECTOR</a:t>
            </a:r>
            <a:endParaRPr sz="4267" kern="0">
              <a:solidFill>
                <a:srgbClr val="1C6274"/>
              </a:solidFill>
              <a:ea typeface="Staatliches"/>
              <a:cs typeface="Staatliches"/>
              <a:sym typeface="Staatliches"/>
            </a:endParaRPr>
          </a:p>
        </p:txBody>
      </p:sp>
      <p:sp>
        <p:nvSpPr>
          <p:cNvPr id="476" name="Google Shape;476;p36"/>
          <p:cNvSpPr txBox="1">
            <a:spLocks noGrp="1"/>
          </p:cNvSpPr>
          <p:nvPr>
            <p:ph type="title" idx="4294967295"/>
          </p:nvPr>
        </p:nvSpPr>
        <p:spPr>
          <a:xfrm>
            <a:off x="9733216" y="10974512"/>
            <a:ext cx="4779200" cy="15272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algn="ctr"/>
            <a:r>
              <a:rPr lang="en" sz="6600">
                <a:solidFill>
                  <a:schemeClr val="accent2"/>
                </a:solidFill>
                <a:latin typeface="+mn-lt"/>
              </a:rPr>
              <a:t>60%</a:t>
            </a:r>
            <a:endParaRPr sz="660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477" name="Google Shape;477;p36"/>
          <p:cNvSpPr txBox="1"/>
          <p:nvPr/>
        </p:nvSpPr>
        <p:spPr>
          <a:xfrm>
            <a:off x="17327851" y="10011600"/>
            <a:ext cx="5056000" cy="1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algn="ctr" defTabSz="2438430">
              <a:buClr>
                <a:srgbClr val="000000"/>
              </a:buClr>
            </a:pPr>
            <a:r>
              <a:rPr lang="en" sz="4267" kern="0">
                <a:solidFill>
                  <a:srgbClr val="1C6274"/>
                </a:solidFill>
                <a:ea typeface="Staatliches"/>
                <a:cs typeface="Staatliches"/>
                <a:sym typeface="Staatliches"/>
              </a:rPr>
              <a:t>Private Company</a:t>
            </a:r>
            <a:endParaRPr sz="4267" kern="0">
              <a:solidFill>
                <a:srgbClr val="1C6274"/>
              </a:solidFill>
              <a:ea typeface="Staatliches"/>
              <a:cs typeface="Staatliches"/>
              <a:sym typeface="Staatliches"/>
            </a:endParaRPr>
          </a:p>
        </p:txBody>
      </p:sp>
      <p:sp>
        <p:nvSpPr>
          <p:cNvPr id="478" name="Google Shape;478;p36"/>
          <p:cNvSpPr txBox="1">
            <a:spLocks noGrp="1"/>
          </p:cNvSpPr>
          <p:nvPr>
            <p:ph type="title" idx="4294967295"/>
          </p:nvPr>
        </p:nvSpPr>
        <p:spPr>
          <a:xfrm>
            <a:off x="17466251" y="10974512"/>
            <a:ext cx="4779200" cy="15272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algn="ctr"/>
            <a:r>
              <a:rPr lang="en" sz="6600">
                <a:solidFill>
                  <a:schemeClr val="accent2"/>
                </a:solidFill>
                <a:latin typeface="+mn-lt"/>
              </a:rPr>
              <a:t>40%</a:t>
            </a:r>
            <a:endParaRPr sz="6600">
              <a:solidFill>
                <a:schemeClr val="accent2"/>
              </a:solidFill>
              <a:latin typeface="+mn-lt"/>
            </a:endParaRPr>
          </a:p>
        </p:txBody>
      </p:sp>
      <p:grpSp>
        <p:nvGrpSpPr>
          <p:cNvPr id="479" name="Google Shape;479;p36"/>
          <p:cNvGrpSpPr/>
          <p:nvPr/>
        </p:nvGrpSpPr>
        <p:grpSpPr>
          <a:xfrm>
            <a:off x="15068867" y="6392244"/>
            <a:ext cx="773835" cy="745784"/>
            <a:chOff x="1190625" y="332700"/>
            <a:chExt cx="5219200" cy="5030025"/>
          </a:xfrm>
        </p:grpSpPr>
        <p:sp>
          <p:nvSpPr>
            <p:cNvPr id="480" name="Google Shape;480;p36"/>
            <p:cNvSpPr/>
            <p:nvPr/>
          </p:nvSpPr>
          <p:spPr>
            <a:xfrm>
              <a:off x="1285200" y="4128850"/>
              <a:ext cx="570075" cy="1233875"/>
            </a:xfrm>
            <a:custGeom>
              <a:avLst/>
              <a:gdLst/>
              <a:ahLst/>
              <a:cxnLst/>
              <a:rect l="l" t="t" r="r" b="b"/>
              <a:pathLst>
                <a:path w="22803" h="49355" extrusionOk="0">
                  <a:moveTo>
                    <a:pt x="1" y="0"/>
                  </a:moveTo>
                  <a:lnTo>
                    <a:pt x="1" y="45538"/>
                  </a:lnTo>
                  <a:cubicBezTo>
                    <a:pt x="1" y="47658"/>
                    <a:pt x="1697" y="49354"/>
                    <a:pt x="3817" y="49354"/>
                  </a:cubicBezTo>
                  <a:lnTo>
                    <a:pt x="22802" y="49354"/>
                  </a:lnTo>
                  <a:lnTo>
                    <a:pt x="22802" y="0"/>
                  </a:lnTo>
                  <a:close/>
                </a:path>
              </a:pathLst>
            </a:custGeom>
            <a:solidFill>
              <a:srgbClr val="D9B69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81" name="Google Shape;481;p36"/>
            <p:cNvSpPr/>
            <p:nvPr/>
          </p:nvSpPr>
          <p:spPr>
            <a:xfrm>
              <a:off x="3372875" y="4128850"/>
              <a:ext cx="664650" cy="1233875"/>
            </a:xfrm>
            <a:custGeom>
              <a:avLst/>
              <a:gdLst/>
              <a:ahLst/>
              <a:cxnLst/>
              <a:rect l="l" t="t" r="r" b="b"/>
              <a:pathLst>
                <a:path w="26586" h="49355" extrusionOk="0">
                  <a:moveTo>
                    <a:pt x="1" y="0"/>
                  </a:moveTo>
                  <a:lnTo>
                    <a:pt x="1" y="49354"/>
                  </a:lnTo>
                  <a:lnTo>
                    <a:pt x="26586" y="49354"/>
                  </a:lnTo>
                  <a:lnTo>
                    <a:pt x="26586" y="0"/>
                  </a:lnTo>
                  <a:close/>
                </a:path>
              </a:pathLst>
            </a:custGeom>
            <a:solidFill>
              <a:srgbClr val="D9B69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82" name="Google Shape;482;p36"/>
            <p:cNvSpPr/>
            <p:nvPr/>
          </p:nvSpPr>
          <p:spPr>
            <a:xfrm>
              <a:off x="1190625" y="2895000"/>
              <a:ext cx="2846900" cy="2467725"/>
            </a:xfrm>
            <a:custGeom>
              <a:avLst/>
              <a:gdLst/>
              <a:ahLst/>
              <a:cxnLst/>
              <a:rect l="l" t="t" r="r" b="b"/>
              <a:pathLst>
                <a:path w="113876" h="98709" extrusionOk="0">
                  <a:moveTo>
                    <a:pt x="41753" y="1"/>
                  </a:moveTo>
                  <a:lnTo>
                    <a:pt x="8383" y="9101"/>
                  </a:lnTo>
                  <a:cubicBezTo>
                    <a:pt x="3425" y="10471"/>
                    <a:pt x="0" y="14940"/>
                    <a:pt x="0" y="20094"/>
                  </a:cubicBezTo>
                  <a:lnTo>
                    <a:pt x="0" y="53138"/>
                  </a:lnTo>
                  <a:cubicBezTo>
                    <a:pt x="0" y="55259"/>
                    <a:pt x="1696" y="56955"/>
                    <a:pt x="3784" y="56955"/>
                  </a:cubicBezTo>
                  <a:lnTo>
                    <a:pt x="22769" y="56955"/>
                  </a:lnTo>
                  <a:lnTo>
                    <a:pt x="22769" y="94892"/>
                  </a:lnTo>
                  <a:cubicBezTo>
                    <a:pt x="22769" y="97012"/>
                    <a:pt x="24465" y="98708"/>
                    <a:pt x="26585" y="98708"/>
                  </a:cubicBezTo>
                  <a:lnTo>
                    <a:pt x="87291" y="98708"/>
                  </a:lnTo>
                  <a:cubicBezTo>
                    <a:pt x="89411" y="98708"/>
                    <a:pt x="91107" y="97012"/>
                    <a:pt x="91107" y="94892"/>
                  </a:cubicBezTo>
                  <a:lnTo>
                    <a:pt x="91107" y="56955"/>
                  </a:lnTo>
                  <a:lnTo>
                    <a:pt x="110092" y="56955"/>
                  </a:lnTo>
                  <a:cubicBezTo>
                    <a:pt x="112180" y="56955"/>
                    <a:pt x="113876" y="55259"/>
                    <a:pt x="113876" y="53138"/>
                  </a:cubicBezTo>
                  <a:lnTo>
                    <a:pt x="113876" y="20094"/>
                  </a:lnTo>
                  <a:cubicBezTo>
                    <a:pt x="113876" y="14940"/>
                    <a:pt x="110451" y="10471"/>
                    <a:pt x="105493" y="9101"/>
                  </a:cubicBezTo>
                  <a:lnTo>
                    <a:pt x="721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83" name="Google Shape;483;p36"/>
            <p:cNvSpPr/>
            <p:nvPr/>
          </p:nvSpPr>
          <p:spPr>
            <a:xfrm>
              <a:off x="1862575" y="2895000"/>
              <a:ext cx="1503000" cy="759250"/>
            </a:xfrm>
            <a:custGeom>
              <a:avLst/>
              <a:gdLst/>
              <a:ahLst/>
              <a:cxnLst/>
              <a:rect l="l" t="t" r="r" b="b"/>
              <a:pathLst>
                <a:path w="60120" h="30370" extrusionOk="0">
                  <a:moveTo>
                    <a:pt x="14875" y="1"/>
                  </a:moveTo>
                  <a:lnTo>
                    <a:pt x="1" y="4078"/>
                  </a:lnTo>
                  <a:cubicBezTo>
                    <a:pt x="1991" y="18920"/>
                    <a:pt x="14680" y="30370"/>
                    <a:pt x="30044" y="30370"/>
                  </a:cubicBezTo>
                  <a:cubicBezTo>
                    <a:pt x="45440" y="30370"/>
                    <a:pt x="58129" y="18920"/>
                    <a:pt x="60119" y="4078"/>
                  </a:cubicBezTo>
                  <a:lnTo>
                    <a:pt x="452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84" name="Google Shape;484;p36"/>
            <p:cNvSpPr/>
            <p:nvPr/>
          </p:nvSpPr>
          <p:spPr>
            <a:xfrm>
              <a:off x="2139850" y="2563100"/>
              <a:ext cx="948450" cy="806550"/>
            </a:xfrm>
            <a:custGeom>
              <a:avLst/>
              <a:gdLst/>
              <a:ahLst/>
              <a:cxnLst/>
              <a:rect l="l" t="t" r="r" b="b"/>
              <a:pathLst>
                <a:path w="37938" h="32262" extrusionOk="0">
                  <a:moveTo>
                    <a:pt x="1" y="0"/>
                  </a:moveTo>
                  <a:lnTo>
                    <a:pt x="1" y="13277"/>
                  </a:lnTo>
                  <a:cubicBezTo>
                    <a:pt x="1" y="23780"/>
                    <a:pt x="8482" y="32261"/>
                    <a:pt x="18953" y="32261"/>
                  </a:cubicBezTo>
                  <a:cubicBezTo>
                    <a:pt x="29456" y="32261"/>
                    <a:pt x="37937" y="23780"/>
                    <a:pt x="37937" y="13277"/>
                  </a:cubicBezTo>
                  <a:lnTo>
                    <a:pt x="37937" y="0"/>
                  </a:lnTo>
                  <a:close/>
                </a:path>
              </a:pathLst>
            </a:custGeom>
            <a:solidFill>
              <a:srgbClr val="D9B69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85" name="Google Shape;485;p36"/>
            <p:cNvSpPr/>
            <p:nvPr/>
          </p:nvSpPr>
          <p:spPr>
            <a:xfrm>
              <a:off x="1569825" y="902750"/>
              <a:ext cx="2087700" cy="1802275"/>
            </a:xfrm>
            <a:custGeom>
              <a:avLst/>
              <a:gdLst/>
              <a:ahLst/>
              <a:cxnLst/>
              <a:rect l="l" t="t" r="r" b="b"/>
              <a:pathLst>
                <a:path w="83508" h="72091" extrusionOk="0">
                  <a:moveTo>
                    <a:pt x="7601" y="0"/>
                  </a:moveTo>
                  <a:lnTo>
                    <a:pt x="7601" y="22769"/>
                  </a:lnTo>
                  <a:cubicBezTo>
                    <a:pt x="3425" y="22769"/>
                    <a:pt x="0" y="26161"/>
                    <a:pt x="0" y="30337"/>
                  </a:cubicBezTo>
                  <a:cubicBezTo>
                    <a:pt x="0" y="34545"/>
                    <a:pt x="3425" y="37937"/>
                    <a:pt x="7601" y="37937"/>
                  </a:cubicBezTo>
                  <a:cubicBezTo>
                    <a:pt x="7601" y="56824"/>
                    <a:pt x="22899" y="72090"/>
                    <a:pt x="41754" y="72090"/>
                  </a:cubicBezTo>
                  <a:cubicBezTo>
                    <a:pt x="60641" y="72090"/>
                    <a:pt x="75939" y="56824"/>
                    <a:pt x="75939" y="37937"/>
                  </a:cubicBezTo>
                  <a:cubicBezTo>
                    <a:pt x="80115" y="37937"/>
                    <a:pt x="83507" y="34545"/>
                    <a:pt x="83507" y="30337"/>
                  </a:cubicBezTo>
                  <a:cubicBezTo>
                    <a:pt x="83507" y="26161"/>
                    <a:pt x="80115" y="22769"/>
                    <a:pt x="75939" y="22769"/>
                  </a:cubicBezTo>
                  <a:lnTo>
                    <a:pt x="75939" y="0"/>
                  </a:lnTo>
                  <a:close/>
                </a:path>
              </a:pathLst>
            </a:custGeom>
            <a:solidFill>
              <a:srgbClr val="D9B69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86" name="Google Shape;486;p36"/>
            <p:cNvSpPr/>
            <p:nvPr/>
          </p:nvSpPr>
          <p:spPr>
            <a:xfrm>
              <a:off x="1665225" y="332700"/>
              <a:ext cx="1897700" cy="1165375"/>
            </a:xfrm>
            <a:custGeom>
              <a:avLst/>
              <a:gdLst/>
              <a:ahLst/>
              <a:cxnLst/>
              <a:rect l="l" t="t" r="r" b="b"/>
              <a:pathLst>
                <a:path w="75908" h="46615" extrusionOk="0">
                  <a:moveTo>
                    <a:pt x="26553" y="1"/>
                  </a:moveTo>
                  <a:cubicBezTo>
                    <a:pt x="11907" y="1"/>
                    <a:pt x="1" y="11907"/>
                    <a:pt x="1" y="26586"/>
                  </a:cubicBezTo>
                  <a:lnTo>
                    <a:pt x="1" y="46615"/>
                  </a:lnTo>
                  <a:cubicBezTo>
                    <a:pt x="1110" y="45962"/>
                    <a:pt x="2415" y="45571"/>
                    <a:pt x="3785" y="45571"/>
                  </a:cubicBezTo>
                  <a:cubicBezTo>
                    <a:pt x="4274" y="45571"/>
                    <a:pt x="4763" y="45603"/>
                    <a:pt x="5220" y="45701"/>
                  </a:cubicBezTo>
                  <a:cubicBezTo>
                    <a:pt x="5716" y="45798"/>
                    <a:pt x="6213" y="45845"/>
                    <a:pt x="6703" y="45845"/>
                  </a:cubicBezTo>
                  <a:cubicBezTo>
                    <a:pt x="9856" y="45845"/>
                    <a:pt x="12748" y="43905"/>
                    <a:pt x="13538" y="40743"/>
                  </a:cubicBezTo>
                  <a:lnTo>
                    <a:pt x="14484" y="36992"/>
                  </a:lnTo>
                  <a:cubicBezTo>
                    <a:pt x="14875" y="35361"/>
                    <a:pt x="16343" y="34187"/>
                    <a:pt x="18040" y="34121"/>
                  </a:cubicBezTo>
                  <a:cubicBezTo>
                    <a:pt x="25085" y="33926"/>
                    <a:pt x="43744" y="33012"/>
                    <a:pt x="56433" y="28413"/>
                  </a:cubicBezTo>
                  <a:cubicBezTo>
                    <a:pt x="56877" y="28252"/>
                    <a:pt x="57329" y="28176"/>
                    <a:pt x="57771" y="28176"/>
                  </a:cubicBezTo>
                  <a:cubicBezTo>
                    <a:pt x="59569" y="28176"/>
                    <a:pt x="61208" y="29431"/>
                    <a:pt x="61522" y="31316"/>
                  </a:cubicBezTo>
                  <a:lnTo>
                    <a:pt x="62924" y="39830"/>
                  </a:lnTo>
                  <a:cubicBezTo>
                    <a:pt x="63055" y="40580"/>
                    <a:pt x="63251" y="41265"/>
                    <a:pt x="63512" y="41950"/>
                  </a:cubicBezTo>
                  <a:cubicBezTo>
                    <a:pt x="64456" y="44451"/>
                    <a:pt x="66868" y="45792"/>
                    <a:pt x="69477" y="45792"/>
                  </a:cubicBezTo>
                  <a:cubicBezTo>
                    <a:pt x="69932" y="45792"/>
                    <a:pt x="70392" y="45751"/>
                    <a:pt x="70851" y="45669"/>
                  </a:cubicBezTo>
                  <a:cubicBezTo>
                    <a:pt x="71243" y="45603"/>
                    <a:pt x="71667" y="45571"/>
                    <a:pt x="72123" y="45571"/>
                  </a:cubicBezTo>
                  <a:cubicBezTo>
                    <a:pt x="73493" y="45571"/>
                    <a:pt x="74798" y="45962"/>
                    <a:pt x="75907" y="46615"/>
                  </a:cubicBezTo>
                  <a:lnTo>
                    <a:pt x="75907" y="22802"/>
                  </a:lnTo>
                  <a:cubicBezTo>
                    <a:pt x="75907" y="17094"/>
                    <a:pt x="72743" y="12201"/>
                    <a:pt x="68144" y="9624"/>
                  </a:cubicBezTo>
                  <a:cubicBezTo>
                    <a:pt x="67263" y="4176"/>
                    <a:pt x="62598" y="1"/>
                    <a:pt x="569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87" name="Google Shape;487;p36"/>
            <p:cNvSpPr/>
            <p:nvPr/>
          </p:nvSpPr>
          <p:spPr>
            <a:xfrm>
              <a:off x="1665225" y="332700"/>
              <a:ext cx="1138475" cy="1165375"/>
            </a:xfrm>
            <a:custGeom>
              <a:avLst/>
              <a:gdLst/>
              <a:ahLst/>
              <a:cxnLst/>
              <a:rect l="l" t="t" r="r" b="b"/>
              <a:pathLst>
                <a:path w="45539" h="46615" extrusionOk="0">
                  <a:moveTo>
                    <a:pt x="26553" y="1"/>
                  </a:moveTo>
                  <a:cubicBezTo>
                    <a:pt x="11907" y="1"/>
                    <a:pt x="1" y="11907"/>
                    <a:pt x="1" y="26586"/>
                  </a:cubicBezTo>
                  <a:lnTo>
                    <a:pt x="1" y="46615"/>
                  </a:lnTo>
                  <a:cubicBezTo>
                    <a:pt x="1110" y="45962"/>
                    <a:pt x="2415" y="45571"/>
                    <a:pt x="3785" y="45571"/>
                  </a:cubicBezTo>
                  <a:cubicBezTo>
                    <a:pt x="4274" y="45571"/>
                    <a:pt x="4763" y="45603"/>
                    <a:pt x="5220" y="45701"/>
                  </a:cubicBezTo>
                  <a:cubicBezTo>
                    <a:pt x="5716" y="45798"/>
                    <a:pt x="6213" y="45845"/>
                    <a:pt x="6703" y="45845"/>
                  </a:cubicBezTo>
                  <a:cubicBezTo>
                    <a:pt x="9856" y="45845"/>
                    <a:pt x="12748" y="43905"/>
                    <a:pt x="13538" y="40743"/>
                  </a:cubicBezTo>
                  <a:lnTo>
                    <a:pt x="14484" y="36992"/>
                  </a:lnTo>
                  <a:cubicBezTo>
                    <a:pt x="14875" y="35361"/>
                    <a:pt x="16343" y="34187"/>
                    <a:pt x="18040" y="34121"/>
                  </a:cubicBezTo>
                  <a:cubicBezTo>
                    <a:pt x="19279" y="34089"/>
                    <a:pt x="20910" y="34023"/>
                    <a:pt x="22769" y="33926"/>
                  </a:cubicBezTo>
                  <a:lnTo>
                    <a:pt x="22769" y="22802"/>
                  </a:lnTo>
                  <a:cubicBezTo>
                    <a:pt x="22769" y="10211"/>
                    <a:pt x="32979" y="1"/>
                    <a:pt x="455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88" name="Google Shape;488;p36"/>
            <p:cNvSpPr/>
            <p:nvPr/>
          </p:nvSpPr>
          <p:spPr>
            <a:xfrm>
              <a:off x="1190625" y="3207325"/>
              <a:ext cx="569225" cy="1111550"/>
            </a:xfrm>
            <a:custGeom>
              <a:avLst/>
              <a:gdLst/>
              <a:ahLst/>
              <a:cxnLst/>
              <a:rect l="l" t="t" r="r" b="b"/>
              <a:pathLst>
                <a:path w="22769" h="44462" extrusionOk="0">
                  <a:moveTo>
                    <a:pt x="2968" y="1"/>
                  </a:moveTo>
                  <a:cubicBezTo>
                    <a:pt x="1109" y="2023"/>
                    <a:pt x="0" y="4698"/>
                    <a:pt x="0" y="7601"/>
                  </a:cubicBezTo>
                  <a:lnTo>
                    <a:pt x="0" y="40645"/>
                  </a:lnTo>
                  <a:cubicBezTo>
                    <a:pt x="0" y="42766"/>
                    <a:pt x="1696" y="44462"/>
                    <a:pt x="3784" y="44462"/>
                  </a:cubicBezTo>
                  <a:lnTo>
                    <a:pt x="22769" y="44462"/>
                  </a:lnTo>
                  <a:lnTo>
                    <a:pt x="22769" y="31968"/>
                  </a:lnTo>
                  <a:cubicBezTo>
                    <a:pt x="22769" y="27760"/>
                    <a:pt x="21366" y="23650"/>
                    <a:pt x="18789" y="20323"/>
                  </a:cubicBezTo>
                  <a:lnTo>
                    <a:pt x="29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89" name="Google Shape;489;p36"/>
            <p:cNvSpPr/>
            <p:nvPr/>
          </p:nvSpPr>
          <p:spPr>
            <a:xfrm>
              <a:off x="3468300" y="3207325"/>
              <a:ext cx="569225" cy="1111550"/>
            </a:xfrm>
            <a:custGeom>
              <a:avLst/>
              <a:gdLst/>
              <a:ahLst/>
              <a:cxnLst/>
              <a:rect l="l" t="t" r="r" b="b"/>
              <a:pathLst>
                <a:path w="22769" h="44462" extrusionOk="0">
                  <a:moveTo>
                    <a:pt x="19801" y="1"/>
                  </a:moveTo>
                  <a:lnTo>
                    <a:pt x="3980" y="20323"/>
                  </a:lnTo>
                  <a:cubicBezTo>
                    <a:pt x="1403" y="23650"/>
                    <a:pt x="0" y="27760"/>
                    <a:pt x="0" y="31968"/>
                  </a:cubicBezTo>
                  <a:lnTo>
                    <a:pt x="0" y="44462"/>
                  </a:lnTo>
                  <a:lnTo>
                    <a:pt x="18985" y="44462"/>
                  </a:lnTo>
                  <a:cubicBezTo>
                    <a:pt x="21073" y="44462"/>
                    <a:pt x="22769" y="42766"/>
                    <a:pt x="22769" y="40645"/>
                  </a:cubicBezTo>
                  <a:lnTo>
                    <a:pt x="22769" y="7601"/>
                  </a:lnTo>
                  <a:cubicBezTo>
                    <a:pt x="22769" y="4698"/>
                    <a:pt x="21660" y="2023"/>
                    <a:pt x="198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90" name="Google Shape;490;p36"/>
            <p:cNvSpPr/>
            <p:nvPr/>
          </p:nvSpPr>
          <p:spPr>
            <a:xfrm>
              <a:off x="3942925" y="712725"/>
              <a:ext cx="2276875" cy="2751525"/>
            </a:xfrm>
            <a:custGeom>
              <a:avLst/>
              <a:gdLst/>
              <a:ahLst/>
              <a:cxnLst/>
              <a:rect l="l" t="t" r="r" b="b"/>
              <a:pathLst>
                <a:path w="91075" h="110061" extrusionOk="0">
                  <a:moveTo>
                    <a:pt x="45537" y="1"/>
                  </a:moveTo>
                  <a:cubicBezTo>
                    <a:pt x="22475" y="1"/>
                    <a:pt x="3784" y="18692"/>
                    <a:pt x="3784" y="41754"/>
                  </a:cubicBezTo>
                  <a:cubicBezTo>
                    <a:pt x="3784" y="68307"/>
                    <a:pt x="0" y="94892"/>
                    <a:pt x="0" y="94892"/>
                  </a:cubicBezTo>
                  <a:cubicBezTo>
                    <a:pt x="0" y="94892"/>
                    <a:pt x="18952" y="106276"/>
                    <a:pt x="45537" y="110060"/>
                  </a:cubicBezTo>
                  <a:cubicBezTo>
                    <a:pt x="72090" y="106276"/>
                    <a:pt x="91075" y="94892"/>
                    <a:pt x="91075" y="94892"/>
                  </a:cubicBezTo>
                  <a:cubicBezTo>
                    <a:pt x="91075" y="94892"/>
                    <a:pt x="87291" y="68307"/>
                    <a:pt x="87291" y="41754"/>
                  </a:cubicBezTo>
                  <a:cubicBezTo>
                    <a:pt x="87291" y="18692"/>
                    <a:pt x="68600" y="1"/>
                    <a:pt x="455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91" name="Google Shape;491;p36"/>
            <p:cNvSpPr/>
            <p:nvPr/>
          </p:nvSpPr>
          <p:spPr>
            <a:xfrm>
              <a:off x="3942925" y="712725"/>
              <a:ext cx="1293400" cy="2751525"/>
            </a:xfrm>
            <a:custGeom>
              <a:avLst/>
              <a:gdLst/>
              <a:ahLst/>
              <a:cxnLst/>
              <a:rect l="l" t="t" r="r" b="b"/>
              <a:pathLst>
                <a:path w="51736" h="110061" extrusionOk="0">
                  <a:moveTo>
                    <a:pt x="45537" y="1"/>
                  </a:moveTo>
                  <a:cubicBezTo>
                    <a:pt x="22475" y="1"/>
                    <a:pt x="3784" y="18692"/>
                    <a:pt x="3784" y="41754"/>
                  </a:cubicBezTo>
                  <a:cubicBezTo>
                    <a:pt x="3784" y="68307"/>
                    <a:pt x="0" y="94892"/>
                    <a:pt x="0" y="94892"/>
                  </a:cubicBezTo>
                  <a:cubicBezTo>
                    <a:pt x="0" y="94892"/>
                    <a:pt x="18952" y="106276"/>
                    <a:pt x="45537" y="110060"/>
                  </a:cubicBezTo>
                  <a:lnTo>
                    <a:pt x="45537" y="53139"/>
                  </a:lnTo>
                  <a:lnTo>
                    <a:pt x="30337" y="37938"/>
                  </a:lnTo>
                  <a:lnTo>
                    <a:pt x="30337" y="26553"/>
                  </a:lnTo>
                  <a:cubicBezTo>
                    <a:pt x="30337" y="13668"/>
                    <a:pt x="39535" y="2904"/>
                    <a:pt x="51735" y="523"/>
                  </a:cubicBezTo>
                  <a:cubicBezTo>
                    <a:pt x="49713" y="196"/>
                    <a:pt x="47658" y="1"/>
                    <a:pt x="455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92" name="Google Shape;492;p36"/>
            <p:cNvSpPr/>
            <p:nvPr/>
          </p:nvSpPr>
          <p:spPr>
            <a:xfrm>
              <a:off x="3752900" y="2990425"/>
              <a:ext cx="2656925" cy="2372300"/>
            </a:xfrm>
            <a:custGeom>
              <a:avLst/>
              <a:gdLst/>
              <a:ahLst/>
              <a:cxnLst/>
              <a:rect l="l" t="t" r="r" b="b"/>
              <a:pathLst>
                <a:path w="106277" h="94892" extrusionOk="0">
                  <a:moveTo>
                    <a:pt x="37938" y="0"/>
                  </a:moveTo>
                  <a:lnTo>
                    <a:pt x="37938" y="13831"/>
                  </a:lnTo>
                  <a:cubicBezTo>
                    <a:pt x="37938" y="16930"/>
                    <a:pt x="36078" y="19735"/>
                    <a:pt x="33175" y="20877"/>
                  </a:cubicBezTo>
                  <a:lnTo>
                    <a:pt x="7144" y="31282"/>
                  </a:lnTo>
                  <a:cubicBezTo>
                    <a:pt x="2839" y="33011"/>
                    <a:pt x="1" y="37187"/>
                    <a:pt x="1" y="41851"/>
                  </a:cubicBezTo>
                  <a:lnTo>
                    <a:pt x="1" y="56922"/>
                  </a:lnTo>
                  <a:cubicBezTo>
                    <a:pt x="1" y="59009"/>
                    <a:pt x="1697" y="60706"/>
                    <a:pt x="3785" y="60706"/>
                  </a:cubicBezTo>
                  <a:lnTo>
                    <a:pt x="3785" y="91075"/>
                  </a:lnTo>
                  <a:cubicBezTo>
                    <a:pt x="3785" y="93195"/>
                    <a:pt x="5481" y="94891"/>
                    <a:pt x="7601" y="94891"/>
                  </a:cubicBezTo>
                  <a:lnTo>
                    <a:pt x="98676" y="94891"/>
                  </a:lnTo>
                  <a:cubicBezTo>
                    <a:pt x="100796" y="94891"/>
                    <a:pt x="102492" y="93195"/>
                    <a:pt x="102492" y="91075"/>
                  </a:cubicBezTo>
                  <a:lnTo>
                    <a:pt x="102492" y="60706"/>
                  </a:lnTo>
                  <a:cubicBezTo>
                    <a:pt x="104580" y="60706"/>
                    <a:pt x="106276" y="59009"/>
                    <a:pt x="106276" y="56922"/>
                  </a:cubicBezTo>
                  <a:lnTo>
                    <a:pt x="106276" y="41851"/>
                  </a:lnTo>
                  <a:cubicBezTo>
                    <a:pt x="106276" y="37187"/>
                    <a:pt x="103438" y="33011"/>
                    <a:pt x="99132" y="31282"/>
                  </a:cubicBezTo>
                  <a:lnTo>
                    <a:pt x="73102" y="20877"/>
                  </a:lnTo>
                  <a:cubicBezTo>
                    <a:pt x="70199" y="19735"/>
                    <a:pt x="68307" y="16930"/>
                    <a:pt x="68307" y="13831"/>
                  </a:cubicBezTo>
                  <a:lnTo>
                    <a:pt x="683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93" name="Google Shape;493;p36"/>
            <p:cNvSpPr/>
            <p:nvPr/>
          </p:nvSpPr>
          <p:spPr>
            <a:xfrm>
              <a:off x="4037500" y="1608325"/>
              <a:ext cx="1897700" cy="1571300"/>
            </a:xfrm>
            <a:custGeom>
              <a:avLst/>
              <a:gdLst/>
              <a:ahLst/>
              <a:cxnLst/>
              <a:rect l="l" t="t" r="r" b="b"/>
              <a:pathLst>
                <a:path w="75908" h="62852" extrusionOk="0">
                  <a:moveTo>
                    <a:pt x="27717" y="0"/>
                  </a:moveTo>
                  <a:cubicBezTo>
                    <a:pt x="26496" y="0"/>
                    <a:pt x="25302" y="578"/>
                    <a:pt x="24596" y="1657"/>
                  </a:cubicBezTo>
                  <a:cubicBezTo>
                    <a:pt x="21661" y="6093"/>
                    <a:pt x="15658" y="13368"/>
                    <a:pt x="7830" y="13498"/>
                  </a:cubicBezTo>
                  <a:cubicBezTo>
                    <a:pt x="3557" y="13596"/>
                    <a:pt x="1" y="16760"/>
                    <a:pt x="1" y="21033"/>
                  </a:cubicBezTo>
                  <a:lnTo>
                    <a:pt x="1" y="21098"/>
                  </a:lnTo>
                  <a:cubicBezTo>
                    <a:pt x="1" y="25306"/>
                    <a:pt x="3393" y="28699"/>
                    <a:pt x="7601" y="28699"/>
                  </a:cubicBezTo>
                  <a:cubicBezTo>
                    <a:pt x="7601" y="31308"/>
                    <a:pt x="7895" y="33853"/>
                    <a:pt x="8449" y="36299"/>
                  </a:cubicBezTo>
                  <a:cubicBezTo>
                    <a:pt x="11875" y="51500"/>
                    <a:pt x="25477" y="62852"/>
                    <a:pt x="41754" y="62852"/>
                  </a:cubicBezTo>
                  <a:cubicBezTo>
                    <a:pt x="57999" y="62852"/>
                    <a:pt x="71602" y="51500"/>
                    <a:pt x="75059" y="36299"/>
                  </a:cubicBezTo>
                  <a:cubicBezTo>
                    <a:pt x="75614" y="33853"/>
                    <a:pt x="75907" y="31308"/>
                    <a:pt x="75907" y="28699"/>
                  </a:cubicBezTo>
                  <a:cubicBezTo>
                    <a:pt x="75907" y="3582"/>
                    <a:pt x="48735" y="12389"/>
                    <a:pt x="29750" y="581"/>
                  </a:cubicBezTo>
                  <a:cubicBezTo>
                    <a:pt x="29121" y="189"/>
                    <a:pt x="28415" y="0"/>
                    <a:pt x="27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94" name="Google Shape;494;p36"/>
            <p:cNvSpPr/>
            <p:nvPr/>
          </p:nvSpPr>
          <p:spPr>
            <a:xfrm>
              <a:off x="3752900" y="3610200"/>
              <a:ext cx="2656925" cy="1752525"/>
            </a:xfrm>
            <a:custGeom>
              <a:avLst/>
              <a:gdLst/>
              <a:ahLst/>
              <a:cxnLst/>
              <a:rect l="l" t="t" r="r" b="b"/>
              <a:pathLst>
                <a:path w="106277" h="70101" extrusionOk="0">
                  <a:moveTo>
                    <a:pt x="23356" y="0"/>
                  </a:moveTo>
                  <a:lnTo>
                    <a:pt x="7144" y="6491"/>
                  </a:lnTo>
                  <a:cubicBezTo>
                    <a:pt x="2839" y="8220"/>
                    <a:pt x="1" y="12396"/>
                    <a:pt x="1" y="17060"/>
                  </a:cubicBezTo>
                  <a:lnTo>
                    <a:pt x="1" y="32131"/>
                  </a:lnTo>
                  <a:cubicBezTo>
                    <a:pt x="1" y="34218"/>
                    <a:pt x="1697" y="35915"/>
                    <a:pt x="3785" y="35915"/>
                  </a:cubicBezTo>
                  <a:lnTo>
                    <a:pt x="18985" y="35915"/>
                  </a:lnTo>
                  <a:lnTo>
                    <a:pt x="18985" y="70100"/>
                  </a:lnTo>
                  <a:lnTo>
                    <a:pt x="87291" y="70100"/>
                  </a:lnTo>
                  <a:lnTo>
                    <a:pt x="87291" y="35915"/>
                  </a:lnTo>
                  <a:lnTo>
                    <a:pt x="102492" y="35915"/>
                  </a:lnTo>
                  <a:cubicBezTo>
                    <a:pt x="104580" y="35915"/>
                    <a:pt x="106276" y="34218"/>
                    <a:pt x="106276" y="32131"/>
                  </a:cubicBezTo>
                  <a:lnTo>
                    <a:pt x="106276" y="17060"/>
                  </a:lnTo>
                  <a:cubicBezTo>
                    <a:pt x="106276" y="12396"/>
                    <a:pt x="103438" y="8220"/>
                    <a:pt x="99132" y="6491"/>
                  </a:cubicBezTo>
                  <a:lnTo>
                    <a:pt x="82920" y="0"/>
                  </a:lnTo>
                  <a:cubicBezTo>
                    <a:pt x="80213" y="13994"/>
                    <a:pt x="67915" y="24530"/>
                    <a:pt x="53138" y="24530"/>
                  </a:cubicBezTo>
                  <a:cubicBezTo>
                    <a:pt x="38362" y="24530"/>
                    <a:pt x="26064" y="13994"/>
                    <a:pt x="23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95" name="Google Shape;495;p36"/>
            <p:cNvSpPr/>
            <p:nvPr/>
          </p:nvSpPr>
          <p:spPr>
            <a:xfrm>
              <a:off x="4158200" y="3611000"/>
              <a:ext cx="1846325" cy="802475"/>
            </a:xfrm>
            <a:custGeom>
              <a:avLst/>
              <a:gdLst/>
              <a:ahLst/>
              <a:cxnLst/>
              <a:rect l="l" t="t" r="r" b="b"/>
              <a:pathLst>
                <a:path w="73853" h="32099" extrusionOk="0">
                  <a:moveTo>
                    <a:pt x="7144" y="1"/>
                  </a:moveTo>
                  <a:lnTo>
                    <a:pt x="1" y="2839"/>
                  </a:lnTo>
                  <a:cubicBezTo>
                    <a:pt x="3948" y="19605"/>
                    <a:pt x="18953" y="32099"/>
                    <a:pt x="36926" y="32099"/>
                  </a:cubicBezTo>
                  <a:cubicBezTo>
                    <a:pt x="54900" y="32099"/>
                    <a:pt x="69905" y="19605"/>
                    <a:pt x="73852" y="2839"/>
                  </a:cubicBezTo>
                  <a:lnTo>
                    <a:pt x="66708" y="1"/>
                  </a:lnTo>
                  <a:cubicBezTo>
                    <a:pt x="64001" y="13962"/>
                    <a:pt x="51703" y="24498"/>
                    <a:pt x="36926" y="24498"/>
                  </a:cubicBezTo>
                  <a:cubicBezTo>
                    <a:pt x="22150" y="24498"/>
                    <a:pt x="9852" y="13962"/>
                    <a:pt x="7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96" name="Google Shape;496;p36"/>
            <p:cNvSpPr/>
            <p:nvPr/>
          </p:nvSpPr>
          <p:spPr>
            <a:xfrm>
              <a:off x="3752900" y="3887450"/>
              <a:ext cx="474650" cy="620625"/>
            </a:xfrm>
            <a:custGeom>
              <a:avLst/>
              <a:gdLst/>
              <a:ahLst/>
              <a:cxnLst/>
              <a:rect l="l" t="t" r="r" b="b"/>
              <a:pathLst>
                <a:path w="18986" h="24825" extrusionOk="0">
                  <a:moveTo>
                    <a:pt x="1729" y="1"/>
                  </a:moveTo>
                  <a:cubicBezTo>
                    <a:pt x="620" y="1762"/>
                    <a:pt x="1" y="3817"/>
                    <a:pt x="1" y="5970"/>
                  </a:cubicBezTo>
                  <a:lnTo>
                    <a:pt x="1" y="21041"/>
                  </a:lnTo>
                  <a:cubicBezTo>
                    <a:pt x="1" y="23128"/>
                    <a:pt x="1697" y="24825"/>
                    <a:pt x="3785" y="24825"/>
                  </a:cubicBezTo>
                  <a:lnTo>
                    <a:pt x="18985" y="24825"/>
                  </a:lnTo>
                  <a:lnTo>
                    <a:pt x="18985" y="20388"/>
                  </a:lnTo>
                  <a:cubicBezTo>
                    <a:pt x="18985" y="18366"/>
                    <a:pt x="18170" y="16441"/>
                    <a:pt x="16735" y="15006"/>
                  </a:cubicBezTo>
                  <a:lnTo>
                    <a:pt x="17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97" name="Google Shape;497;p36"/>
            <p:cNvSpPr/>
            <p:nvPr/>
          </p:nvSpPr>
          <p:spPr>
            <a:xfrm>
              <a:off x="5935175" y="3887450"/>
              <a:ext cx="474650" cy="620625"/>
            </a:xfrm>
            <a:custGeom>
              <a:avLst/>
              <a:gdLst/>
              <a:ahLst/>
              <a:cxnLst/>
              <a:rect l="l" t="t" r="r" b="b"/>
              <a:pathLst>
                <a:path w="18986" h="24825" extrusionOk="0">
                  <a:moveTo>
                    <a:pt x="17256" y="1"/>
                  </a:moveTo>
                  <a:lnTo>
                    <a:pt x="2219" y="15006"/>
                  </a:lnTo>
                  <a:cubicBezTo>
                    <a:pt x="816" y="16441"/>
                    <a:pt x="0" y="18366"/>
                    <a:pt x="0" y="20388"/>
                  </a:cubicBezTo>
                  <a:lnTo>
                    <a:pt x="0" y="24825"/>
                  </a:lnTo>
                  <a:lnTo>
                    <a:pt x="15201" y="24825"/>
                  </a:lnTo>
                  <a:cubicBezTo>
                    <a:pt x="17289" y="24825"/>
                    <a:pt x="18985" y="23128"/>
                    <a:pt x="18985" y="21041"/>
                  </a:cubicBezTo>
                  <a:lnTo>
                    <a:pt x="18985" y="5970"/>
                  </a:lnTo>
                  <a:cubicBezTo>
                    <a:pt x="18985" y="3817"/>
                    <a:pt x="18365" y="1762"/>
                    <a:pt x="172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498" name="Google Shape;498;p36"/>
          <p:cNvGrpSpPr/>
          <p:nvPr/>
        </p:nvGrpSpPr>
        <p:grpSpPr>
          <a:xfrm>
            <a:off x="15248153" y="5061836"/>
            <a:ext cx="415315" cy="708419"/>
            <a:chOff x="1730475" y="238125"/>
            <a:chExt cx="3059775" cy="5219200"/>
          </a:xfrm>
        </p:grpSpPr>
        <p:sp>
          <p:nvSpPr>
            <p:cNvPr id="499" name="Google Shape;499;p36"/>
            <p:cNvSpPr/>
            <p:nvPr/>
          </p:nvSpPr>
          <p:spPr>
            <a:xfrm>
              <a:off x="2007750" y="238125"/>
              <a:ext cx="2505225" cy="3149450"/>
            </a:xfrm>
            <a:custGeom>
              <a:avLst/>
              <a:gdLst/>
              <a:ahLst/>
              <a:cxnLst/>
              <a:rect l="l" t="t" r="r" b="b"/>
              <a:pathLst>
                <a:path w="100209" h="125978" extrusionOk="0">
                  <a:moveTo>
                    <a:pt x="50104" y="0"/>
                  </a:moveTo>
                  <a:cubicBezTo>
                    <a:pt x="24269" y="0"/>
                    <a:pt x="3327" y="21138"/>
                    <a:pt x="3295" y="47005"/>
                  </a:cubicBezTo>
                  <a:cubicBezTo>
                    <a:pt x="3295" y="73329"/>
                    <a:pt x="1370" y="93847"/>
                    <a:pt x="326" y="102916"/>
                  </a:cubicBezTo>
                  <a:cubicBezTo>
                    <a:pt x="0" y="105982"/>
                    <a:pt x="1631" y="108950"/>
                    <a:pt x="4436" y="110255"/>
                  </a:cubicBezTo>
                  <a:cubicBezTo>
                    <a:pt x="13505" y="114430"/>
                    <a:pt x="33860" y="123270"/>
                    <a:pt x="50104" y="125978"/>
                  </a:cubicBezTo>
                  <a:cubicBezTo>
                    <a:pt x="66349" y="123270"/>
                    <a:pt x="86704" y="114430"/>
                    <a:pt x="95772" y="110255"/>
                  </a:cubicBezTo>
                  <a:cubicBezTo>
                    <a:pt x="98577" y="108950"/>
                    <a:pt x="100208" y="105982"/>
                    <a:pt x="99882" y="102916"/>
                  </a:cubicBezTo>
                  <a:cubicBezTo>
                    <a:pt x="98838" y="93847"/>
                    <a:pt x="96914" y="73329"/>
                    <a:pt x="96881" y="47005"/>
                  </a:cubicBezTo>
                  <a:cubicBezTo>
                    <a:pt x="96881" y="21138"/>
                    <a:pt x="75939" y="0"/>
                    <a:pt x="501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0" name="Google Shape;500;p36"/>
            <p:cNvSpPr/>
            <p:nvPr/>
          </p:nvSpPr>
          <p:spPr>
            <a:xfrm>
              <a:off x="2007750" y="238125"/>
              <a:ext cx="1402675" cy="3149450"/>
            </a:xfrm>
            <a:custGeom>
              <a:avLst/>
              <a:gdLst/>
              <a:ahLst/>
              <a:cxnLst/>
              <a:rect l="l" t="t" r="r" b="b"/>
              <a:pathLst>
                <a:path w="56107" h="125978" extrusionOk="0">
                  <a:moveTo>
                    <a:pt x="50104" y="0"/>
                  </a:moveTo>
                  <a:cubicBezTo>
                    <a:pt x="24269" y="0"/>
                    <a:pt x="3295" y="20942"/>
                    <a:pt x="3295" y="46777"/>
                  </a:cubicBezTo>
                  <a:cubicBezTo>
                    <a:pt x="3295" y="73232"/>
                    <a:pt x="1370" y="93847"/>
                    <a:pt x="326" y="102948"/>
                  </a:cubicBezTo>
                  <a:cubicBezTo>
                    <a:pt x="0" y="106015"/>
                    <a:pt x="1631" y="108950"/>
                    <a:pt x="4436" y="110255"/>
                  </a:cubicBezTo>
                  <a:cubicBezTo>
                    <a:pt x="13505" y="114430"/>
                    <a:pt x="33860" y="123270"/>
                    <a:pt x="50104" y="125978"/>
                  </a:cubicBezTo>
                  <a:lnTo>
                    <a:pt x="50104" y="57607"/>
                  </a:lnTo>
                  <a:lnTo>
                    <a:pt x="32098" y="46777"/>
                  </a:lnTo>
                  <a:lnTo>
                    <a:pt x="32098" y="28803"/>
                  </a:lnTo>
                  <a:cubicBezTo>
                    <a:pt x="32098" y="14516"/>
                    <a:pt x="42504" y="2707"/>
                    <a:pt x="56106" y="424"/>
                  </a:cubicBezTo>
                  <a:cubicBezTo>
                    <a:pt x="54149" y="163"/>
                    <a:pt x="52159" y="0"/>
                    <a:pt x="501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1" name="Google Shape;501;p36"/>
            <p:cNvSpPr/>
            <p:nvPr/>
          </p:nvSpPr>
          <p:spPr>
            <a:xfrm>
              <a:off x="1730475" y="2847700"/>
              <a:ext cx="3059775" cy="2609625"/>
            </a:xfrm>
            <a:custGeom>
              <a:avLst/>
              <a:gdLst/>
              <a:ahLst/>
              <a:cxnLst/>
              <a:rect l="l" t="t" r="r" b="b"/>
              <a:pathLst>
                <a:path w="122391" h="104385" extrusionOk="0">
                  <a:moveTo>
                    <a:pt x="43189" y="1"/>
                  </a:moveTo>
                  <a:lnTo>
                    <a:pt x="43189" y="11320"/>
                  </a:lnTo>
                  <a:cubicBezTo>
                    <a:pt x="43189" y="15430"/>
                    <a:pt x="40873" y="19148"/>
                    <a:pt x="37220" y="20975"/>
                  </a:cubicBezTo>
                  <a:lnTo>
                    <a:pt x="5970" y="36600"/>
                  </a:lnTo>
                  <a:cubicBezTo>
                    <a:pt x="2316" y="38427"/>
                    <a:pt x="0" y="42178"/>
                    <a:pt x="0" y="46256"/>
                  </a:cubicBezTo>
                  <a:lnTo>
                    <a:pt x="0" y="61195"/>
                  </a:lnTo>
                  <a:cubicBezTo>
                    <a:pt x="0" y="63185"/>
                    <a:pt x="1599" y="64784"/>
                    <a:pt x="3589" y="64784"/>
                  </a:cubicBezTo>
                  <a:lnTo>
                    <a:pt x="3589" y="100796"/>
                  </a:lnTo>
                  <a:cubicBezTo>
                    <a:pt x="3589" y="102786"/>
                    <a:pt x="5220" y="104384"/>
                    <a:pt x="7209" y="104384"/>
                  </a:cubicBezTo>
                  <a:lnTo>
                    <a:pt x="118769" y="104384"/>
                  </a:lnTo>
                  <a:lnTo>
                    <a:pt x="118769" y="64784"/>
                  </a:lnTo>
                  <a:cubicBezTo>
                    <a:pt x="120759" y="64784"/>
                    <a:pt x="122390" y="63185"/>
                    <a:pt x="122390" y="61195"/>
                  </a:cubicBezTo>
                  <a:lnTo>
                    <a:pt x="122390" y="46256"/>
                  </a:lnTo>
                  <a:cubicBezTo>
                    <a:pt x="122390" y="42178"/>
                    <a:pt x="120074" y="38427"/>
                    <a:pt x="116421" y="36600"/>
                  </a:cubicBezTo>
                  <a:lnTo>
                    <a:pt x="85171" y="20975"/>
                  </a:lnTo>
                  <a:cubicBezTo>
                    <a:pt x="81517" y="19148"/>
                    <a:pt x="79201" y="15430"/>
                    <a:pt x="79201" y="11320"/>
                  </a:cubicBezTo>
                  <a:lnTo>
                    <a:pt x="792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2" name="Google Shape;502;p36"/>
            <p:cNvSpPr/>
            <p:nvPr/>
          </p:nvSpPr>
          <p:spPr>
            <a:xfrm>
              <a:off x="2090100" y="1254825"/>
              <a:ext cx="2160275" cy="1772500"/>
            </a:xfrm>
            <a:custGeom>
              <a:avLst/>
              <a:gdLst/>
              <a:ahLst/>
              <a:cxnLst/>
              <a:rect l="l" t="t" r="r" b="b"/>
              <a:pathLst>
                <a:path w="86411" h="70900" extrusionOk="0">
                  <a:moveTo>
                    <a:pt x="29938" y="1"/>
                  </a:moveTo>
                  <a:cubicBezTo>
                    <a:pt x="28911" y="1"/>
                    <a:pt x="27899" y="457"/>
                    <a:pt x="27075" y="1216"/>
                  </a:cubicBezTo>
                  <a:cubicBezTo>
                    <a:pt x="21628" y="6109"/>
                    <a:pt x="14419" y="16939"/>
                    <a:pt x="7210" y="16939"/>
                  </a:cubicBezTo>
                  <a:cubicBezTo>
                    <a:pt x="3230" y="16939"/>
                    <a:pt x="1" y="20135"/>
                    <a:pt x="1" y="24115"/>
                  </a:cubicBezTo>
                  <a:cubicBezTo>
                    <a:pt x="1" y="28095"/>
                    <a:pt x="3230" y="31324"/>
                    <a:pt x="7210" y="31324"/>
                  </a:cubicBezTo>
                  <a:lnTo>
                    <a:pt x="7275" y="31324"/>
                  </a:lnTo>
                  <a:cubicBezTo>
                    <a:pt x="7960" y="52560"/>
                    <a:pt x="24727" y="70533"/>
                    <a:pt x="46060" y="70892"/>
                  </a:cubicBezTo>
                  <a:cubicBezTo>
                    <a:pt x="46318" y="70897"/>
                    <a:pt x="46576" y="70899"/>
                    <a:pt x="46834" y="70899"/>
                  </a:cubicBezTo>
                  <a:cubicBezTo>
                    <a:pt x="68694" y="70899"/>
                    <a:pt x="86411" y="53183"/>
                    <a:pt x="86411" y="31324"/>
                  </a:cubicBezTo>
                  <a:cubicBezTo>
                    <a:pt x="86411" y="7022"/>
                    <a:pt x="56237" y="12861"/>
                    <a:pt x="31479" y="368"/>
                  </a:cubicBezTo>
                  <a:cubicBezTo>
                    <a:pt x="30976" y="116"/>
                    <a:pt x="30455" y="1"/>
                    <a:pt x="299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3" name="Google Shape;503;p36"/>
            <p:cNvSpPr/>
            <p:nvPr/>
          </p:nvSpPr>
          <p:spPr>
            <a:xfrm>
              <a:off x="1730475" y="3509875"/>
              <a:ext cx="3059775" cy="1947450"/>
            </a:xfrm>
            <a:custGeom>
              <a:avLst/>
              <a:gdLst/>
              <a:ahLst/>
              <a:cxnLst/>
              <a:rect l="l" t="t" r="r" b="b"/>
              <a:pathLst>
                <a:path w="122391" h="77898" extrusionOk="0">
                  <a:moveTo>
                    <a:pt x="26259" y="1"/>
                  </a:moveTo>
                  <a:lnTo>
                    <a:pt x="3980" y="11124"/>
                  </a:lnTo>
                  <a:cubicBezTo>
                    <a:pt x="1533" y="12331"/>
                    <a:pt x="0" y="14843"/>
                    <a:pt x="0" y="17550"/>
                  </a:cubicBezTo>
                  <a:lnTo>
                    <a:pt x="0" y="34708"/>
                  </a:lnTo>
                  <a:cubicBezTo>
                    <a:pt x="0" y="36698"/>
                    <a:pt x="1599" y="38297"/>
                    <a:pt x="3589" y="38297"/>
                  </a:cubicBezTo>
                  <a:lnTo>
                    <a:pt x="21595" y="38297"/>
                  </a:lnTo>
                  <a:lnTo>
                    <a:pt x="21595" y="77897"/>
                  </a:lnTo>
                  <a:lnTo>
                    <a:pt x="104384" y="77897"/>
                  </a:lnTo>
                  <a:lnTo>
                    <a:pt x="104384" y="38297"/>
                  </a:lnTo>
                  <a:lnTo>
                    <a:pt x="122390" y="38297"/>
                  </a:lnTo>
                  <a:lnTo>
                    <a:pt x="122390" y="17550"/>
                  </a:lnTo>
                  <a:cubicBezTo>
                    <a:pt x="122390" y="14843"/>
                    <a:pt x="120857" y="12331"/>
                    <a:pt x="118410" y="11124"/>
                  </a:cubicBezTo>
                  <a:lnTo>
                    <a:pt x="96131" y="1"/>
                  </a:lnTo>
                  <a:cubicBezTo>
                    <a:pt x="92315" y="15756"/>
                    <a:pt x="78158" y="27499"/>
                    <a:pt x="61195" y="27499"/>
                  </a:cubicBezTo>
                  <a:cubicBezTo>
                    <a:pt x="44233" y="27499"/>
                    <a:pt x="30076" y="15756"/>
                    <a:pt x="262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4" name="Google Shape;504;p36"/>
            <p:cNvSpPr/>
            <p:nvPr/>
          </p:nvSpPr>
          <p:spPr>
            <a:xfrm>
              <a:off x="2222225" y="3509875"/>
              <a:ext cx="2076275" cy="867725"/>
            </a:xfrm>
            <a:custGeom>
              <a:avLst/>
              <a:gdLst/>
              <a:ahLst/>
              <a:cxnLst/>
              <a:rect l="l" t="t" r="r" b="b"/>
              <a:pathLst>
                <a:path w="83051" h="34709" extrusionOk="0">
                  <a:moveTo>
                    <a:pt x="6589" y="1"/>
                  </a:moveTo>
                  <a:lnTo>
                    <a:pt x="0" y="3263"/>
                  </a:lnTo>
                  <a:cubicBezTo>
                    <a:pt x="5121" y="21400"/>
                    <a:pt x="21758" y="34708"/>
                    <a:pt x="41525" y="34708"/>
                  </a:cubicBezTo>
                  <a:cubicBezTo>
                    <a:pt x="61293" y="34708"/>
                    <a:pt x="77929" y="21400"/>
                    <a:pt x="83050" y="3263"/>
                  </a:cubicBezTo>
                  <a:lnTo>
                    <a:pt x="76461" y="1"/>
                  </a:lnTo>
                  <a:cubicBezTo>
                    <a:pt x="72645" y="15756"/>
                    <a:pt x="58488" y="27499"/>
                    <a:pt x="41525" y="27499"/>
                  </a:cubicBezTo>
                  <a:cubicBezTo>
                    <a:pt x="24563" y="27499"/>
                    <a:pt x="10406" y="15756"/>
                    <a:pt x="65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5" name="Google Shape;505;p36"/>
            <p:cNvSpPr/>
            <p:nvPr/>
          </p:nvSpPr>
          <p:spPr>
            <a:xfrm>
              <a:off x="4250350" y="3820600"/>
              <a:ext cx="539900" cy="646700"/>
            </a:xfrm>
            <a:custGeom>
              <a:avLst/>
              <a:gdLst/>
              <a:ahLst/>
              <a:cxnLst/>
              <a:rect l="l" t="t" r="r" b="b"/>
              <a:pathLst>
                <a:path w="21596" h="25868" extrusionOk="0">
                  <a:moveTo>
                    <a:pt x="18659" y="0"/>
                  </a:moveTo>
                  <a:lnTo>
                    <a:pt x="2088" y="16571"/>
                  </a:lnTo>
                  <a:cubicBezTo>
                    <a:pt x="751" y="17908"/>
                    <a:pt x="1" y="19735"/>
                    <a:pt x="1" y="21660"/>
                  </a:cubicBezTo>
                  <a:lnTo>
                    <a:pt x="1" y="25868"/>
                  </a:lnTo>
                  <a:lnTo>
                    <a:pt x="17974" y="25868"/>
                  </a:lnTo>
                  <a:cubicBezTo>
                    <a:pt x="19964" y="25868"/>
                    <a:pt x="21595" y="24269"/>
                    <a:pt x="21595" y="22279"/>
                  </a:cubicBezTo>
                  <a:lnTo>
                    <a:pt x="21595" y="7340"/>
                  </a:lnTo>
                  <a:cubicBezTo>
                    <a:pt x="21595" y="4567"/>
                    <a:pt x="20486" y="1957"/>
                    <a:pt x="186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6" name="Google Shape;506;p36"/>
            <p:cNvSpPr/>
            <p:nvPr/>
          </p:nvSpPr>
          <p:spPr>
            <a:xfrm>
              <a:off x="1730475" y="3811625"/>
              <a:ext cx="539875" cy="655675"/>
            </a:xfrm>
            <a:custGeom>
              <a:avLst/>
              <a:gdLst/>
              <a:ahLst/>
              <a:cxnLst/>
              <a:rect l="l" t="t" r="r" b="b"/>
              <a:pathLst>
                <a:path w="21595" h="26227" extrusionOk="0">
                  <a:moveTo>
                    <a:pt x="2545" y="0"/>
                  </a:moveTo>
                  <a:cubicBezTo>
                    <a:pt x="946" y="1338"/>
                    <a:pt x="0" y="3327"/>
                    <a:pt x="0" y="5480"/>
                  </a:cubicBezTo>
                  <a:lnTo>
                    <a:pt x="0" y="22638"/>
                  </a:lnTo>
                  <a:cubicBezTo>
                    <a:pt x="0" y="24628"/>
                    <a:pt x="1599" y="26227"/>
                    <a:pt x="3589" y="26227"/>
                  </a:cubicBezTo>
                  <a:lnTo>
                    <a:pt x="21595" y="26227"/>
                  </a:lnTo>
                  <a:lnTo>
                    <a:pt x="21595" y="22019"/>
                  </a:lnTo>
                  <a:cubicBezTo>
                    <a:pt x="21595" y="20094"/>
                    <a:pt x="20844" y="18267"/>
                    <a:pt x="19507" y="16930"/>
                  </a:cubicBezTo>
                  <a:lnTo>
                    <a:pt x="25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507" name="Google Shape;507;p36"/>
          <p:cNvGrpSpPr/>
          <p:nvPr/>
        </p:nvGrpSpPr>
        <p:grpSpPr>
          <a:xfrm>
            <a:off x="15045344" y="7744742"/>
            <a:ext cx="808629" cy="738885"/>
            <a:chOff x="1190625" y="463200"/>
            <a:chExt cx="5219200" cy="4769050"/>
          </a:xfrm>
        </p:grpSpPr>
        <p:sp>
          <p:nvSpPr>
            <p:cNvPr id="508" name="Google Shape;508;p36"/>
            <p:cNvSpPr/>
            <p:nvPr/>
          </p:nvSpPr>
          <p:spPr>
            <a:xfrm>
              <a:off x="4070125" y="822825"/>
              <a:ext cx="2159475" cy="2609625"/>
            </a:xfrm>
            <a:custGeom>
              <a:avLst/>
              <a:gdLst/>
              <a:ahLst/>
              <a:cxnLst/>
              <a:rect l="l" t="t" r="r" b="b"/>
              <a:pathLst>
                <a:path w="86379" h="104385" extrusionOk="0">
                  <a:moveTo>
                    <a:pt x="43189" y="0"/>
                  </a:moveTo>
                  <a:cubicBezTo>
                    <a:pt x="21334" y="0"/>
                    <a:pt x="3589" y="17746"/>
                    <a:pt x="3589" y="39601"/>
                  </a:cubicBezTo>
                  <a:cubicBezTo>
                    <a:pt x="3589" y="64783"/>
                    <a:pt x="1" y="89999"/>
                    <a:pt x="1" y="89999"/>
                  </a:cubicBezTo>
                  <a:cubicBezTo>
                    <a:pt x="1" y="89999"/>
                    <a:pt x="18007" y="100796"/>
                    <a:pt x="43189" y="104384"/>
                  </a:cubicBezTo>
                  <a:cubicBezTo>
                    <a:pt x="68405" y="100796"/>
                    <a:pt x="86378" y="89999"/>
                    <a:pt x="86378" y="89999"/>
                  </a:cubicBezTo>
                  <a:cubicBezTo>
                    <a:pt x="86378" y="89999"/>
                    <a:pt x="82790" y="64783"/>
                    <a:pt x="82790" y="39601"/>
                  </a:cubicBezTo>
                  <a:cubicBezTo>
                    <a:pt x="82790" y="17746"/>
                    <a:pt x="65077" y="0"/>
                    <a:pt x="431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9" name="Google Shape;509;p36"/>
            <p:cNvSpPr/>
            <p:nvPr/>
          </p:nvSpPr>
          <p:spPr>
            <a:xfrm>
              <a:off x="4070125" y="822825"/>
              <a:ext cx="1227350" cy="2609625"/>
            </a:xfrm>
            <a:custGeom>
              <a:avLst/>
              <a:gdLst/>
              <a:ahLst/>
              <a:cxnLst/>
              <a:rect l="l" t="t" r="r" b="b"/>
              <a:pathLst>
                <a:path w="49094" h="104385" extrusionOk="0">
                  <a:moveTo>
                    <a:pt x="43189" y="0"/>
                  </a:moveTo>
                  <a:cubicBezTo>
                    <a:pt x="21334" y="0"/>
                    <a:pt x="3589" y="17746"/>
                    <a:pt x="3589" y="39601"/>
                  </a:cubicBezTo>
                  <a:cubicBezTo>
                    <a:pt x="3589" y="64783"/>
                    <a:pt x="1" y="89999"/>
                    <a:pt x="1" y="89999"/>
                  </a:cubicBezTo>
                  <a:cubicBezTo>
                    <a:pt x="1" y="89999"/>
                    <a:pt x="18007" y="100796"/>
                    <a:pt x="43189" y="104384"/>
                  </a:cubicBezTo>
                  <a:lnTo>
                    <a:pt x="43189" y="50398"/>
                  </a:lnTo>
                  <a:lnTo>
                    <a:pt x="28804" y="36013"/>
                  </a:lnTo>
                  <a:lnTo>
                    <a:pt x="28804" y="25216"/>
                  </a:lnTo>
                  <a:cubicBezTo>
                    <a:pt x="28804" y="12983"/>
                    <a:pt x="37514" y="2773"/>
                    <a:pt x="49094" y="490"/>
                  </a:cubicBezTo>
                  <a:cubicBezTo>
                    <a:pt x="47169" y="196"/>
                    <a:pt x="45212" y="0"/>
                    <a:pt x="431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0" name="Google Shape;510;p36"/>
            <p:cNvSpPr/>
            <p:nvPr/>
          </p:nvSpPr>
          <p:spPr>
            <a:xfrm>
              <a:off x="3889900" y="2983075"/>
              <a:ext cx="2519925" cy="2249175"/>
            </a:xfrm>
            <a:custGeom>
              <a:avLst/>
              <a:gdLst/>
              <a:ahLst/>
              <a:cxnLst/>
              <a:rect l="l" t="t" r="r" b="b"/>
              <a:pathLst>
                <a:path w="100797" h="89967" extrusionOk="0">
                  <a:moveTo>
                    <a:pt x="36013" y="0"/>
                  </a:moveTo>
                  <a:lnTo>
                    <a:pt x="36013" y="13114"/>
                  </a:lnTo>
                  <a:cubicBezTo>
                    <a:pt x="36013" y="16049"/>
                    <a:pt x="34219" y="18692"/>
                    <a:pt x="31479" y="19801"/>
                  </a:cubicBezTo>
                  <a:lnTo>
                    <a:pt x="6786" y="29652"/>
                  </a:lnTo>
                  <a:cubicBezTo>
                    <a:pt x="2708" y="31316"/>
                    <a:pt x="1" y="35263"/>
                    <a:pt x="1" y="39699"/>
                  </a:cubicBezTo>
                  <a:lnTo>
                    <a:pt x="1" y="53986"/>
                  </a:lnTo>
                  <a:cubicBezTo>
                    <a:pt x="1" y="55976"/>
                    <a:pt x="1632" y="57575"/>
                    <a:pt x="3622" y="57575"/>
                  </a:cubicBezTo>
                  <a:lnTo>
                    <a:pt x="3622" y="89966"/>
                  </a:lnTo>
                  <a:lnTo>
                    <a:pt x="93587" y="89966"/>
                  </a:lnTo>
                  <a:cubicBezTo>
                    <a:pt x="95577" y="89966"/>
                    <a:pt x="97208" y="88368"/>
                    <a:pt x="97208" y="86378"/>
                  </a:cubicBezTo>
                  <a:lnTo>
                    <a:pt x="97208" y="57575"/>
                  </a:lnTo>
                  <a:cubicBezTo>
                    <a:pt x="99198" y="57575"/>
                    <a:pt x="100796" y="55976"/>
                    <a:pt x="100796" y="53986"/>
                  </a:cubicBezTo>
                  <a:lnTo>
                    <a:pt x="100796" y="39699"/>
                  </a:lnTo>
                  <a:cubicBezTo>
                    <a:pt x="100796" y="35263"/>
                    <a:pt x="98121" y="31316"/>
                    <a:pt x="94011" y="29652"/>
                  </a:cubicBezTo>
                  <a:lnTo>
                    <a:pt x="69318" y="19801"/>
                  </a:lnTo>
                  <a:cubicBezTo>
                    <a:pt x="66578" y="18692"/>
                    <a:pt x="64816" y="16049"/>
                    <a:pt x="64816" y="13114"/>
                  </a:cubicBezTo>
                  <a:lnTo>
                    <a:pt x="648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1" name="Google Shape;511;p36"/>
            <p:cNvSpPr/>
            <p:nvPr/>
          </p:nvSpPr>
          <p:spPr>
            <a:xfrm>
              <a:off x="4340050" y="1670250"/>
              <a:ext cx="1619600" cy="1492250"/>
            </a:xfrm>
            <a:custGeom>
              <a:avLst/>
              <a:gdLst/>
              <a:ahLst/>
              <a:cxnLst/>
              <a:rect l="l" t="t" r="r" b="b"/>
              <a:pathLst>
                <a:path w="64784" h="59690" extrusionOk="0">
                  <a:moveTo>
                    <a:pt x="18956" y="1"/>
                  </a:moveTo>
                  <a:cubicBezTo>
                    <a:pt x="18144" y="1"/>
                    <a:pt x="17356" y="462"/>
                    <a:pt x="16996" y="1268"/>
                  </a:cubicBezTo>
                  <a:cubicBezTo>
                    <a:pt x="15332" y="5019"/>
                    <a:pt x="11320" y="11380"/>
                    <a:pt x="3067" y="12685"/>
                  </a:cubicBezTo>
                  <a:cubicBezTo>
                    <a:pt x="1306" y="12946"/>
                    <a:pt x="1" y="14446"/>
                    <a:pt x="1" y="16208"/>
                  </a:cubicBezTo>
                  <a:lnTo>
                    <a:pt x="1" y="27298"/>
                  </a:lnTo>
                  <a:cubicBezTo>
                    <a:pt x="1" y="45207"/>
                    <a:pt x="14517" y="59690"/>
                    <a:pt x="32392" y="59690"/>
                  </a:cubicBezTo>
                  <a:cubicBezTo>
                    <a:pt x="50301" y="59690"/>
                    <a:pt x="64784" y="45207"/>
                    <a:pt x="64784" y="27298"/>
                  </a:cubicBezTo>
                  <a:cubicBezTo>
                    <a:pt x="64784" y="3323"/>
                    <a:pt x="35459" y="11934"/>
                    <a:pt x="20225" y="420"/>
                  </a:cubicBezTo>
                  <a:cubicBezTo>
                    <a:pt x="19837" y="134"/>
                    <a:pt x="19393" y="1"/>
                    <a:pt x="189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2" name="Google Shape;512;p36"/>
            <p:cNvSpPr/>
            <p:nvPr/>
          </p:nvSpPr>
          <p:spPr>
            <a:xfrm>
              <a:off x="3889900" y="3571050"/>
              <a:ext cx="2519925" cy="1661200"/>
            </a:xfrm>
            <a:custGeom>
              <a:avLst/>
              <a:gdLst/>
              <a:ahLst/>
              <a:cxnLst/>
              <a:rect l="l" t="t" r="r" b="b"/>
              <a:pathLst>
                <a:path w="100797" h="66448" extrusionOk="0">
                  <a:moveTo>
                    <a:pt x="22150" y="0"/>
                  </a:moveTo>
                  <a:lnTo>
                    <a:pt x="6786" y="6133"/>
                  </a:lnTo>
                  <a:cubicBezTo>
                    <a:pt x="2708" y="7797"/>
                    <a:pt x="1" y="11744"/>
                    <a:pt x="1" y="16180"/>
                  </a:cubicBezTo>
                  <a:lnTo>
                    <a:pt x="1" y="66447"/>
                  </a:lnTo>
                  <a:lnTo>
                    <a:pt x="82790" y="66447"/>
                  </a:lnTo>
                  <a:lnTo>
                    <a:pt x="82790" y="34056"/>
                  </a:lnTo>
                  <a:lnTo>
                    <a:pt x="97208" y="34056"/>
                  </a:lnTo>
                  <a:cubicBezTo>
                    <a:pt x="99198" y="34056"/>
                    <a:pt x="100796" y="32457"/>
                    <a:pt x="100796" y="30467"/>
                  </a:cubicBezTo>
                  <a:lnTo>
                    <a:pt x="100796" y="16180"/>
                  </a:lnTo>
                  <a:cubicBezTo>
                    <a:pt x="100796" y="11744"/>
                    <a:pt x="98121" y="7797"/>
                    <a:pt x="94011" y="6133"/>
                  </a:cubicBezTo>
                  <a:lnTo>
                    <a:pt x="78647" y="0"/>
                  </a:lnTo>
                  <a:cubicBezTo>
                    <a:pt x="76070" y="13244"/>
                    <a:pt x="64425" y="23258"/>
                    <a:pt x="50398" y="23258"/>
                  </a:cubicBezTo>
                  <a:cubicBezTo>
                    <a:pt x="36405" y="23258"/>
                    <a:pt x="24727" y="13244"/>
                    <a:pt x="221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3" name="Google Shape;513;p36"/>
            <p:cNvSpPr/>
            <p:nvPr/>
          </p:nvSpPr>
          <p:spPr>
            <a:xfrm>
              <a:off x="4274825" y="3571050"/>
              <a:ext cx="1750075" cy="761700"/>
            </a:xfrm>
            <a:custGeom>
              <a:avLst/>
              <a:gdLst/>
              <a:ahLst/>
              <a:cxnLst/>
              <a:rect l="l" t="t" r="r" b="b"/>
              <a:pathLst>
                <a:path w="70003" h="30468" extrusionOk="0">
                  <a:moveTo>
                    <a:pt x="6753" y="0"/>
                  </a:moveTo>
                  <a:lnTo>
                    <a:pt x="0" y="2708"/>
                  </a:lnTo>
                  <a:cubicBezTo>
                    <a:pt x="3719" y="18594"/>
                    <a:pt x="17974" y="30467"/>
                    <a:pt x="35001" y="30467"/>
                  </a:cubicBezTo>
                  <a:cubicBezTo>
                    <a:pt x="52029" y="30467"/>
                    <a:pt x="66284" y="18594"/>
                    <a:pt x="70003" y="2708"/>
                  </a:cubicBezTo>
                  <a:lnTo>
                    <a:pt x="63250" y="0"/>
                  </a:lnTo>
                  <a:cubicBezTo>
                    <a:pt x="60673" y="13244"/>
                    <a:pt x="49028" y="23258"/>
                    <a:pt x="35001" y="23258"/>
                  </a:cubicBezTo>
                  <a:cubicBezTo>
                    <a:pt x="21008" y="23258"/>
                    <a:pt x="9330" y="13244"/>
                    <a:pt x="67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5959625" y="3833625"/>
              <a:ext cx="450200" cy="588825"/>
            </a:xfrm>
            <a:custGeom>
              <a:avLst/>
              <a:gdLst/>
              <a:ahLst/>
              <a:cxnLst/>
              <a:rect l="l" t="t" r="r" b="b"/>
              <a:pathLst>
                <a:path w="18008" h="23553" extrusionOk="0">
                  <a:moveTo>
                    <a:pt x="16376" y="1"/>
                  </a:moveTo>
                  <a:lnTo>
                    <a:pt x="2121" y="14256"/>
                  </a:lnTo>
                  <a:cubicBezTo>
                    <a:pt x="784" y="15593"/>
                    <a:pt x="1" y="17420"/>
                    <a:pt x="1" y="19345"/>
                  </a:cubicBezTo>
                  <a:lnTo>
                    <a:pt x="1" y="23553"/>
                  </a:lnTo>
                  <a:lnTo>
                    <a:pt x="14419" y="23553"/>
                  </a:lnTo>
                  <a:cubicBezTo>
                    <a:pt x="16409" y="23553"/>
                    <a:pt x="18007" y="21954"/>
                    <a:pt x="18007" y="19964"/>
                  </a:cubicBezTo>
                  <a:lnTo>
                    <a:pt x="18007" y="5677"/>
                  </a:lnTo>
                  <a:cubicBezTo>
                    <a:pt x="18007" y="3622"/>
                    <a:pt x="17420" y="1665"/>
                    <a:pt x="163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1280325" y="4062800"/>
              <a:ext cx="539875" cy="1169450"/>
            </a:xfrm>
            <a:custGeom>
              <a:avLst/>
              <a:gdLst/>
              <a:ahLst/>
              <a:cxnLst/>
              <a:rect l="l" t="t" r="r" b="b"/>
              <a:pathLst>
                <a:path w="21595" h="46778" extrusionOk="0">
                  <a:moveTo>
                    <a:pt x="0" y="0"/>
                  </a:moveTo>
                  <a:lnTo>
                    <a:pt x="0" y="43189"/>
                  </a:lnTo>
                  <a:cubicBezTo>
                    <a:pt x="0" y="45179"/>
                    <a:pt x="1631" y="46777"/>
                    <a:pt x="3621" y="46777"/>
                  </a:cubicBezTo>
                  <a:lnTo>
                    <a:pt x="21595" y="46777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3260350" y="4062800"/>
              <a:ext cx="539875" cy="1169450"/>
            </a:xfrm>
            <a:custGeom>
              <a:avLst/>
              <a:gdLst/>
              <a:ahLst/>
              <a:cxnLst/>
              <a:rect l="l" t="t" r="r" b="b"/>
              <a:pathLst>
                <a:path w="21595" h="46778" extrusionOk="0">
                  <a:moveTo>
                    <a:pt x="0" y="0"/>
                  </a:moveTo>
                  <a:lnTo>
                    <a:pt x="0" y="46777"/>
                  </a:lnTo>
                  <a:lnTo>
                    <a:pt x="21595" y="46777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7" name="Google Shape;517;p36"/>
            <p:cNvSpPr/>
            <p:nvPr/>
          </p:nvSpPr>
          <p:spPr>
            <a:xfrm>
              <a:off x="1190625" y="2892550"/>
              <a:ext cx="2699300" cy="2339700"/>
            </a:xfrm>
            <a:custGeom>
              <a:avLst/>
              <a:gdLst/>
              <a:ahLst/>
              <a:cxnLst/>
              <a:rect l="l" t="t" r="r" b="b"/>
              <a:pathLst>
                <a:path w="107972" h="93588" extrusionOk="0">
                  <a:moveTo>
                    <a:pt x="39601" y="1"/>
                  </a:moveTo>
                  <a:lnTo>
                    <a:pt x="7959" y="8645"/>
                  </a:lnTo>
                  <a:cubicBezTo>
                    <a:pt x="3262" y="9917"/>
                    <a:pt x="0" y="14190"/>
                    <a:pt x="0" y="19051"/>
                  </a:cubicBezTo>
                  <a:lnTo>
                    <a:pt x="0" y="50398"/>
                  </a:lnTo>
                  <a:cubicBezTo>
                    <a:pt x="0" y="52388"/>
                    <a:pt x="1598" y="53987"/>
                    <a:pt x="3588" y="53987"/>
                  </a:cubicBezTo>
                  <a:lnTo>
                    <a:pt x="21594" y="53987"/>
                  </a:lnTo>
                  <a:lnTo>
                    <a:pt x="21594" y="93587"/>
                  </a:lnTo>
                  <a:lnTo>
                    <a:pt x="86377" y="93587"/>
                  </a:lnTo>
                  <a:lnTo>
                    <a:pt x="86377" y="45897"/>
                  </a:lnTo>
                  <a:lnTo>
                    <a:pt x="107972" y="45897"/>
                  </a:lnTo>
                  <a:lnTo>
                    <a:pt x="107972" y="19051"/>
                  </a:lnTo>
                  <a:cubicBezTo>
                    <a:pt x="107972" y="14190"/>
                    <a:pt x="104710" y="9917"/>
                    <a:pt x="100013" y="8645"/>
                  </a:cubicBezTo>
                  <a:lnTo>
                    <a:pt x="68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8" name="Google Shape;518;p36"/>
            <p:cNvSpPr/>
            <p:nvPr/>
          </p:nvSpPr>
          <p:spPr>
            <a:xfrm>
              <a:off x="1827525" y="2892550"/>
              <a:ext cx="1425500" cy="720100"/>
            </a:xfrm>
            <a:custGeom>
              <a:avLst/>
              <a:gdLst/>
              <a:ahLst/>
              <a:cxnLst/>
              <a:rect l="l" t="t" r="r" b="b"/>
              <a:pathLst>
                <a:path w="57020" h="28804" extrusionOk="0">
                  <a:moveTo>
                    <a:pt x="14125" y="1"/>
                  </a:moveTo>
                  <a:lnTo>
                    <a:pt x="0" y="3850"/>
                  </a:lnTo>
                  <a:cubicBezTo>
                    <a:pt x="1892" y="17942"/>
                    <a:pt x="13929" y="28804"/>
                    <a:pt x="28510" y="28804"/>
                  </a:cubicBezTo>
                  <a:cubicBezTo>
                    <a:pt x="43124" y="28804"/>
                    <a:pt x="55128" y="17942"/>
                    <a:pt x="57020" y="3850"/>
                  </a:cubicBezTo>
                  <a:lnTo>
                    <a:pt x="429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2090100" y="2577775"/>
              <a:ext cx="900350" cy="764950"/>
            </a:xfrm>
            <a:custGeom>
              <a:avLst/>
              <a:gdLst/>
              <a:ahLst/>
              <a:cxnLst/>
              <a:rect l="l" t="t" r="r" b="b"/>
              <a:pathLst>
                <a:path w="36014" h="30598" extrusionOk="0">
                  <a:moveTo>
                    <a:pt x="1" y="0"/>
                  </a:moveTo>
                  <a:lnTo>
                    <a:pt x="1" y="12592"/>
                  </a:lnTo>
                  <a:cubicBezTo>
                    <a:pt x="1" y="22541"/>
                    <a:pt x="8058" y="30598"/>
                    <a:pt x="18007" y="30598"/>
                  </a:cubicBezTo>
                  <a:cubicBezTo>
                    <a:pt x="27956" y="30598"/>
                    <a:pt x="36013" y="22541"/>
                    <a:pt x="36013" y="12592"/>
                  </a:cubicBezTo>
                  <a:lnTo>
                    <a:pt x="360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1550250" y="1003050"/>
              <a:ext cx="1980050" cy="1709300"/>
            </a:xfrm>
            <a:custGeom>
              <a:avLst/>
              <a:gdLst/>
              <a:ahLst/>
              <a:cxnLst/>
              <a:rect l="l" t="t" r="r" b="b"/>
              <a:pathLst>
                <a:path w="79202" h="68372" extrusionOk="0">
                  <a:moveTo>
                    <a:pt x="7209" y="0"/>
                  </a:moveTo>
                  <a:lnTo>
                    <a:pt x="7209" y="21595"/>
                  </a:lnTo>
                  <a:cubicBezTo>
                    <a:pt x="3230" y="21595"/>
                    <a:pt x="0" y="24824"/>
                    <a:pt x="0" y="28804"/>
                  </a:cubicBezTo>
                  <a:cubicBezTo>
                    <a:pt x="0" y="32783"/>
                    <a:pt x="3230" y="35980"/>
                    <a:pt x="7209" y="35980"/>
                  </a:cubicBezTo>
                  <a:cubicBezTo>
                    <a:pt x="7209" y="53888"/>
                    <a:pt x="21725" y="68372"/>
                    <a:pt x="39601" y="68372"/>
                  </a:cubicBezTo>
                  <a:cubicBezTo>
                    <a:pt x="57509" y="68372"/>
                    <a:pt x="71992" y="53888"/>
                    <a:pt x="71992" y="35980"/>
                  </a:cubicBezTo>
                  <a:cubicBezTo>
                    <a:pt x="75972" y="35980"/>
                    <a:pt x="79201" y="32783"/>
                    <a:pt x="79201" y="28804"/>
                  </a:cubicBezTo>
                  <a:cubicBezTo>
                    <a:pt x="79201" y="24824"/>
                    <a:pt x="75972" y="21595"/>
                    <a:pt x="71992" y="21595"/>
                  </a:cubicBezTo>
                  <a:lnTo>
                    <a:pt x="71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1640775" y="463200"/>
              <a:ext cx="1799825" cy="1105000"/>
            </a:xfrm>
            <a:custGeom>
              <a:avLst/>
              <a:gdLst/>
              <a:ahLst/>
              <a:cxnLst/>
              <a:rect l="l" t="t" r="r" b="b"/>
              <a:pathLst>
                <a:path w="71993" h="44200" extrusionOk="0">
                  <a:moveTo>
                    <a:pt x="25183" y="0"/>
                  </a:moveTo>
                  <a:cubicBezTo>
                    <a:pt x="11287" y="0"/>
                    <a:pt x="0" y="11287"/>
                    <a:pt x="0" y="25183"/>
                  </a:cubicBezTo>
                  <a:lnTo>
                    <a:pt x="0" y="44200"/>
                  </a:lnTo>
                  <a:cubicBezTo>
                    <a:pt x="1044" y="43580"/>
                    <a:pt x="2284" y="43189"/>
                    <a:pt x="3588" y="43189"/>
                  </a:cubicBezTo>
                  <a:cubicBezTo>
                    <a:pt x="4045" y="43189"/>
                    <a:pt x="4502" y="43221"/>
                    <a:pt x="4926" y="43319"/>
                  </a:cubicBezTo>
                  <a:cubicBezTo>
                    <a:pt x="5401" y="43412"/>
                    <a:pt x="5877" y="43457"/>
                    <a:pt x="6346" y="43457"/>
                  </a:cubicBezTo>
                  <a:cubicBezTo>
                    <a:pt x="9351" y="43457"/>
                    <a:pt x="12086" y="41613"/>
                    <a:pt x="12820" y="38622"/>
                  </a:cubicBezTo>
                  <a:lnTo>
                    <a:pt x="13733" y="35066"/>
                  </a:lnTo>
                  <a:cubicBezTo>
                    <a:pt x="14125" y="33501"/>
                    <a:pt x="15495" y="32392"/>
                    <a:pt x="17093" y="32359"/>
                  </a:cubicBezTo>
                  <a:cubicBezTo>
                    <a:pt x="23780" y="32163"/>
                    <a:pt x="41460" y="31283"/>
                    <a:pt x="53529" y="26911"/>
                  </a:cubicBezTo>
                  <a:cubicBezTo>
                    <a:pt x="53950" y="26756"/>
                    <a:pt x="54378" y="26683"/>
                    <a:pt x="54797" y="26683"/>
                  </a:cubicBezTo>
                  <a:cubicBezTo>
                    <a:pt x="56491" y="26683"/>
                    <a:pt x="58037" y="27880"/>
                    <a:pt x="58324" y="29684"/>
                  </a:cubicBezTo>
                  <a:lnTo>
                    <a:pt x="59695" y="37774"/>
                  </a:lnTo>
                  <a:cubicBezTo>
                    <a:pt x="59792" y="38459"/>
                    <a:pt x="59988" y="39111"/>
                    <a:pt x="60216" y="39764"/>
                  </a:cubicBezTo>
                  <a:cubicBezTo>
                    <a:pt x="61107" y="42128"/>
                    <a:pt x="63396" y="43401"/>
                    <a:pt x="65872" y="43401"/>
                  </a:cubicBezTo>
                  <a:cubicBezTo>
                    <a:pt x="66299" y="43401"/>
                    <a:pt x="66732" y="43363"/>
                    <a:pt x="67164" y="43287"/>
                  </a:cubicBezTo>
                  <a:cubicBezTo>
                    <a:pt x="67556" y="43221"/>
                    <a:pt x="67980" y="43189"/>
                    <a:pt x="68371" y="43189"/>
                  </a:cubicBezTo>
                  <a:cubicBezTo>
                    <a:pt x="69709" y="43189"/>
                    <a:pt x="70916" y="43580"/>
                    <a:pt x="71992" y="44200"/>
                  </a:cubicBezTo>
                  <a:lnTo>
                    <a:pt x="71992" y="21594"/>
                  </a:lnTo>
                  <a:cubicBezTo>
                    <a:pt x="71992" y="16212"/>
                    <a:pt x="68991" y="11580"/>
                    <a:pt x="64620" y="9101"/>
                  </a:cubicBezTo>
                  <a:cubicBezTo>
                    <a:pt x="63805" y="3947"/>
                    <a:pt x="59368" y="0"/>
                    <a:pt x="539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22" name="Google Shape;522;p36"/>
            <p:cNvSpPr/>
            <p:nvPr/>
          </p:nvSpPr>
          <p:spPr>
            <a:xfrm>
              <a:off x="1640775" y="463200"/>
              <a:ext cx="1079725" cy="1105000"/>
            </a:xfrm>
            <a:custGeom>
              <a:avLst/>
              <a:gdLst/>
              <a:ahLst/>
              <a:cxnLst/>
              <a:rect l="l" t="t" r="r" b="b"/>
              <a:pathLst>
                <a:path w="43189" h="44200" extrusionOk="0">
                  <a:moveTo>
                    <a:pt x="25183" y="0"/>
                  </a:moveTo>
                  <a:cubicBezTo>
                    <a:pt x="11287" y="0"/>
                    <a:pt x="0" y="11287"/>
                    <a:pt x="0" y="25183"/>
                  </a:cubicBezTo>
                  <a:lnTo>
                    <a:pt x="0" y="44200"/>
                  </a:lnTo>
                  <a:cubicBezTo>
                    <a:pt x="1044" y="43580"/>
                    <a:pt x="2284" y="43189"/>
                    <a:pt x="3588" y="43189"/>
                  </a:cubicBezTo>
                  <a:cubicBezTo>
                    <a:pt x="4045" y="43189"/>
                    <a:pt x="4502" y="43221"/>
                    <a:pt x="4926" y="43319"/>
                  </a:cubicBezTo>
                  <a:cubicBezTo>
                    <a:pt x="5401" y="43412"/>
                    <a:pt x="5877" y="43457"/>
                    <a:pt x="6346" y="43457"/>
                  </a:cubicBezTo>
                  <a:cubicBezTo>
                    <a:pt x="9351" y="43457"/>
                    <a:pt x="12086" y="41613"/>
                    <a:pt x="12820" y="38622"/>
                  </a:cubicBezTo>
                  <a:lnTo>
                    <a:pt x="13733" y="35066"/>
                  </a:lnTo>
                  <a:cubicBezTo>
                    <a:pt x="14125" y="33501"/>
                    <a:pt x="15495" y="32392"/>
                    <a:pt x="17093" y="32359"/>
                  </a:cubicBezTo>
                  <a:cubicBezTo>
                    <a:pt x="18267" y="32326"/>
                    <a:pt x="19800" y="32261"/>
                    <a:pt x="21595" y="32163"/>
                  </a:cubicBezTo>
                  <a:lnTo>
                    <a:pt x="21595" y="21594"/>
                  </a:lnTo>
                  <a:cubicBezTo>
                    <a:pt x="21595" y="9656"/>
                    <a:pt x="31250" y="0"/>
                    <a:pt x="431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23" name="Google Shape;523;p36"/>
            <p:cNvSpPr/>
            <p:nvPr/>
          </p:nvSpPr>
          <p:spPr>
            <a:xfrm>
              <a:off x="1190625" y="3188575"/>
              <a:ext cx="539875" cy="1053650"/>
            </a:xfrm>
            <a:custGeom>
              <a:avLst/>
              <a:gdLst/>
              <a:ahLst/>
              <a:cxnLst/>
              <a:rect l="l" t="t" r="r" b="b"/>
              <a:pathLst>
                <a:path w="21595" h="42146" extrusionOk="0">
                  <a:moveTo>
                    <a:pt x="2805" y="1"/>
                  </a:moveTo>
                  <a:cubicBezTo>
                    <a:pt x="1076" y="1925"/>
                    <a:pt x="0" y="4470"/>
                    <a:pt x="0" y="7210"/>
                  </a:cubicBezTo>
                  <a:lnTo>
                    <a:pt x="0" y="38557"/>
                  </a:lnTo>
                  <a:cubicBezTo>
                    <a:pt x="0" y="40547"/>
                    <a:pt x="1598" y="42146"/>
                    <a:pt x="3588" y="42146"/>
                  </a:cubicBezTo>
                  <a:lnTo>
                    <a:pt x="21594" y="42146"/>
                  </a:lnTo>
                  <a:lnTo>
                    <a:pt x="21594" y="30337"/>
                  </a:lnTo>
                  <a:cubicBezTo>
                    <a:pt x="21594" y="26325"/>
                    <a:pt x="20257" y="22443"/>
                    <a:pt x="17810" y="19279"/>
                  </a:cubicBezTo>
                  <a:lnTo>
                    <a:pt x="28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3080125" y="4332725"/>
              <a:ext cx="1619600" cy="899525"/>
            </a:xfrm>
            <a:custGeom>
              <a:avLst/>
              <a:gdLst/>
              <a:ahLst/>
              <a:cxnLst/>
              <a:rect l="l" t="t" r="r" b="b"/>
              <a:pathLst>
                <a:path w="64784" h="35981" extrusionOk="0">
                  <a:moveTo>
                    <a:pt x="21595" y="0"/>
                  </a:moveTo>
                  <a:lnTo>
                    <a:pt x="21595" y="8188"/>
                  </a:lnTo>
                  <a:cubicBezTo>
                    <a:pt x="21595" y="9754"/>
                    <a:pt x="20616" y="11124"/>
                    <a:pt x="19148" y="11613"/>
                  </a:cubicBezTo>
                  <a:lnTo>
                    <a:pt x="7405" y="15527"/>
                  </a:lnTo>
                  <a:cubicBezTo>
                    <a:pt x="2969" y="16995"/>
                    <a:pt x="0" y="21138"/>
                    <a:pt x="0" y="25770"/>
                  </a:cubicBezTo>
                  <a:lnTo>
                    <a:pt x="0" y="32392"/>
                  </a:lnTo>
                  <a:cubicBezTo>
                    <a:pt x="0" y="34382"/>
                    <a:pt x="1631" y="35980"/>
                    <a:pt x="3621" y="35980"/>
                  </a:cubicBezTo>
                  <a:lnTo>
                    <a:pt x="61195" y="35980"/>
                  </a:lnTo>
                  <a:cubicBezTo>
                    <a:pt x="63185" y="35980"/>
                    <a:pt x="64783" y="34382"/>
                    <a:pt x="64783" y="32392"/>
                  </a:cubicBezTo>
                  <a:lnTo>
                    <a:pt x="64783" y="25770"/>
                  </a:lnTo>
                  <a:cubicBezTo>
                    <a:pt x="64783" y="21138"/>
                    <a:pt x="61815" y="16995"/>
                    <a:pt x="57411" y="15527"/>
                  </a:cubicBezTo>
                  <a:lnTo>
                    <a:pt x="45668" y="11613"/>
                  </a:lnTo>
                  <a:cubicBezTo>
                    <a:pt x="44200" y="11124"/>
                    <a:pt x="43189" y="9754"/>
                    <a:pt x="43189" y="8188"/>
                  </a:cubicBezTo>
                  <a:lnTo>
                    <a:pt x="431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3080125" y="2442400"/>
              <a:ext cx="1619600" cy="1080550"/>
            </a:xfrm>
            <a:custGeom>
              <a:avLst/>
              <a:gdLst/>
              <a:ahLst/>
              <a:cxnLst/>
              <a:rect l="l" t="t" r="r" b="b"/>
              <a:pathLst>
                <a:path w="64784" h="43222" extrusionOk="0">
                  <a:moveTo>
                    <a:pt x="32392" y="0"/>
                  </a:moveTo>
                  <a:cubicBezTo>
                    <a:pt x="14516" y="0"/>
                    <a:pt x="0" y="14516"/>
                    <a:pt x="0" y="32425"/>
                  </a:cubicBezTo>
                  <a:lnTo>
                    <a:pt x="0" y="43222"/>
                  </a:lnTo>
                  <a:lnTo>
                    <a:pt x="64783" y="43222"/>
                  </a:lnTo>
                  <a:lnTo>
                    <a:pt x="64783" y="32425"/>
                  </a:lnTo>
                  <a:cubicBezTo>
                    <a:pt x="64783" y="14516"/>
                    <a:pt x="50300" y="0"/>
                    <a:pt x="323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3080125" y="2442400"/>
              <a:ext cx="1079725" cy="1080550"/>
            </a:xfrm>
            <a:custGeom>
              <a:avLst/>
              <a:gdLst/>
              <a:ahLst/>
              <a:cxnLst/>
              <a:rect l="l" t="t" r="r" b="b"/>
              <a:pathLst>
                <a:path w="43189" h="43222" extrusionOk="0">
                  <a:moveTo>
                    <a:pt x="32392" y="0"/>
                  </a:moveTo>
                  <a:cubicBezTo>
                    <a:pt x="14516" y="0"/>
                    <a:pt x="0" y="14516"/>
                    <a:pt x="0" y="32425"/>
                  </a:cubicBezTo>
                  <a:lnTo>
                    <a:pt x="0" y="43222"/>
                  </a:lnTo>
                  <a:lnTo>
                    <a:pt x="21595" y="43222"/>
                  </a:lnTo>
                  <a:lnTo>
                    <a:pt x="21595" y="32425"/>
                  </a:lnTo>
                  <a:cubicBezTo>
                    <a:pt x="21595" y="18300"/>
                    <a:pt x="30630" y="6361"/>
                    <a:pt x="43189" y="1892"/>
                  </a:cubicBezTo>
                  <a:cubicBezTo>
                    <a:pt x="39829" y="686"/>
                    <a:pt x="36208" y="0"/>
                    <a:pt x="323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27" name="Google Shape;527;p36"/>
            <p:cNvSpPr/>
            <p:nvPr/>
          </p:nvSpPr>
          <p:spPr>
            <a:xfrm>
              <a:off x="3080125" y="3087225"/>
              <a:ext cx="1619600" cy="1335500"/>
            </a:xfrm>
            <a:custGeom>
              <a:avLst/>
              <a:gdLst/>
              <a:ahLst/>
              <a:cxnLst/>
              <a:rect l="l" t="t" r="r" b="b"/>
              <a:pathLst>
                <a:path w="64784" h="53420" extrusionOk="0">
                  <a:moveTo>
                    <a:pt x="50444" y="0"/>
                  </a:moveTo>
                  <a:cubicBezTo>
                    <a:pt x="49392" y="0"/>
                    <a:pt x="48312" y="230"/>
                    <a:pt x="47266" y="727"/>
                  </a:cubicBezTo>
                  <a:cubicBezTo>
                    <a:pt x="27401" y="10187"/>
                    <a:pt x="7209" y="10220"/>
                    <a:pt x="7209" y="10220"/>
                  </a:cubicBezTo>
                  <a:cubicBezTo>
                    <a:pt x="3230" y="10220"/>
                    <a:pt x="0" y="13449"/>
                    <a:pt x="0" y="17429"/>
                  </a:cubicBezTo>
                  <a:cubicBezTo>
                    <a:pt x="0" y="21376"/>
                    <a:pt x="3230" y="24605"/>
                    <a:pt x="7209" y="24605"/>
                  </a:cubicBezTo>
                  <a:lnTo>
                    <a:pt x="7209" y="27150"/>
                  </a:lnTo>
                  <a:cubicBezTo>
                    <a:pt x="7209" y="40948"/>
                    <a:pt x="17843" y="52984"/>
                    <a:pt x="31641" y="53409"/>
                  </a:cubicBezTo>
                  <a:cubicBezTo>
                    <a:pt x="31898" y="53416"/>
                    <a:pt x="32153" y="53420"/>
                    <a:pt x="32408" y="53420"/>
                  </a:cubicBezTo>
                  <a:cubicBezTo>
                    <a:pt x="46314" y="53420"/>
                    <a:pt x="57607" y="42128"/>
                    <a:pt x="57607" y="28226"/>
                  </a:cubicBezTo>
                  <a:lnTo>
                    <a:pt x="57607" y="24605"/>
                  </a:lnTo>
                  <a:cubicBezTo>
                    <a:pt x="61587" y="24605"/>
                    <a:pt x="64783" y="21376"/>
                    <a:pt x="64783" y="17429"/>
                  </a:cubicBezTo>
                  <a:cubicBezTo>
                    <a:pt x="64783" y="13449"/>
                    <a:pt x="61587" y="10220"/>
                    <a:pt x="57607" y="10220"/>
                  </a:cubicBezTo>
                  <a:lnTo>
                    <a:pt x="57607" y="7088"/>
                  </a:lnTo>
                  <a:cubicBezTo>
                    <a:pt x="57607" y="2956"/>
                    <a:pt x="54215" y="0"/>
                    <a:pt x="504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28" name="Google Shape;528;p36"/>
            <p:cNvSpPr/>
            <p:nvPr/>
          </p:nvSpPr>
          <p:spPr>
            <a:xfrm>
              <a:off x="3350050" y="2286075"/>
              <a:ext cx="1079750" cy="493400"/>
            </a:xfrm>
            <a:custGeom>
              <a:avLst/>
              <a:gdLst/>
              <a:ahLst/>
              <a:cxnLst/>
              <a:rect l="l" t="t" r="r" b="b"/>
              <a:pathLst>
                <a:path w="43190" h="19736" extrusionOk="0">
                  <a:moveTo>
                    <a:pt x="1798" y="1"/>
                  </a:moveTo>
                  <a:cubicBezTo>
                    <a:pt x="855" y="1"/>
                    <a:pt x="0" y="768"/>
                    <a:pt x="0" y="1785"/>
                  </a:cubicBezTo>
                  <a:lnTo>
                    <a:pt x="0" y="17931"/>
                  </a:lnTo>
                  <a:cubicBezTo>
                    <a:pt x="0" y="18981"/>
                    <a:pt x="866" y="19735"/>
                    <a:pt x="1816" y="19735"/>
                  </a:cubicBezTo>
                  <a:cubicBezTo>
                    <a:pt x="2047" y="19735"/>
                    <a:pt x="2283" y="19691"/>
                    <a:pt x="2512" y="19595"/>
                  </a:cubicBezTo>
                  <a:lnTo>
                    <a:pt x="21595" y="11407"/>
                  </a:lnTo>
                  <a:lnTo>
                    <a:pt x="40710" y="19595"/>
                  </a:lnTo>
                  <a:cubicBezTo>
                    <a:pt x="40940" y="19691"/>
                    <a:pt x="41174" y="19735"/>
                    <a:pt x="41403" y="19735"/>
                  </a:cubicBezTo>
                  <a:cubicBezTo>
                    <a:pt x="42345" y="19735"/>
                    <a:pt x="43189" y="18981"/>
                    <a:pt x="43189" y="17931"/>
                  </a:cubicBezTo>
                  <a:lnTo>
                    <a:pt x="43189" y="1785"/>
                  </a:lnTo>
                  <a:cubicBezTo>
                    <a:pt x="43189" y="768"/>
                    <a:pt x="42355" y="1"/>
                    <a:pt x="41421" y="1"/>
                  </a:cubicBezTo>
                  <a:cubicBezTo>
                    <a:pt x="41186" y="1"/>
                    <a:pt x="40945" y="49"/>
                    <a:pt x="40710" y="154"/>
                  </a:cubicBezTo>
                  <a:lnTo>
                    <a:pt x="21595" y="8341"/>
                  </a:lnTo>
                  <a:lnTo>
                    <a:pt x="2512" y="154"/>
                  </a:lnTo>
                  <a:cubicBezTo>
                    <a:pt x="2277" y="49"/>
                    <a:pt x="2035" y="1"/>
                    <a:pt x="17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3080125" y="4671975"/>
              <a:ext cx="1619600" cy="560275"/>
            </a:xfrm>
            <a:custGeom>
              <a:avLst/>
              <a:gdLst/>
              <a:ahLst/>
              <a:cxnLst/>
              <a:rect l="l" t="t" r="r" b="b"/>
              <a:pathLst>
                <a:path w="64784" h="22411" extrusionOk="0">
                  <a:moveTo>
                    <a:pt x="13277" y="0"/>
                  </a:moveTo>
                  <a:lnTo>
                    <a:pt x="7405" y="1957"/>
                  </a:lnTo>
                  <a:cubicBezTo>
                    <a:pt x="2969" y="3425"/>
                    <a:pt x="0" y="7568"/>
                    <a:pt x="0" y="12200"/>
                  </a:cubicBezTo>
                  <a:lnTo>
                    <a:pt x="0" y="18822"/>
                  </a:lnTo>
                  <a:cubicBezTo>
                    <a:pt x="0" y="20812"/>
                    <a:pt x="1631" y="22410"/>
                    <a:pt x="3621" y="22410"/>
                  </a:cubicBezTo>
                  <a:lnTo>
                    <a:pt x="61195" y="22410"/>
                  </a:lnTo>
                  <a:cubicBezTo>
                    <a:pt x="63185" y="22410"/>
                    <a:pt x="64783" y="20812"/>
                    <a:pt x="64783" y="18822"/>
                  </a:cubicBezTo>
                  <a:lnTo>
                    <a:pt x="64783" y="12200"/>
                  </a:lnTo>
                  <a:cubicBezTo>
                    <a:pt x="64783" y="7568"/>
                    <a:pt x="61815" y="3425"/>
                    <a:pt x="57411" y="1957"/>
                  </a:cubicBezTo>
                  <a:lnTo>
                    <a:pt x="51540" y="0"/>
                  </a:lnTo>
                  <a:cubicBezTo>
                    <a:pt x="47951" y="6916"/>
                    <a:pt x="40742" y="11613"/>
                    <a:pt x="32392" y="11613"/>
                  </a:cubicBezTo>
                  <a:cubicBezTo>
                    <a:pt x="24074" y="11613"/>
                    <a:pt x="16865" y="6916"/>
                    <a:pt x="132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3755350" y="2397550"/>
              <a:ext cx="269950" cy="269950"/>
            </a:xfrm>
            <a:custGeom>
              <a:avLst/>
              <a:gdLst/>
              <a:ahLst/>
              <a:cxnLst/>
              <a:rect l="l" t="t" r="r" b="b"/>
              <a:pathLst>
                <a:path w="10798" h="10798" extrusionOk="0">
                  <a:moveTo>
                    <a:pt x="5383" y="0"/>
                  </a:moveTo>
                  <a:cubicBezTo>
                    <a:pt x="2414" y="0"/>
                    <a:pt x="0" y="2414"/>
                    <a:pt x="0" y="5415"/>
                  </a:cubicBezTo>
                  <a:cubicBezTo>
                    <a:pt x="0" y="8384"/>
                    <a:pt x="2414" y="10798"/>
                    <a:pt x="5383" y="10798"/>
                  </a:cubicBezTo>
                  <a:cubicBezTo>
                    <a:pt x="8384" y="10798"/>
                    <a:pt x="10798" y="8384"/>
                    <a:pt x="10798" y="5415"/>
                  </a:cubicBezTo>
                  <a:cubicBezTo>
                    <a:pt x="10798" y="2414"/>
                    <a:pt x="8384" y="0"/>
                    <a:pt x="53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r>
              <a:rPr lang="en" dirty="0"/>
              <a:t>OUR PROCESS</a:t>
            </a:r>
            <a:endParaRPr dirty="0"/>
          </a:p>
        </p:txBody>
      </p:sp>
      <p:grpSp>
        <p:nvGrpSpPr>
          <p:cNvPr id="34" name="Google Shape;541;p38">
            <a:extLst>
              <a:ext uri="{FF2B5EF4-FFF2-40B4-BE49-F238E27FC236}">
                <a16:creationId xmlns:a16="http://schemas.microsoft.com/office/drawing/2014/main" id="{FFE5167C-6031-4FA9-9CDE-C03699924425}"/>
              </a:ext>
            </a:extLst>
          </p:cNvPr>
          <p:cNvGrpSpPr/>
          <p:nvPr/>
        </p:nvGrpSpPr>
        <p:grpSpPr>
          <a:xfrm>
            <a:off x="4759879" y="6569357"/>
            <a:ext cx="14893816" cy="3167568"/>
            <a:chOff x="238125" y="2097525"/>
            <a:chExt cx="7142175" cy="1518975"/>
          </a:xfrm>
        </p:grpSpPr>
        <p:sp>
          <p:nvSpPr>
            <p:cNvPr id="35" name="Google Shape;542;p38">
              <a:extLst>
                <a:ext uri="{FF2B5EF4-FFF2-40B4-BE49-F238E27FC236}">
                  <a16:creationId xmlns:a16="http://schemas.microsoft.com/office/drawing/2014/main" id="{D1868F19-ACB2-424E-A29A-3D3DC5808878}"/>
                </a:ext>
              </a:extLst>
            </p:cNvPr>
            <p:cNvSpPr/>
            <p:nvPr/>
          </p:nvSpPr>
          <p:spPr>
            <a:xfrm>
              <a:off x="238125" y="2097525"/>
              <a:ext cx="1519000" cy="1518975"/>
            </a:xfrm>
            <a:custGeom>
              <a:avLst/>
              <a:gdLst/>
              <a:ahLst/>
              <a:cxnLst/>
              <a:rect l="l" t="t" r="r" b="b"/>
              <a:pathLst>
                <a:path w="60760" h="60759" extrusionOk="0">
                  <a:moveTo>
                    <a:pt x="30380" y="5361"/>
                  </a:moveTo>
                  <a:cubicBezTo>
                    <a:pt x="44174" y="5361"/>
                    <a:pt x="55397" y="16584"/>
                    <a:pt x="55397" y="30379"/>
                  </a:cubicBezTo>
                  <a:cubicBezTo>
                    <a:pt x="55397" y="44174"/>
                    <a:pt x="44174" y="55397"/>
                    <a:pt x="30380" y="55397"/>
                  </a:cubicBezTo>
                  <a:cubicBezTo>
                    <a:pt x="16584" y="55397"/>
                    <a:pt x="5361" y="44174"/>
                    <a:pt x="5361" y="30379"/>
                  </a:cubicBezTo>
                  <a:cubicBezTo>
                    <a:pt x="5361" y="16584"/>
                    <a:pt x="16584" y="5361"/>
                    <a:pt x="30380" y="5361"/>
                  </a:cubicBezTo>
                  <a:close/>
                  <a:moveTo>
                    <a:pt x="30380" y="0"/>
                  </a:moveTo>
                  <a:cubicBezTo>
                    <a:pt x="13601" y="0"/>
                    <a:pt x="0" y="13601"/>
                    <a:pt x="0" y="30379"/>
                  </a:cubicBezTo>
                  <a:cubicBezTo>
                    <a:pt x="0" y="47157"/>
                    <a:pt x="13601" y="60759"/>
                    <a:pt x="30380" y="60759"/>
                  </a:cubicBezTo>
                  <a:cubicBezTo>
                    <a:pt x="47157" y="60759"/>
                    <a:pt x="60759" y="47157"/>
                    <a:pt x="60759" y="30379"/>
                  </a:cubicBezTo>
                  <a:cubicBezTo>
                    <a:pt x="60759" y="13602"/>
                    <a:pt x="47157" y="0"/>
                    <a:pt x="303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" name="Google Shape;543;p38">
              <a:extLst>
                <a:ext uri="{FF2B5EF4-FFF2-40B4-BE49-F238E27FC236}">
                  <a16:creationId xmlns:a16="http://schemas.microsoft.com/office/drawing/2014/main" id="{E61B6AFA-7BF2-46FD-9B29-86D3A7DA360C}"/>
                </a:ext>
              </a:extLst>
            </p:cNvPr>
            <p:cNvSpPr/>
            <p:nvPr/>
          </p:nvSpPr>
          <p:spPr>
            <a:xfrm>
              <a:off x="1623000" y="2097525"/>
              <a:ext cx="1518975" cy="1518975"/>
            </a:xfrm>
            <a:custGeom>
              <a:avLst/>
              <a:gdLst/>
              <a:ahLst/>
              <a:cxnLst/>
              <a:rect l="l" t="t" r="r" b="b"/>
              <a:pathLst>
                <a:path w="60759" h="60759" extrusionOk="0">
                  <a:moveTo>
                    <a:pt x="30380" y="5361"/>
                  </a:moveTo>
                  <a:cubicBezTo>
                    <a:pt x="44174" y="5361"/>
                    <a:pt x="55397" y="16584"/>
                    <a:pt x="55397" y="30379"/>
                  </a:cubicBezTo>
                  <a:cubicBezTo>
                    <a:pt x="55397" y="44174"/>
                    <a:pt x="44174" y="55397"/>
                    <a:pt x="30380" y="55397"/>
                  </a:cubicBezTo>
                  <a:cubicBezTo>
                    <a:pt x="16584" y="55397"/>
                    <a:pt x="5361" y="44174"/>
                    <a:pt x="5361" y="30379"/>
                  </a:cubicBezTo>
                  <a:cubicBezTo>
                    <a:pt x="5361" y="16584"/>
                    <a:pt x="16584" y="5361"/>
                    <a:pt x="30380" y="5361"/>
                  </a:cubicBezTo>
                  <a:close/>
                  <a:moveTo>
                    <a:pt x="30380" y="0"/>
                  </a:moveTo>
                  <a:cubicBezTo>
                    <a:pt x="13601" y="0"/>
                    <a:pt x="0" y="13601"/>
                    <a:pt x="0" y="30379"/>
                  </a:cubicBezTo>
                  <a:cubicBezTo>
                    <a:pt x="0" y="47157"/>
                    <a:pt x="13601" y="60759"/>
                    <a:pt x="30380" y="60759"/>
                  </a:cubicBezTo>
                  <a:cubicBezTo>
                    <a:pt x="47157" y="60759"/>
                    <a:pt x="60758" y="47157"/>
                    <a:pt x="60758" y="30379"/>
                  </a:cubicBezTo>
                  <a:cubicBezTo>
                    <a:pt x="60758" y="13602"/>
                    <a:pt x="47157" y="0"/>
                    <a:pt x="303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" name="Google Shape;544;p38">
              <a:extLst>
                <a:ext uri="{FF2B5EF4-FFF2-40B4-BE49-F238E27FC236}">
                  <a16:creationId xmlns:a16="http://schemas.microsoft.com/office/drawing/2014/main" id="{0A8C220B-4900-4221-A313-EAEAC0B44A2C}"/>
                </a:ext>
              </a:extLst>
            </p:cNvPr>
            <p:cNvSpPr/>
            <p:nvPr/>
          </p:nvSpPr>
          <p:spPr>
            <a:xfrm>
              <a:off x="3011000" y="2097525"/>
              <a:ext cx="1518975" cy="1518975"/>
            </a:xfrm>
            <a:custGeom>
              <a:avLst/>
              <a:gdLst/>
              <a:ahLst/>
              <a:cxnLst/>
              <a:rect l="l" t="t" r="r" b="b"/>
              <a:pathLst>
                <a:path w="60759" h="60759" extrusionOk="0">
                  <a:moveTo>
                    <a:pt x="30379" y="5361"/>
                  </a:moveTo>
                  <a:cubicBezTo>
                    <a:pt x="44174" y="5361"/>
                    <a:pt x="55398" y="16584"/>
                    <a:pt x="55398" y="30379"/>
                  </a:cubicBezTo>
                  <a:cubicBezTo>
                    <a:pt x="55398" y="44174"/>
                    <a:pt x="44174" y="55397"/>
                    <a:pt x="30379" y="55397"/>
                  </a:cubicBezTo>
                  <a:cubicBezTo>
                    <a:pt x="16585" y="55397"/>
                    <a:pt x="5361" y="44174"/>
                    <a:pt x="5361" y="30379"/>
                  </a:cubicBezTo>
                  <a:cubicBezTo>
                    <a:pt x="5361" y="16584"/>
                    <a:pt x="16585" y="5361"/>
                    <a:pt x="30379" y="5361"/>
                  </a:cubicBezTo>
                  <a:close/>
                  <a:moveTo>
                    <a:pt x="30379" y="0"/>
                  </a:moveTo>
                  <a:cubicBezTo>
                    <a:pt x="13602" y="0"/>
                    <a:pt x="1" y="13601"/>
                    <a:pt x="1" y="30379"/>
                  </a:cubicBezTo>
                  <a:cubicBezTo>
                    <a:pt x="1" y="47157"/>
                    <a:pt x="13602" y="60759"/>
                    <a:pt x="30379" y="60759"/>
                  </a:cubicBezTo>
                  <a:cubicBezTo>
                    <a:pt x="47157" y="60759"/>
                    <a:pt x="60758" y="47157"/>
                    <a:pt x="60758" y="30379"/>
                  </a:cubicBezTo>
                  <a:cubicBezTo>
                    <a:pt x="60758" y="13602"/>
                    <a:pt x="47157" y="0"/>
                    <a:pt x="303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Google Shape;545;p38">
              <a:extLst>
                <a:ext uri="{FF2B5EF4-FFF2-40B4-BE49-F238E27FC236}">
                  <a16:creationId xmlns:a16="http://schemas.microsoft.com/office/drawing/2014/main" id="{4643B9D3-4394-425C-8C08-B4CE9A070B6F}"/>
                </a:ext>
              </a:extLst>
            </p:cNvPr>
            <p:cNvSpPr/>
            <p:nvPr/>
          </p:nvSpPr>
          <p:spPr>
            <a:xfrm>
              <a:off x="4397375" y="2097525"/>
              <a:ext cx="1519000" cy="1518975"/>
            </a:xfrm>
            <a:custGeom>
              <a:avLst/>
              <a:gdLst/>
              <a:ahLst/>
              <a:cxnLst/>
              <a:rect l="l" t="t" r="r" b="b"/>
              <a:pathLst>
                <a:path w="60760" h="60759" extrusionOk="0">
                  <a:moveTo>
                    <a:pt x="30380" y="5361"/>
                  </a:moveTo>
                  <a:cubicBezTo>
                    <a:pt x="44176" y="5361"/>
                    <a:pt x="55399" y="16584"/>
                    <a:pt x="55399" y="30379"/>
                  </a:cubicBezTo>
                  <a:cubicBezTo>
                    <a:pt x="55399" y="44174"/>
                    <a:pt x="44176" y="55397"/>
                    <a:pt x="30380" y="55397"/>
                  </a:cubicBezTo>
                  <a:cubicBezTo>
                    <a:pt x="16584" y="55397"/>
                    <a:pt x="5363" y="44174"/>
                    <a:pt x="5363" y="30379"/>
                  </a:cubicBezTo>
                  <a:cubicBezTo>
                    <a:pt x="5363" y="16584"/>
                    <a:pt x="16584" y="5361"/>
                    <a:pt x="30380" y="5361"/>
                  </a:cubicBezTo>
                  <a:close/>
                  <a:moveTo>
                    <a:pt x="30380" y="0"/>
                  </a:moveTo>
                  <a:cubicBezTo>
                    <a:pt x="13603" y="0"/>
                    <a:pt x="0" y="13601"/>
                    <a:pt x="0" y="30379"/>
                  </a:cubicBezTo>
                  <a:cubicBezTo>
                    <a:pt x="0" y="47157"/>
                    <a:pt x="13603" y="60759"/>
                    <a:pt x="30380" y="60759"/>
                  </a:cubicBezTo>
                  <a:cubicBezTo>
                    <a:pt x="47159" y="60759"/>
                    <a:pt x="60760" y="47157"/>
                    <a:pt x="60760" y="30379"/>
                  </a:cubicBezTo>
                  <a:cubicBezTo>
                    <a:pt x="60760" y="13602"/>
                    <a:pt x="47159" y="0"/>
                    <a:pt x="303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" name="Google Shape;546;p38">
              <a:extLst>
                <a:ext uri="{FF2B5EF4-FFF2-40B4-BE49-F238E27FC236}">
                  <a16:creationId xmlns:a16="http://schemas.microsoft.com/office/drawing/2014/main" id="{9EAA0122-B4B2-4E65-BCF5-89447941FC9A}"/>
                </a:ext>
              </a:extLst>
            </p:cNvPr>
            <p:cNvSpPr/>
            <p:nvPr/>
          </p:nvSpPr>
          <p:spPr>
            <a:xfrm>
              <a:off x="5782375" y="2097525"/>
              <a:ext cx="1518925" cy="1518975"/>
            </a:xfrm>
            <a:custGeom>
              <a:avLst/>
              <a:gdLst/>
              <a:ahLst/>
              <a:cxnLst/>
              <a:rect l="l" t="t" r="r" b="b"/>
              <a:pathLst>
                <a:path w="60757" h="60759" extrusionOk="0">
                  <a:moveTo>
                    <a:pt x="30379" y="5361"/>
                  </a:moveTo>
                  <a:cubicBezTo>
                    <a:pt x="44173" y="5361"/>
                    <a:pt x="55396" y="16584"/>
                    <a:pt x="55396" y="30379"/>
                  </a:cubicBezTo>
                  <a:cubicBezTo>
                    <a:pt x="55396" y="44174"/>
                    <a:pt x="44173" y="55397"/>
                    <a:pt x="30379" y="55397"/>
                  </a:cubicBezTo>
                  <a:cubicBezTo>
                    <a:pt x="16583" y="55397"/>
                    <a:pt x="5360" y="44174"/>
                    <a:pt x="5360" y="30379"/>
                  </a:cubicBezTo>
                  <a:cubicBezTo>
                    <a:pt x="5360" y="16584"/>
                    <a:pt x="16583" y="5361"/>
                    <a:pt x="30379" y="5361"/>
                  </a:cubicBezTo>
                  <a:close/>
                  <a:moveTo>
                    <a:pt x="30379" y="0"/>
                  </a:moveTo>
                  <a:cubicBezTo>
                    <a:pt x="13600" y="0"/>
                    <a:pt x="0" y="13601"/>
                    <a:pt x="0" y="30379"/>
                  </a:cubicBezTo>
                  <a:cubicBezTo>
                    <a:pt x="0" y="47157"/>
                    <a:pt x="13601" y="60759"/>
                    <a:pt x="30379" y="60759"/>
                  </a:cubicBezTo>
                  <a:cubicBezTo>
                    <a:pt x="47157" y="60759"/>
                    <a:pt x="60757" y="47157"/>
                    <a:pt x="60757" y="30379"/>
                  </a:cubicBezTo>
                  <a:cubicBezTo>
                    <a:pt x="60757" y="13602"/>
                    <a:pt x="47157" y="0"/>
                    <a:pt x="303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Google Shape;547;p38">
              <a:extLst>
                <a:ext uri="{FF2B5EF4-FFF2-40B4-BE49-F238E27FC236}">
                  <a16:creationId xmlns:a16="http://schemas.microsoft.com/office/drawing/2014/main" id="{E3B3582A-0957-40A3-A4F2-38AABD7E8303}"/>
                </a:ext>
              </a:extLst>
            </p:cNvPr>
            <p:cNvSpPr/>
            <p:nvPr/>
          </p:nvSpPr>
          <p:spPr>
            <a:xfrm>
              <a:off x="238125" y="2097525"/>
              <a:ext cx="1519000" cy="772250"/>
            </a:xfrm>
            <a:custGeom>
              <a:avLst/>
              <a:gdLst/>
              <a:ahLst/>
              <a:cxnLst/>
              <a:rect l="l" t="t" r="r" b="b"/>
              <a:pathLst>
                <a:path w="60760" h="30890" extrusionOk="0">
                  <a:moveTo>
                    <a:pt x="30380" y="0"/>
                  </a:moveTo>
                  <a:cubicBezTo>
                    <a:pt x="13602" y="0"/>
                    <a:pt x="0" y="13601"/>
                    <a:pt x="0" y="30379"/>
                  </a:cubicBezTo>
                  <a:cubicBezTo>
                    <a:pt x="0" y="30550"/>
                    <a:pt x="11" y="30719"/>
                    <a:pt x="14" y="30889"/>
                  </a:cubicBezTo>
                  <a:lnTo>
                    <a:pt x="5374" y="30889"/>
                  </a:lnTo>
                  <a:cubicBezTo>
                    <a:pt x="5371" y="30719"/>
                    <a:pt x="5361" y="30550"/>
                    <a:pt x="5361" y="30379"/>
                  </a:cubicBezTo>
                  <a:cubicBezTo>
                    <a:pt x="5361" y="16584"/>
                    <a:pt x="16584" y="5361"/>
                    <a:pt x="30380" y="5361"/>
                  </a:cubicBezTo>
                  <a:cubicBezTo>
                    <a:pt x="44174" y="5361"/>
                    <a:pt x="55397" y="16584"/>
                    <a:pt x="55397" y="30379"/>
                  </a:cubicBezTo>
                  <a:cubicBezTo>
                    <a:pt x="55397" y="30550"/>
                    <a:pt x="55388" y="30719"/>
                    <a:pt x="55385" y="30889"/>
                  </a:cubicBezTo>
                  <a:lnTo>
                    <a:pt x="60745" y="30889"/>
                  </a:lnTo>
                  <a:cubicBezTo>
                    <a:pt x="60749" y="30719"/>
                    <a:pt x="60759" y="30550"/>
                    <a:pt x="60759" y="30379"/>
                  </a:cubicBezTo>
                  <a:cubicBezTo>
                    <a:pt x="60759" y="13601"/>
                    <a:pt x="47157" y="0"/>
                    <a:pt x="30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548;p38">
              <a:extLst>
                <a:ext uri="{FF2B5EF4-FFF2-40B4-BE49-F238E27FC236}">
                  <a16:creationId xmlns:a16="http://schemas.microsoft.com/office/drawing/2014/main" id="{6B0A1229-4578-4704-A372-C2E8E0085226}"/>
                </a:ext>
              </a:extLst>
            </p:cNvPr>
            <p:cNvSpPr/>
            <p:nvPr/>
          </p:nvSpPr>
          <p:spPr>
            <a:xfrm>
              <a:off x="1623300" y="2869750"/>
              <a:ext cx="1518350" cy="746750"/>
            </a:xfrm>
            <a:custGeom>
              <a:avLst/>
              <a:gdLst/>
              <a:ahLst/>
              <a:cxnLst/>
              <a:rect l="l" t="t" r="r" b="b"/>
              <a:pathLst>
                <a:path w="60734" h="29870" extrusionOk="0">
                  <a:moveTo>
                    <a:pt x="1" y="0"/>
                  </a:moveTo>
                  <a:cubicBezTo>
                    <a:pt x="274" y="16541"/>
                    <a:pt x="13760" y="29870"/>
                    <a:pt x="30368" y="29870"/>
                  </a:cubicBezTo>
                  <a:cubicBezTo>
                    <a:pt x="46975" y="29870"/>
                    <a:pt x="60460" y="16541"/>
                    <a:pt x="60734" y="0"/>
                  </a:cubicBezTo>
                  <a:lnTo>
                    <a:pt x="55373" y="0"/>
                  </a:lnTo>
                  <a:cubicBezTo>
                    <a:pt x="55099" y="13560"/>
                    <a:pt x="43992" y="24508"/>
                    <a:pt x="30370" y="24508"/>
                  </a:cubicBezTo>
                  <a:cubicBezTo>
                    <a:pt x="16746" y="24508"/>
                    <a:pt x="5637" y="13560"/>
                    <a:pt x="53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549;p38">
              <a:extLst>
                <a:ext uri="{FF2B5EF4-FFF2-40B4-BE49-F238E27FC236}">
                  <a16:creationId xmlns:a16="http://schemas.microsoft.com/office/drawing/2014/main" id="{43844278-5358-4C88-A4F1-08402FA4E721}"/>
                </a:ext>
              </a:extLst>
            </p:cNvPr>
            <p:cNvSpPr/>
            <p:nvPr/>
          </p:nvSpPr>
          <p:spPr>
            <a:xfrm>
              <a:off x="3011000" y="2097525"/>
              <a:ext cx="1518975" cy="772250"/>
            </a:xfrm>
            <a:custGeom>
              <a:avLst/>
              <a:gdLst/>
              <a:ahLst/>
              <a:cxnLst/>
              <a:rect l="l" t="t" r="r" b="b"/>
              <a:pathLst>
                <a:path w="60759" h="30890" extrusionOk="0">
                  <a:moveTo>
                    <a:pt x="30379" y="0"/>
                  </a:moveTo>
                  <a:cubicBezTo>
                    <a:pt x="13602" y="0"/>
                    <a:pt x="1" y="13601"/>
                    <a:pt x="1" y="30379"/>
                  </a:cubicBezTo>
                  <a:cubicBezTo>
                    <a:pt x="1" y="30550"/>
                    <a:pt x="10" y="30719"/>
                    <a:pt x="13" y="30889"/>
                  </a:cubicBezTo>
                  <a:lnTo>
                    <a:pt x="5373" y="30889"/>
                  </a:lnTo>
                  <a:cubicBezTo>
                    <a:pt x="5370" y="30719"/>
                    <a:pt x="5361" y="30550"/>
                    <a:pt x="5361" y="30379"/>
                  </a:cubicBezTo>
                  <a:cubicBezTo>
                    <a:pt x="5361" y="16584"/>
                    <a:pt x="16585" y="5361"/>
                    <a:pt x="30379" y="5361"/>
                  </a:cubicBezTo>
                  <a:cubicBezTo>
                    <a:pt x="44174" y="5361"/>
                    <a:pt x="55398" y="16584"/>
                    <a:pt x="55398" y="30379"/>
                  </a:cubicBezTo>
                  <a:cubicBezTo>
                    <a:pt x="55398" y="30550"/>
                    <a:pt x="55389" y="30719"/>
                    <a:pt x="55384" y="30889"/>
                  </a:cubicBezTo>
                  <a:lnTo>
                    <a:pt x="60746" y="30889"/>
                  </a:lnTo>
                  <a:cubicBezTo>
                    <a:pt x="60748" y="30719"/>
                    <a:pt x="60758" y="30550"/>
                    <a:pt x="60758" y="30379"/>
                  </a:cubicBezTo>
                  <a:cubicBezTo>
                    <a:pt x="60758" y="13601"/>
                    <a:pt x="47157" y="0"/>
                    <a:pt x="303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Google Shape;550;p38">
              <a:extLst>
                <a:ext uri="{FF2B5EF4-FFF2-40B4-BE49-F238E27FC236}">
                  <a16:creationId xmlns:a16="http://schemas.microsoft.com/office/drawing/2014/main" id="{FA2A7B0B-C31E-455A-BCF6-54C5749E6064}"/>
                </a:ext>
              </a:extLst>
            </p:cNvPr>
            <p:cNvSpPr/>
            <p:nvPr/>
          </p:nvSpPr>
          <p:spPr>
            <a:xfrm>
              <a:off x="4397725" y="2869750"/>
              <a:ext cx="1518350" cy="746750"/>
            </a:xfrm>
            <a:custGeom>
              <a:avLst/>
              <a:gdLst/>
              <a:ahLst/>
              <a:cxnLst/>
              <a:rect l="l" t="t" r="r" b="b"/>
              <a:pathLst>
                <a:path w="60734" h="29870" extrusionOk="0">
                  <a:moveTo>
                    <a:pt x="0" y="0"/>
                  </a:moveTo>
                  <a:cubicBezTo>
                    <a:pt x="272" y="16541"/>
                    <a:pt x="13759" y="29870"/>
                    <a:pt x="30366" y="29870"/>
                  </a:cubicBezTo>
                  <a:cubicBezTo>
                    <a:pt x="46974" y="29870"/>
                    <a:pt x="60460" y="16541"/>
                    <a:pt x="60733" y="0"/>
                  </a:cubicBezTo>
                  <a:lnTo>
                    <a:pt x="55371" y="0"/>
                  </a:lnTo>
                  <a:cubicBezTo>
                    <a:pt x="55097" y="13560"/>
                    <a:pt x="43990" y="24508"/>
                    <a:pt x="30368" y="24508"/>
                  </a:cubicBezTo>
                  <a:cubicBezTo>
                    <a:pt x="16744" y="24508"/>
                    <a:pt x="5635" y="13560"/>
                    <a:pt x="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Google Shape;551;p38">
              <a:extLst>
                <a:ext uri="{FF2B5EF4-FFF2-40B4-BE49-F238E27FC236}">
                  <a16:creationId xmlns:a16="http://schemas.microsoft.com/office/drawing/2014/main" id="{BE6F025F-A1DC-40C3-A125-AA564BE42F30}"/>
                </a:ext>
              </a:extLst>
            </p:cNvPr>
            <p:cNvSpPr/>
            <p:nvPr/>
          </p:nvSpPr>
          <p:spPr>
            <a:xfrm>
              <a:off x="5782375" y="2097525"/>
              <a:ext cx="1518925" cy="772250"/>
            </a:xfrm>
            <a:custGeom>
              <a:avLst/>
              <a:gdLst/>
              <a:ahLst/>
              <a:cxnLst/>
              <a:rect l="l" t="t" r="r" b="b"/>
              <a:pathLst>
                <a:path w="60757" h="30890" extrusionOk="0">
                  <a:moveTo>
                    <a:pt x="30379" y="0"/>
                  </a:moveTo>
                  <a:cubicBezTo>
                    <a:pt x="13600" y="0"/>
                    <a:pt x="0" y="13601"/>
                    <a:pt x="0" y="30379"/>
                  </a:cubicBezTo>
                  <a:cubicBezTo>
                    <a:pt x="0" y="30550"/>
                    <a:pt x="10" y="30719"/>
                    <a:pt x="13" y="30889"/>
                  </a:cubicBezTo>
                  <a:lnTo>
                    <a:pt x="5373" y="30889"/>
                  </a:lnTo>
                  <a:cubicBezTo>
                    <a:pt x="5369" y="30719"/>
                    <a:pt x="5360" y="30550"/>
                    <a:pt x="5360" y="30379"/>
                  </a:cubicBezTo>
                  <a:cubicBezTo>
                    <a:pt x="5360" y="16584"/>
                    <a:pt x="16583" y="5361"/>
                    <a:pt x="30379" y="5361"/>
                  </a:cubicBezTo>
                  <a:cubicBezTo>
                    <a:pt x="44173" y="5361"/>
                    <a:pt x="55396" y="16584"/>
                    <a:pt x="55396" y="30379"/>
                  </a:cubicBezTo>
                  <a:cubicBezTo>
                    <a:pt x="55396" y="30550"/>
                    <a:pt x="55387" y="30719"/>
                    <a:pt x="55384" y="30889"/>
                  </a:cubicBezTo>
                  <a:lnTo>
                    <a:pt x="60744" y="30889"/>
                  </a:lnTo>
                  <a:cubicBezTo>
                    <a:pt x="60747" y="30719"/>
                    <a:pt x="60757" y="30550"/>
                    <a:pt x="60757" y="30379"/>
                  </a:cubicBezTo>
                  <a:cubicBezTo>
                    <a:pt x="60757" y="13601"/>
                    <a:pt x="47157" y="0"/>
                    <a:pt x="30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" name="Google Shape;552;p38">
              <a:extLst>
                <a:ext uri="{FF2B5EF4-FFF2-40B4-BE49-F238E27FC236}">
                  <a16:creationId xmlns:a16="http://schemas.microsoft.com/office/drawing/2014/main" id="{94E4EBB0-7C7A-48EF-A316-BF650BDF1751}"/>
                </a:ext>
              </a:extLst>
            </p:cNvPr>
            <p:cNvSpPr/>
            <p:nvPr/>
          </p:nvSpPr>
          <p:spPr>
            <a:xfrm>
              <a:off x="1549100" y="2729100"/>
              <a:ext cx="281350" cy="281300"/>
            </a:xfrm>
            <a:custGeom>
              <a:avLst/>
              <a:gdLst/>
              <a:ahLst/>
              <a:cxnLst/>
              <a:rect l="l" t="t" r="r" b="b"/>
              <a:pathLst>
                <a:path w="11254" h="11252" extrusionOk="0">
                  <a:moveTo>
                    <a:pt x="5628" y="1"/>
                  </a:moveTo>
                  <a:cubicBezTo>
                    <a:pt x="2520" y="1"/>
                    <a:pt x="1" y="2520"/>
                    <a:pt x="1" y="5626"/>
                  </a:cubicBezTo>
                  <a:cubicBezTo>
                    <a:pt x="1" y="8732"/>
                    <a:pt x="2520" y="11251"/>
                    <a:pt x="5628" y="11251"/>
                  </a:cubicBezTo>
                  <a:cubicBezTo>
                    <a:pt x="8734" y="11251"/>
                    <a:pt x="11253" y="8732"/>
                    <a:pt x="11253" y="5626"/>
                  </a:cubicBezTo>
                  <a:cubicBezTo>
                    <a:pt x="11253" y="2520"/>
                    <a:pt x="8734" y="1"/>
                    <a:pt x="5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6" name="Google Shape;553;p38">
              <a:extLst>
                <a:ext uri="{FF2B5EF4-FFF2-40B4-BE49-F238E27FC236}">
                  <a16:creationId xmlns:a16="http://schemas.microsoft.com/office/drawing/2014/main" id="{BF77FE55-97C1-4DE8-8C23-6830C9305F66}"/>
                </a:ext>
              </a:extLst>
            </p:cNvPr>
            <p:cNvSpPr/>
            <p:nvPr/>
          </p:nvSpPr>
          <p:spPr>
            <a:xfrm>
              <a:off x="2936575" y="2729100"/>
              <a:ext cx="281325" cy="281300"/>
            </a:xfrm>
            <a:custGeom>
              <a:avLst/>
              <a:gdLst/>
              <a:ahLst/>
              <a:cxnLst/>
              <a:rect l="l" t="t" r="r" b="b"/>
              <a:pathLst>
                <a:path w="11253" h="11252" extrusionOk="0">
                  <a:moveTo>
                    <a:pt x="5626" y="1"/>
                  </a:moveTo>
                  <a:cubicBezTo>
                    <a:pt x="2520" y="1"/>
                    <a:pt x="1" y="2520"/>
                    <a:pt x="1" y="5626"/>
                  </a:cubicBezTo>
                  <a:cubicBezTo>
                    <a:pt x="1" y="8732"/>
                    <a:pt x="2520" y="11251"/>
                    <a:pt x="5626" y="11251"/>
                  </a:cubicBezTo>
                  <a:cubicBezTo>
                    <a:pt x="8734" y="11251"/>
                    <a:pt x="11253" y="8732"/>
                    <a:pt x="11253" y="5626"/>
                  </a:cubicBezTo>
                  <a:cubicBezTo>
                    <a:pt x="11253" y="2520"/>
                    <a:pt x="8734" y="1"/>
                    <a:pt x="56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" name="Google Shape;554;p38">
              <a:extLst>
                <a:ext uri="{FF2B5EF4-FFF2-40B4-BE49-F238E27FC236}">
                  <a16:creationId xmlns:a16="http://schemas.microsoft.com/office/drawing/2014/main" id="{B43F2267-7DD7-460D-82D7-E743E7036048}"/>
                </a:ext>
              </a:extLst>
            </p:cNvPr>
            <p:cNvSpPr/>
            <p:nvPr/>
          </p:nvSpPr>
          <p:spPr>
            <a:xfrm>
              <a:off x="4324050" y="2729100"/>
              <a:ext cx="281300" cy="281300"/>
            </a:xfrm>
            <a:custGeom>
              <a:avLst/>
              <a:gdLst/>
              <a:ahLst/>
              <a:cxnLst/>
              <a:rect l="l" t="t" r="r" b="b"/>
              <a:pathLst>
                <a:path w="11252" h="11252" extrusionOk="0">
                  <a:moveTo>
                    <a:pt x="5626" y="1"/>
                  </a:moveTo>
                  <a:cubicBezTo>
                    <a:pt x="2520" y="1"/>
                    <a:pt x="1" y="2520"/>
                    <a:pt x="1" y="5626"/>
                  </a:cubicBezTo>
                  <a:cubicBezTo>
                    <a:pt x="1" y="8732"/>
                    <a:pt x="2520" y="11251"/>
                    <a:pt x="5626" y="11251"/>
                  </a:cubicBezTo>
                  <a:cubicBezTo>
                    <a:pt x="8734" y="11251"/>
                    <a:pt x="11251" y="8732"/>
                    <a:pt x="11251" y="5626"/>
                  </a:cubicBezTo>
                  <a:cubicBezTo>
                    <a:pt x="11251" y="2520"/>
                    <a:pt x="8734" y="1"/>
                    <a:pt x="56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" name="Google Shape;555;p38">
              <a:extLst>
                <a:ext uri="{FF2B5EF4-FFF2-40B4-BE49-F238E27FC236}">
                  <a16:creationId xmlns:a16="http://schemas.microsoft.com/office/drawing/2014/main" id="{782E0226-11E1-4383-A73E-48B1FCCFFD42}"/>
                </a:ext>
              </a:extLst>
            </p:cNvPr>
            <p:cNvSpPr/>
            <p:nvPr/>
          </p:nvSpPr>
          <p:spPr>
            <a:xfrm>
              <a:off x="5711525" y="2729100"/>
              <a:ext cx="281300" cy="281300"/>
            </a:xfrm>
            <a:custGeom>
              <a:avLst/>
              <a:gdLst/>
              <a:ahLst/>
              <a:cxnLst/>
              <a:rect l="l" t="t" r="r" b="b"/>
              <a:pathLst>
                <a:path w="11252" h="11252" extrusionOk="0">
                  <a:moveTo>
                    <a:pt x="5626" y="1"/>
                  </a:moveTo>
                  <a:cubicBezTo>
                    <a:pt x="2518" y="1"/>
                    <a:pt x="1" y="2520"/>
                    <a:pt x="1" y="5626"/>
                  </a:cubicBezTo>
                  <a:cubicBezTo>
                    <a:pt x="1" y="8732"/>
                    <a:pt x="2518" y="11251"/>
                    <a:pt x="5626" y="11251"/>
                  </a:cubicBezTo>
                  <a:cubicBezTo>
                    <a:pt x="8732" y="11251"/>
                    <a:pt x="11251" y="8732"/>
                    <a:pt x="11251" y="5626"/>
                  </a:cubicBezTo>
                  <a:cubicBezTo>
                    <a:pt x="11251" y="2520"/>
                    <a:pt x="8732" y="1"/>
                    <a:pt x="5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" name="Google Shape;556;p38">
              <a:extLst>
                <a:ext uri="{FF2B5EF4-FFF2-40B4-BE49-F238E27FC236}">
                  <a16:creationId xmlns:a16="http://schemas.microsoft.com/office/drawing/2014/main" id="{F884057C-CDFD-4418-9742-1895C9367E11}"/>
                </a:ext>
              </a:extLst>
            </p:cNvPr>
            <p:cNvSpPr/>
            <p:nvPr/>
          </p:nvSpPr>
          <p:spPr>
            <a:xfrm>
              <a:off x="7099000" y="2729100"/>
              <a:ext cx="281300" cy="281300"/>
            </a:xfrm>
            <a:custGeom>
              <a:avLst/>
              <a:gdLst/>
              <a:ahLst/>
              <a:cxnLst/>
              <a:rect l="l" t="t" r="r" b="b"/>
              <a:pathLst>
                <a:path w="11252" h="11252" extrusionOk="0">
                  <a:moveTo>
                    <a:pt x="5626" y="1"/>
                  </a:moveTo>
                  <a:cubicBezTo>
                    <a:pt x="2518" y="1"/>
                    <a:pt x="0" y="2520"/>
                    <a:pt x="0" y="5626"/>
                  </a:cubicBezTo>
                  <a:cubicBezTo>
                    <a:pt x="0" y="8732"/>
                    <a:pt x="2518" y="11251"/>
                    <a:pt x="5626" y="11251"/>
                  </a:cubicBezTo>
                  <a:cubicBezTo>
                    <a:pt x="8732" y="11251"/>
                    <a:pt x="11251" y="8732"/>
                    <a:pt x="11251" y="5626"/>
                  </a:cubicBezTo>
                  <a:cubicBezTo>
                    <a:pt x="11251" y="2520"/>
                    <a:pt x="8732" y="1"/>
                    <a:pt x="56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" name="Google Shape;557;p38">
              <a:extLst>
                <a:ext uri="{FF2B5EF4-FFF2-40B4-BE49-F238E27FC236}">
                  <a16:creationId xmlns:a16="http://schemas.microsoft.com/office/drawing/2014/main" id="{CF64C197-DBCC-4280-A281-A5ED4D734907}"/>
                </a:ext>
              </a:extLst>
            </p:cNvPr>
            <p:cNvSpPr/>
            <p:nvPr/>
          </p:nvSpPr>
          <p:spPr>
            <a:xfrm>
              <a:off x="1608925" y="2788925"/>
              <a:ext cx="161700" cy="161650"/>
            </a:xfrm>
            <a:custGeom>
              <a:avLst/>
              <a:gdLst/>
              <a:ahLst/>
              <a:cxnLst/>
              <a:rect l="l" t="t" r="r" b="b"/>
              <a:pathLst>
                <a:path w="6468" h="6466" extrusionOk="0">
                  <a:moveTo>
                    <a:pt x="3235" y="1"/>
                  </a:moveTo>
                  <a:cubicBezTo>
                    <a:pt x="1449" y="1"/>
                    <a:pt x="1" y="1447"/>
                    <a:pt x="1" y="3233"/>
                  </a:cubicBezTo>
                  <a:cubicBezTo>
                    <a:pt x="1" y="5019"/>
                    <a:pt x="1449" y="6466"/>
                    <a:pt x="3235" y="6466"/>
                  </a:cubicBezTo>
                  <a:cubicBezTo>
                    <a:pt x="5019" y="6466"/>
                    <a:pt x="6467" y="5019"/>
                    <a:pt x="6467" y="3233"/>
                  </a:cubicBezTo>
                  <a:cubicBezTo>
                    <a:pt x="6467" y="1447"/>
                    <a:pt x="5019" y="1"/>
                    <a:pt x="3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" name="Google Shape;558;p38">
              <a:extLst>
                <a:ext uri="{FF2B5EF4-FFF2-40B4-BE49-F238E27FC236}">
                  <a16:creationId xmlns:a16="http://schemas.microsoft.com/office/drawing/2014/main" id="{62824E4F-FC5D-4439-A222-6AED43B0F2E8}"/>
                </a:ext>
              </a:extLst>
            </p:cNvPr>
            <p:cNvSpPr/>
            <p:nvPr/>
          </p:nvSpPr>
          <p:spPr>
            <a:xfrm>
              <a:off x="2996400" y="2788925"/>
              <a:ext cx="161700" cy="161650"/>
            </a:xfrm>
            <a:custGeom>
              <a:avLst/>
              <a:gdLst/>
              <a:ahLst/>
              <a:cxnLst/>
              <a:rect l="l" t="t" r="r" b="b"/>
              <a:pathLst>
                <a:path w="6468" h="6466" extrusionOk="0">
                  <a:moveTo>
                    <a:pt x="3233" y="1"/>
                  </a:moveTo>
                  <a:cubicBezTo>
                    <a:pt x="1449" y="1"/>
                    <a:pt x="1" y="1447"/>
                    <a:pt x="1" y="3233"/>
                  </a:cubicBezTo>
                  <a:cubicBezTo>
                    <a:pt x="1" y="5019"/>
                    <a:pt x="1449" y="6466"/>
                    <a:pt x="3233" y="6466"/>
                  </a:cubicBezTo>
                  <a:cubicBezTo>
                    <a:pt x="5019" y="6466"/>
                    <a:pt x="6467" y="5019"/>
                    <a:pt x="6467" y="3233"/>
                  </a:cubicBezTo>
                  <a:cubicBezTo>
                    <a:pt x="6467" y="1447"/>
                    <a:pt x="5019" y="1"/>
                    <a:pt x="32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" name="Google Shape;559;p38">
              <a:extLst>
                <a:ext uri="{FF2B5EF4-FFF2-40B4-BE49-F238E27FC236}">
                  <a16:creationId xmlns:a16="http://schemas.microsoft.com/office/drawing/2014/main" id="{72E9FAD8-9397-4B63-8AF5-B047C16A7BA9}"/>
                </a:ext>
              </a:extLst>
            </p:cNvPr>
            <p:cNvSpPr/>
            <p:nvPr/>
          </p:nvSpPr>
          <p:spPr>
            <a:xfrm>
              <a:off x="4383875" y="2788925"/>
              <a:ext cx="161650" cy="161650"/>
            </a:xfrm>
            <a:custGeom>
              <a:avLst/>
              <a:gdLst/>
              <a:ahLst/>
              <a:cxnLst/>
              <a:rect l="l" t="t" r="r" b="b"/>
              <a:pathLst>
                <a:path w="6466" h="6466" extrusionOk="0">
                  <a:moveTo>
                    <a:pt x="3233" y="1"/>
                  </a:moveTo>
                  <a:cubicBezTo>
                    <a:pt x="1447" y="1"/>
                    <a:pt x="0" y="1447"/>
                    <a:pt x="0" y="3233"/>
                  </a:cubicBezTo>
                  <a:cubicBezTo>
                    <a:pt x="0" y="5019"/>
                    <a:pt x="1447" y="6466"/>
                    <a:pt x="3233" y="6466"/>
                  </a:cubicBezTo>
                  <a:cubicBezTo>
                    <a:pt x="5019" y="6466"/>
                    <a:pt x="6465" y="5019"/>
                    <a:pt x="6465" y="3233"/>
                  </a:cubicBezTo>
                  <a:cubicBezTo>
                    <a:pt x="6465" y="1447"/>
                    <a:pt x="5019" y="1"/>
                    <a:pt x="32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" name="Google Shape;560;p38">
              <a:extLst>
                <a:ext uri="{FF2B5EF4-FFF2-40B4-BE49-F238E27FC236}">
                  <a16:creationId xmlns:a16="http://schemas.microsoft.com/office/drawing/2014/main" id="{690325C0-D723-445D-A3C5-6A6DF5950157}"/>
                </a:ext>
              </a:extLst>
            </p:cNvPr>
            <p:cNvSpPr/>
            <p:nvPr/>
          </p:nvSpPr>
          <p:spPr>
            <a:xfrm>
              <a:off x="5771350" y="2788925"/>
              <a:ext cx="161650" cy="161650"/>
            </a:xfrm>
            <a:custGeom>
              <a:avLst/>
              <a:gdLst/>
              <a:ahLst/>
              <a:cxnLst/>
              <a:rect l="l" t="t" r="r" b="b"/>
              <a:pathLst>
                <a:path w="6466" h="6466" extrusionOk="0">
                  <a:moveTo>
                    <a:pt x="3233" y="1"/>
                  </a:moveTo>
                  <a:cubicBezTo>
                    <a:pt x="1447" y="1"/>
                    <a:pt x="0" y="1447"/>
                    <a:pt x="0" y="3233"/>
                  </a:cubicBezTo>
                  <a:cubicBezTo>
                    <a:pt x="0" y="5019"/>
                    <a:pt x="1447" y="6466"/>
                    <a:pt x="3233" y="6466"/>
                  </a:cubicBezTo>
                  <a:cubicBezTo>
                    <a:pt x="5019" y="6466"/>
                    <a:pt x="6465" y="5019"/>
                    <a:pt x="6465" y="3233"/>
                  </a:cubicBezTo>
                  <a:cubicBezTo>
                    <a:pt x="6465" y="1447"/>
                    <a:pt x="5019" y="1"/>
                    <a:pt x="32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" name="Google Shape;561;p38">
              <a:extLst>
                <a:ext uri="{FF2B5EF4-FFF2-40B4-BE49-F238E27FC236}">
                  <a16:creationId xmlns:a16="http://schemas.microsoft.com/office/drawing/2014/main" id="{04B293E3-8997-4EB0-B634-C93F72AB190F}"/>
                </a:ext>
              </a:extLst>
            </p:cNvPr>
            <p:cNvSpPr/>
            <p:nvPr/>
          </p:nvSpPr>
          <p:spPr>
            <a:xfrm>
              <a:off x="7158825" y="2788925"/>
              <a:ext cx="161650" cy="161650"/>
            </a:xfrm>
            <a:custGeom>
              <a:avLst/>
              <a:gdLst/>
              <a:ahLst/>
              <a:cxnLst/>
              <a:rect l="l" t="t" r="r" b="b"/>
              <a:pathLst>
                <a:path w="6466" h="6466" extrusionOk="0">
                  <a:moveTo>
                    <a:pt x="3233" y="1"/>
                  </a:moveTo>
                  <a:cubicBezTo>
                    <a:pt x="1447" y="1"/>
                    <a:pt x="0" y="1447"/>
                    <a:pt x="0" y="3233"/>
                  </a:cubicBezTo>
                  <a:cubicBezTo>
                    <a:pt x="0" y="5019"/>
                    <a:pt x="1447" y="6466"/>
                    <a:pt x="3233" y="6466"/>
                  </a:cubicBezTo>
                  <a:cubicBezTo>
                    <a:pt x="5017" y="6466"/>
                    <a:pt x="6465" y="5019"/>
                    <a:pt x="6465" y="3233"/>
                  </a:cubicBezTo>
                  <a:cubicBezTo>
                    <a:pt x="6465" y="1447"/>
                    <a:pt x="5017" y="1"/>
                    <a:pt x="32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55" name="Google Shape;562;p38">
            <a:extLst>
              <a:ext uri="{FF2B5EF4-FFF2-40B4-BE49-F238E27FC236}">
                <a16:creationId xmlns:a16="http://schemas.microsoft.com/office/drawing/2014/main" id="{89F93149-E0BA-4AE4-9E64-67C277D1BE8A}"/>
              </a:ext>
            </a:extLst>
          </p:cNvPr>
          <p:cNvSpPr txBox="1"/>
          <p:nvPr/>
        </p:nvSpPr>
        <p:spPr>
          <a:xfrm>
            <a:off x="5050707" y="7645083"/>
            <a:ext cx="2582400" cy="1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algn="ctr" defTabSz="2438430">
              <a:buClr>
                <a:srgbClr val="000000"/>
              </a:buClr>
            </a:pPr>
            <a:r>
              <a:rPr lang="en" sz="4000" kern="0" dirty="0">
                <a:solidFill>
                  <a:srgbClr val="1C6274"/>
                </a:solidFill>
                <a:latin typeface="+mj-lt"/>
                <a:ea typeface="Staatliches"/>
                <a:cs typeface="Staatliches"/>
                <a:sym typeface="Staatliches"/>
              </a:rPr>
              <a:t>DAY 1</a:t>
            </a:r>
            <a:endParaRPr sz="4000" kern="0" dirty="0">
              <a:solidFill>
                <a:srgbClr val="1C6274"/>
              </a:solidFill>
              <a:latin typeface="+mj-lt"/>
              <a:ea typeface="Staatliches"/>
              <a:cs typeface="Staatliches"/>
              <a:sym typeface="Staatliches"/>
            </a:endParaRPr>
          </a:p>
        </p:txBody>
      </p:sp>
      <p:sp>
        <p:nvSpPr>
          <p:cNvPr id="56" name="Google Shape;563;p38">
            <a:extLst>
              <a:ext uri="{FF2B5EF4-FFF2-40B4-BE49-F238E27FC236}">
                <a16:creationId xmlns:a16="http://schemas.microsoft.com/office/drawing/2014/main" id="{4595CC66-EF04-41E4-BEA8-21B78F40DE8F}"/>
              </a:ext>
            </a:extLst>
          </p:cNvPr>
          <p:cNvSpPr txBox="1"/>
          <p:nvPr/>
        </p:nvSpPr>
        <p:spPr>
          <a:xfrm>
            <a:off x="7944107" y="7645083"/>
            <a:ext cx="2582400" cy="1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algn="ctr" defTabSz="2438430">
              <a:buClr>
                <a:srgbClr val="000000"/>
              </a:buClr>
            </a:pPr>
            <a:r>
              <a:rPr lang="en" sz="4000" kern="0">
                <a:solidFill>
                  <a:srgbClr val="1C6274"/>
                </a:solidFill>
                <a:latin typeface="+mj-lt"/>
                <a:ea typeface="Staatliches"/>
                <a:cs typeface="Staatliches"/>
                <a:sym typeface="Staatliches"/>
              </a:rPr>
              <a:t>DAY 2</a:t>
            </a:r>
            <a:endParaRPr sz="4000" kern="0">
              <a:solidFill>
                <a:srgbClr val="1C6274"/>
              </a:solidFill>
              <a:latin typeface="+mj-lt"/>
              <a:ea typeface="Staatliches"/>
              <a:cs typeface="Staatliches"/>
              <a:sym typeface="Staatliches"/>
            </a:endParaRPr>
          </a:p>
        </p:txBody>
      </p:sp>
      <p:sp>
        <p:nvSpPr>
          <p:cNvPr id="57" name="Google Shape;564;p38">
            <a:extLst>
              <a:ext uri="{FF2B5EF4-FFF2-40B4-BE49-F238E27FC236}">
                <a16:creationId xmlns:a16="http://schemas.microsoft.com/office/drawing/2014/main" id="{981B5F74-B30F-4CC1-8E06-B0ACA7328BE7}"/>
              </a:ext>
            </a:extLst>
          </p:cNvPr>
          <p:cNvSpPr txBox="1"/>
          <p:nvPr/>
        </p:nvSpPr>
        <p:spPr>
          <a:xfrm>
            <a:off x="10837507" y="7645083"/>
            <a:ext cx="2582400" cy="1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algn="ctr" defTabSz="2438430">
              <a:buClr>
                <a:srgbClr val="000000"/>
              </a:buClr>
            </a:pPr>
            <a:r>
              <a:rPr lang="en" sz="4000" kern="0">
                <a:solidFill>
                  <a:srgbClr val="1C6274"/>
                </a:solidFill>
                <a:latin typeface="+mj-lt"/>
                <a:ea typeface="Staatliches"/>
                <a:cs typeface="Staatliches"/>
                <a:sym typeface="Staatliches"/>
              </a:rPr>
              <a:t>DAY 3</a:t>
            </a:r>
            <a:endParaRPr sz="4000" kern="0">
              <a:solidFill>
                <a:srgbClr val="1C6274"/>
              </a:solidFill>
              <a:latin typeface="+mj-lt"/>
              <a:ea typeface="Staatliches"/>
              <a:cs typeface="Staatliches"/>
              <a:sym typeface="Staatliches"/>
            </a:endParaRPr>
          </a:p>
        </p:txBody>
      </p:sp>
      <p:sp>
        <p:nvSpPr>
          <p:cNvPr id="58" name="Google Shape;565;p38">
            <a:extLst>
              <a:ext uri="{FF2B5EF4-FFF2-40B4-BE49-F238E27FC236}">
                <a16:creationId xmlns:a16="http://schemas.microsoft.com/office/drawing/2014/main" id="{7491EB5B-F654-4F6E-B2CD-6C2C0235DD04}"/>
              </a:ext>
            </a:extLst>
          </p:cNvPr>
          <p:cNvSpPr txBox="1"/>
          <p:nvPr/>
        </p:nvSpPr>
        <p:spPr>
          <a:xfrm>
            <a:off x="13730907" y="7645083"/>
            <a:ext cx="2582400" cy="1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algn="ctr" defTabSz="2438430">
              <a:buClr>
                <a:srgbClr val="000000"/>
              </a:buClr>
            </a:pPr>
            <a:r>
              <a:rPr lang="en" sz="4000" kern="0">
                <a:solidFill>
                  <a:srgbClr val="1C6274"/>
                </a:solidFill>
                <a:latin typeface="+mj-lt"/>
                <a:ea typeface="Staatliches"/>
                <a:cs typeface="Staatliches"/>
                <a:sym typeface="Staatliches"/>
              </a:rPr>
              <a:t>DAY 4</a:t>
            </a:r>
            <a:endParaRPr sz="4000" kern="0">
              <a:solidFill>
                <a:srgbClr val="1C6274"/>
              </a:solidFill>
              <a:latin typeface="+mj-lt"/>
              <a:ea typeface="Staatliches"/>
              <a:cs typeface="Staatliches"/>
              <a:sym typeface="Staatliches"/>
            </a:endParaRPr>
          </a:p>
        </p:txBody>
      </p:sp>
      <p:sp>
        <p:nvSpPr>
          <p:cNvPr id="59" name="Google Shape;566;p38">
            <a:extLst>
              <a:ext uri="{FF2B5EF4-FFF2-40B4-BE49-F238E27FC236}">
                <a16:creationId xmlns:a16="http://schemas.microsoft.com/office/drawing/2014/main" id="{D489269F-1126-4D96-B637-3FD9F96FB89D}"/>
              </a:ext>
            </a:extLst>
          </p:cNvPr>
          <p:cNvSpPr txBox="1"/>
          <p:nvPr/>
        </p:nvSpPr>
        <p:spPr>
          <a:xfrm>
            <a:off x="16624307" y="7645083"/>
            <a:ext cx="2582400" cy="1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algn="ctr" defTabSz="2438430">
              <a:buClr>
                <a:srgbClr val="000000"/>
              </a:buClr>
            </a:pPr>
            <a:r>
              <a:rPr lang="en" sz="4000" kern="0">
                <a:solidFill>
                  <a:srgbClr val="1C6274"/>
                </a:solidFill>
                <a:latin typeface="+mj-lt"/>
                <a:ea typeface="Staatliches"/>
                <a:cs typeface="Staatliches"/>
                <a:sym typeface="Staatliches"/>
              </a:rPr>
              <a:t>DAY 5</a:t>
            </a:r>
            <a:endParaRPr sz="4000" kern="0">
              <a:solidFill>
                <a:srgbClr val="1C6274"/>
              </a:solidFill>
              <a:latin typeface="+mj-lt"/>
              <a:ea typeface="Staatliches"/>
              <a:cs typeface="Staatliches"/>
              <a:sym typeface="Staatliches"/>
            </a:endParaRPr>
          </a:p>
        </p:txBody>
      </p:sp>
      <p:sp>
        <p:nvSpPr>
          <p:cNvPr id="60" name="Google Shape;567;p38">
            <a:extLst>
              <a:ext uri="{FF2B5EF4-FFF2-40B4-BE49-F238E27FC236}">
                <a16:creationId xmlns:a16="http://schemas.microsoft.com/office/drawing/2014/main" id="{84DF87CF-3A8D-4DDD-BA2E-99A76FBA28A6}"/>
              </a:ext>
            </a:extLst>
          </p:cNvPr>
          <p:cNvSpPr txBox="1">
            <a:spLocks/>
          </p:cNvSpPr>
          <p:nvPr/>
        </p:nvSpPr>
        <p:spPr>
          <a:xfrm>
            <a:off x="15731141" y="4504544"/>
            <a:ext cx="4368800" cy="1962400"/>
          </a:xfrm>
          <a:prstGeom prst="rect">
            <a:avLst/>
          </a:prstGeom>
        </p:spPr>
        <p:txBody>
          <a:bodyPr spcFirstLastPara="1" vert="horz" wrap="square" lIns="243800" tIns="243800" rIns="243800" bIns="243800" rtlCol="0" anchor="t" anchorCtr="0">
            <a:no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4267"/>
              </a:spcAft>
              <a:buClr>
                <a:schemeClr val="dk1"/>
              </a:buClr>
              <a:buSzPts val="1100"/>
              <a:buNone/>
            </a:pPr>
            <a:r>
              <a:rPr lang="en-US" sz="3200" dirty="0"/>
              <a:t>Lorem Ipsum is simply dummy</a:t>
            </a:r>
          </a:p>
        </p:txBody>
      </p:sp>
      <p:sp>
        <p:nvSpPr>
          <p:cNvPr id="61" name="Google Shape;568;p38">
            <a:extLst>
              <a:ext uri="{FF2B5EF4-FFF2-40B4-BE49-F238E27FC236}">
                <a16:creationId xmlns:a16="http://schemas.microsoft.com/office/drawing/2014/main" id="{B812C4F6-8694-45DA-BB49-3EF3C0DC7471}"/>
              </a:ext>
            </a:extLst>
          </p:cNvPr>
          <p:cNvSpPr txBox="1">
            <a:spLocks/>
          </p:cNvSpPr>
          <p:nvPr/>
        </p:nvSpPr>
        <p:spPr>
          <a:xfrm>
            <a:off x="7050944" y="10109533"/>
            <a:ext cx="4368800" cy="1962400"/>
          </a:xfrm>
          <a:prstGeom prst="rect">
            <a:avLst/>
          </a:prstGeom>
        </p:spPr>
        <p:txBody>
          <a:bodyPr spcFirstLastPara="1" vert="horz" wrap="square" lIns="243800" tIns="243800" rIns="243800" bIns="243800" rtlCol="0" anchor="t" anchorCtr="0">
            <a:no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4267"/>
              </a:spcAft>
              <a:buClr>
                <a:schemeClr val="dk1"/>
              </a:buClr>
              <a:buSzPts val="1100"/>
              <a:buNone/>
            </a:pPr>
            <a:r>
              <a:rPr lang="en-US" sz="3200" dirty="0"/>
              <a:t>Lorem Ipsum is simply dummy</a:t>
            </a:r>
          </a:p>
        </p:txBody>
      </p:sp>
      <p:sp>
        <p:nvSpPr>
          <p:cNvPr id="62" name="Google Shape;569;p38">
            <a:extLst>
              <a:ext uri="{FF2B5EF4-FFF2-40B4-BE49-F238E27FC236}">
                <a16:creationId xmlns:a16="http://schemas.microsoft.com/office/drawing/2014/main" id="{C5FBD368-0BBA-46FA-AB82-12A99AB7B03F}"/>
              </a:ext>
            </a:extLst>
          </p:cNvPr>
          <p:cNvSpPr txBox="1">
            <a:spLocks/>
          </p:cNvSpPr>
          <p:nvPr/>
        </p:nvSpPr>
        <p:spPr>
          <a:xfrm>
            <a:off x="4157533" y="4504544"/>
            <a:ext cx="4368800" cy="1962400"/>
          </a:xfrm>
          <a:prstGeom prst="rect">
            <a:avLst/>
          </a:prstGeom>
        </p:spPr>
        <p:txBody>
          <a:bodyPr spcFirstLastPara="1" vert="horz" wrap="square" lIns="243800" tIns="243800" rIns="243800" bIns="243800" rtlCol="0" anchor="t" anchorCtr="0">
            <a:no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4267"/>
              </a:spcAft>
              <a:buClr>
                <a:schemeClr val="dk1"/>
              </a:buClr>
              <a:buSzPts val="1100"/>
              <a:buNone/>
            </a:pPr>
            <a:r>
              <a:rPr lang="en-US" sz="3200" dirty="0"/>
              <a:t>Lorem Ipsum is simply dummy</a:t>
            </a:r>
          </a:p>
        </p:txBody>
      </p:sp>
      <p:sp>
        <p:nvSpPr>
          <p:cNvPr id="63" name="Google Shape;570;p38">
            <a:extLst>
              <a:ext uri="{FF2B5EF4-FFF2-40B4-BE49-F238E27FC236}">
                <a16:creationId xmlns:a16="http://schemas.microsoft.com/office/drawing/2014/main" id="{593796F7-4628-48F8-9D10-CBD903ACC51A}"/>
              </a:ext>
            </a:extLst>
          </p:cNvPr>
          <p:cNvSpPr txBox="1">
            <a:spLocks/>
          </p:cNvSpPr>
          <p:nvPr/>
        </p:nvSpPr>
        <p:spPr>
          <a:xfrm>
            <a:off x="9944344" y="4504544"/>
            <a:ext cx="4368800" cy="1962400"/>
          </a:xfrm>
          <a:prstGeom prst="rect">
            <a:avLst/>
          </a:prstGeom>
        </p:spPr>
        <p:txBody>
          <a:bodyPr spcFirstLastPara="1" vert="horz" wrap="square" lIns="243800" tIns="243800" rIns="243800" bIns="243800" rtlCol="0" anchor="t" anchorCtr="0">
            <a:no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4267"/>
              </a:spcAft>
              <a:buClr>
                <a:schemeClr val="dk1"/>
              </a:buClr>
              <a:buSzPts val="1100"/>
              <a:buNone/>
            </a:pPr>
            <a:r>
              <a:rPr lang="en-US" sz="3200" dirty="0"/>
              <a:t>Lorem Ipsum is simply dummy</a:t>
            </a:r>
          </a:p>
        </p:txBody>
      </p:sp>
      <p:sp>
        <p:nvSpPr>
          <p:cNvPr id="64" name="Google Shape;571;p38">
            <a:extLst>
              <a:ext uri="{FF2B5EF4-FFF2-40B4-BE49-F238E27FC236}">
                <a16:creationId xmlns:a16="http://schemas.microsoft.com/office/drawing/2014/main" id="{859B600A-F4DA-4CD8-B782-0C9D4963629E}"/>
              </a:ext>
            </a:extLst>
          </p:cNvPr>
          <p:cNvSpPr txBox="1">
            <a:spLocks/>
          </p:cNvSpPr>
          <p:nvPr/>
        </p:nvSpPr>
        <p:spPr>
          <a:xfrm>
            <a:off x="12837744" y="10109533"/>
            <a:ext cx="4368800" cy="1962400"/>
          </a:xfrm>
          <a:prstGeom prst="rect">
            <a:avLst/>
          </a:prstGeom>
        </p:spPr>
        <p:txBody>
          <a:bodyPr spcFirstLastPara="1" vert="horz" wrap="square" lIns="243800" tIns="243800" rIns="243800" bIns="243800" rtlCol="0" anchor="t" anchorCtr="0">
            <a:no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4267"/>
              </a:spcAft>
              <a:buClr>
                <a:schemeClr val="dk1"/>
              </a:buClr>
              <a:buSzPts val="1100"/>
              <a:buNone/>
            </a:pPr>
            <a:r>
              <a:rPr lang="en-US" sz="3200" dirty="0"/>
              <a:t>Lorem Ipsum is simply dummy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r>
              <a:rPr lang="en"/>
              <a:t>OUR TEAM</a:t>
            </a:r>
            <a:endParaRPr/>
          </a:p>
        </p:txBody>
      </p:sp>
      <p:grpSp>
        <p:nvGrpSpPr>
          <p:cNvPr id="77" name="Google Shape;577;p39">
            <a:extLst>
              <a:ext uri="{FF2B5EF4-FFF2-40B4-BE49-F238E27FC236}">
                <a16:creationId xmlns:a16="http://schemas.microsoft.com/office/drawing/2014/main" id="{60055434-9769-4E6A-9C43-BA2F572FA9BA}"/>
              </a:ext>
            </a:extLst>
          </p:cNvPr>
          <p:cNvGrpSpPr/>
          <p:nvPr/>
        </p:nvGrpSpPr>
        <p:grpSpPr>
          <a:xfrm>
            <a:off x="5913209" y="2893797"/>
            <a:ext cx="2541944" cy="4726784"/>
            <a:chOff x="2138947" y="3626222"/>
            <a:chExt cx="709406" cy="1319152"/>
          </a:xfrm>
        </p:grpSpPr>
        <p:sp>
          <p:nvSpPr>
            <p:cNvPr id="78" name="Google Shape;578;p39">
              <a:extLst>
                <a:ext uri="{FF2B5EF4-FFF2-40B4-BE49-F238E27FC236}">
                  <a16:creationId xmlns:a16="http://schemas.microsoft.com/office/drawing/2014/main" id="{2E8826A8-AC95-4CC3-B033-5E61BED8FD50}"/>
                </a:ext>
              </a:extLst>
            </p:cNvPr>
            <p:cNvSpPr/>
            <p:nvPr/>
          </p:nvSpPr>
          <p:spPr>
            <a:xfrm>
              <a:off x="2707791" y="4729964"/>
              <a:ext cx="91463" cy="99475"/>
            </a:xfrm>
            <a:custGeom>
              <a:avLst/>
              <a:gdLst/>
              <a:ahLst/>
              <a:cxnLst/>
              <a:rect l="l" t="t" r="r" b="b"/>
              <a:pathLst>
                <a:path w="5879" h="6394" extrusionOk="0">
                  <a:moveTo>
                    <a:pt x="2951" y="1"/>
                  </a:moveTo>
                  <a:lnTo>
                    <a:pt x="1" y="2340"/>
                  </a:lnTo>
                  <a:lnTo>
                    <a:pt x="2809" y="6394"/>
                  </a:lnTo>
                  <a:lnTo>
                    <a:pt x="5878" y="3920"/>
                  </a:lnTo>
                  <a:lnTo>
                    <a:pt x="29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" name="Google Shape;579;p39">
              <a:extLst>
                <a:ext uri="{FF2B5EF4-FFF2-40B4-BE49-F238E27FC236}">
                  <a16:creationId xmlns:a16="http://schemas.microsoft.com/office/drawing/2014/main" id="{B08C69B8-7E8E-4890-876B-2ADE7EFC2870}"/>
                </a:ext>
              </a:extLst>
            </p:cNvPr>
            <p:cNvSpPr/>
            <p:nvPr/>
          </p:nvSpPr>
          <p:spPr>
            <a:xfrm>
              <a:off x="2702004" y="4786547"/>
              <a:ext cx="144623" cy="151732"/>
            </a:xfrm>
            <a:custGeom>
              <a:avLst/>
              <a:gdLst/>
              <a:ahLst/>
              <a:cxnLst/>
              <a:rect l="l" t="t" r="r" b="b"/>
              <a:pathLst>
                <a:path w="9296" h="9753" extrusionOk="0">
                  <a:moveTo>
                    <a:pt x="6337" y="1"/>
                  </a:moveTo>
                  <a:lnTo>
                    <a:pt x="2592" y="2913"/>
                  </a:lnTo>
                  <a:lnTo>
                    <a:pt x="63" y="8760"/>
                  </a:lnTo>
                  <a:cubicBezTo>
                    <a:pt x="1" y="8998"/>
                    <a:pt x="53" y="9253"/>
                    <a:pt x="203" y="9447"/>
                  </a:cubicBezTo>
                  <a:cubicBezTo>
                    <a:pt x="359" y="9647"/>
                    <a:pt x="593" y="9752"/>
                    <a:pt x="829" y="9752"/>
                  </a:cubicBezTo>
                  <a:cubicBezTo>
                    <a:pt x="999" y="9752"/>
                    <a:pt x="1170" y="9698"/>
                    <a:pt x="1314" y="9586"/>
                  </a:cubicBezTo>
                  <a:lnTo>
                    <a:pt x="8814" y="3756"/>
                  </a:lnTo>
                  <a:cubicBezTo>
                    <a:pt x="9222" y="3437"/>
                    <a:pt x="9296" y="2848"/>
                    <a:pt x="8979" y="2440"/>
                  </a:cubicBezTo>
                  <a:lnTo>
                    <a:pt x="6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" name="Google Shape;580;p39">
              <a:extLst>
                <a:ext uri="{FF2B5EF4-FFF2-40B4-BE49-F238E27FC236}">
                  <a16:creationId xmlns:a16="http://schemas.microsoft.com/office/drawing/2014/main" id="{CC5E0574-B4BD-4DD0-B35E-4C1B5261FADF}"/>
                </a:ext>
              </a:extLst>
            </p:cNvPr>
            <p:cNvSpPr/>
            <p:nvPr/>
          </p:nvSpPr>
          <p:spPr>
            <a:xfrm>
              <a:off x="2395614" y="4219927"/>
              <a:ext cx="404371" cy="583515"/>
            </a:xfrm>
            <a:custGeom>
              <a:avLst/>
              <a:gdLst/>
              <a:ahLst/>
              <a:cxnLst/>
              <a:rect l="l" t="t" r="r" b="b"/>
              <a:pathLst>
                <a:path w="25992" h="37507" extrusionOk="0">
                  <a:moveTo>
                    <a:pt x="9968" y="1"/>
                  </a:moveTo>
                  <a:lnTo>
                    <a:pt x="0" y="74"/>
                  </a:lnTo>
                  <a:lnTo>
                    <a:pt x="7135" y="20098"/>
                  </a:lnTo>
                  <a:lnTo>
                    <a:pt x="19809" y="37506"/>
                  </a:lnTo>
                  <a:lnTo>
                    <a:pt x="25992" y="33949"/>
                  </a:lnTo>
                  <a:lnTo>
                    <a:pt x="15384" y="18399"/>
                  </a:lnTo>
                  <a:lnTo>
                    <a:pt x="99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" name="Google Shape;581;p39">
              <a:extLst>
                <a:ext uri="{FF2B5EF4-FFF2-40B4-BE49-F238E27FC236}">
                  <a16:creationId xmlns:a16="http://schemas.microsoft.com/office/drawing/2014/main" id="{2CB5BB65-4D34-4851-8208-C7A5F7605E79}"/>
                </a:ext>
              </a:extLst>
            </p:cNvPr>
            <p:cNvSpPr/>
            <p:nvPr/>
          </p:nvSpPr>
          <p:spPr>
            <a:xfrm>
              <a:off x="2253590" y="4788553"/>
              <a:ext cx="85753" cy="90716"/>
            </a:xfrm>
            <a:custGeom>
              <a:avLst/>
              <a:gdLst/>
              <a:ahLst/>
              <a:cxnLst/>
              <a:rect l="l" t="t" r="r" b="b"/>
              <a:pathLst>
                <a:path w="5512" h="5831" extrusionOk="0">
                  <a:moveTo>
                    <a:pt x="1972" y="1"/>
                  </a:moveTo>
                  <a:lnTo>
                    <a:pt x="0" y="4521"/>
                  </a:lnTo>
                  <a:lnTo>
                    <a:pt x="3718" y="5830"/>
                  </a:lnTo>
                  <a:lnTo>
                    <a:pt x="5511" y="1279"/>
                  </a:lnTo>
                  <a:lnTo>
                    <a:pt x="19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" name="Google Shape;582;p39">
              <a:extLst>
                <a:ext uri="{FF2B5EF4-FFF2-40B4-BE49-F238E27FC236}">
                  <a16:creationId xmlns:a16="http://schemas.microsoft.com/office/drawing/2014/main" id="{05D68861-E595-4A8D-B106-9EED60FF204E}"/>
                </a:ext>
              </a:extLst>
            </p:cNvPr>
            <p:cNvSpPr/>
            <p:nvPr/>
          </p:nvSpPr>
          <p:spPr>
            <a:xfrm>
              <a:off x="2138947" y="4856244"/>
              <a:ext cx="177449" cy="89129"/>
            </a:xfrm>
            <a:custGeom>
              <a:avLst/>
              <a:gdLst/>
              <a:ahLst/>
              <a:cxnLst/>
              <a:rect l="l" t="t" r="r" b="b"/>
              <a:pathLst>
                <a:path w="11406" h="5729" extrusionOk="0">
                  <a:moveTo>
                    <a:pt x="6922" y="0"/>
                  </a:moveTo>
                  <a:lnTo>
                    <a:pt x="642" y="1069"/>
                  </a:lnTo>
                  <a:cubicBezTo>
                    <a:pt x="409" y="1146"/>
                    <a:pt x="223" y="1327"/>
                    <a:pt x="144" y="1560"/>
                  </a:cubicBezTo>
                  <a:cubicBezTo>
                    <a:pt x="0" y="1973"/>
                    <a:pt x="219" y="2423"/>
                    <a:pt x="632" y="2567"/>
                  </a:cubicBezTo>
                  <a:lnTo>
                    <a:pt x="9607" y="5676"/>
                  </a:lnTo>
                  <a:cubicBezTo>
                    <a:pt x="9709" y="5711"/>
                    <a:pt x="9812" y="5728"/>
                    <a:pt x="9914" y="5728"/>
                  </a:cubicBezTo>
                  <a:cubicBezTo>
                    <a:pt x="10303" y="5728"/>
                    <a:pt x="10668" y="5485"/>
                    <a:pt x="10802" y="5097"/>
                  </a:cubicBezTo>
                  <a:lnTo>
                    <a:pt x="11406" y="1553"/>
                  </a:lnTo>
                  <a:lnTo>
                    <a:pt x="69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" name="Google Shape;583;p39">
              <a:extLst>
                <a:ext uri="{FF2B5EF4-FFF2-40B4-BE49-F238E27FC236}">
                  <a16:creationId xmlns:a16="http://schemas.microsoft.com/office/drawing/2014/main" id="{06415C6D-8157-4E33-984B-34F59630C0D4}"/>
                </a:ext>
              </a:extLst>
            </p:cNvPr>
            <p:cNvSpPr/>
            <p:nvPr/>
          </p:nvSpPr>
          <p:spPr>
            <a:xfrm>
              <a:off x="2244738" y="4220269"/>
              <a:ext cx="371000" cy="629550"/>
            </a:xfrm>
            <a:custGeom>
              <a:avLst/>
              <a:gdLst/>
              <a:ahLst/>
              <a:cxnLst/>
              <a:rect l="l" t="t" r="r" b="b"/>
              <a:pathLst>
                <a:path w="23847" h="40466" extrusionOk="0">
                  <a:moveTo>
                    <a:pt x="23847" y="0"/>
                  </a:moveTo>
                  <a:lnTo>
                    <a:pt x="20496" y="41"/>
                  </a:lnTo>
                  <a:lnTo>
                    <a:pt x="9698" y="52"/>
                  </a:lnTo>
                  <a:lnTo>
                    <a:pt x="12517" y="3479"/>
                  </a:lnTo>
                  <a:lnTo>
                    <a:pt x="6274" y="17576"/>
                  </a:lnTo>
                  <a:lnTo>
                    <a:pt x="0" y="38048"/>
                  </a:lnTo>
                  <a:lnTo>
                    <a:pt x="7149" y="40465"/>
                  </a:lnTo>
                  <a:lnTo>
                    <a:pt x="14114" y="19236"/>
                  </a:lnTo>
                  <a:lnTo>
                    <a:pt x="238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" name="Google Shape;584;p39">
              <a:extLst>
                <a:ext uri="{FF2B5EF4-FFF2-40B4-BE49-F238E27FC236}">
                  <a16:creationId xmlns:a16="http://schemas.microsoft.com/office/drawing/2014/main" id="{15DADB32-8241-456A-9670-315D9E276B6D}"/>
                </a:ext>
              </a:extLst>
            </p:cNvPr>
            <p:cNvSpPr/>
            <p:nvPr/>
          </p:nvSpPr>
          <p:spPr>
            <a:xfrm>
              <a:off x="2388333" y="3864702"/>
              <a:ext cx="237096" cy="389233"/>
            </a:xfrm>
            <a:custGeom>
              <a:avLst/>
              <a:gdLst/>
              <a:ahLst/>
              <a:cxnLst/>
              <a:rect l="l" t="t" r="r" b="b"/>
              <a:pathLst>
                <a:path w="15240" h="25019" extrusionOk="0">
                  <a:moveTo>
                    <a:pt x="3410" y="1"/>
                  </a:moveTo>
                  <a:cubicBezTo>
                    <a:pt x="3410" y="1"/>
                    <a:pt x="2955" y="66"/>
                    <a:pt x="2350" y="380"/>
                  </a:cubicBezTo>
                  <a:cubicBezTo>
                    <a:pt x="869" y="1148"/>
                    <a:pt x="0" y="2739"/>
                    <a:pt x="39" y="4408"/>
                  </a:cubicBezTo>
                  <a:lnTo>
                    <a:pt x="6" y="24298"/>
                  </a:lnTo>
                  <a:cubicBezTo>
                    <a:pt x="6" y="24298"/>
                    <a:pt x="2284" y="25018"/>
                    <a:pt x="5719" y="25018"/>
                  </a:cubicBezTo>
                  <a:cubicBezTo>
                    <a:pt x="8217" y="25018"/>
                    <a:pt x="11327" y="24637"/>
                    <a:pt x="14617" y="23320"/>
                  </a:cubicBezTo>
                  <a:lnTo>
                    <a:pt x="14550" y="3480"/>
                  </a:lnTo>
                  <a:cubicBezTo>
                    <a:pt x="14558" y="3236"/>
                    <a:pt x="15240" y="1472"/>
                    <a:pt x="15057" y="1310"/>
                  </a:cubicBezTo>
                  <a:cubicBezTo>
                    <a:pt x="14566" y="874"/>
                    <a:pt x="13919" y="260"/>
                    <a:pt x="12885" y="40"/>
                  </a:cubicBezTo>
                  <a:cubicBezTo>
                    <a:pt x="12760" y="15"/>
                    <a:pt x="12633" y="2"/>
                    <a:pt x="12506" y="2"/>
                  </a:cubicBezTo>
                  <a:cubicBezTo>
                    <a:pt x="12493" y="2"/>
                    <a:pt x="12480" y="2"/>
                    <a:pt x="12468" y="2"/>
                  </a:cubicBezTo>
                  <a:lnTo>
                    <a:pt x="34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" name="Google Shape;585;p39">
              <a:extLst>
                <a:ext uri="{FF2B5EF4-FFF2-40B4-BE49-F238E27FC236}">
                  <a16:creationId xmlns:a16="http://schemas.microsoft.com/office/drawing/2014/main" id="{628B47B6-6610-4AB2-A2BC-824EB2829F07}"/>
                </a:ext>
              </a:extLst>
            </p:cNvPr>
            <p:cNvSpPr/>
            <p:nvPr/>
          </p:nvSpPr>
          <p:spPr>
            <a:xfrm>
              <a:off x="2316380" y="3908310"/>
              <a:ext cx="149679" cy="199618"/>
            </a:xfrm>
            <a:custGeom>
              <a:avLst/>
              <a:gdLst/>
              <a:ahLst/>
              <a:cxnLst/>
              <a:rect l="l" t="t" r="r" b="b"/>
              <a:pathLst>
                <a:path w="9621" h="12831" extrusionOk="0">
                  <a:moveTo>
                    <a:pt x="4915" y="0"/>
                  </a:moveTo>
                  <a:lnTo>
                    <a:pt x="1" y="12831"/>
                  </a:lnTo>
                  <a:lnTo>
                    <a:pt x="9621" y="10498"/>
                  </a:lnTo>
                  <a:lnTo>
                    <a:pt x="49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" name="Google Shape;586;p39">
              <a:extLst>
                <a:ext uri="{FF2B5EF4-FFF2-40B4-BE49-F238E27FC236}">
                  <a16:creationId xmlns:a16="http://schemas.microsoft.com/office/drawing/2014/main" id="{622704A4-BBB0-4AAD-A413-A58186FDD443}"/>
                </a:ext>
              </a:extLst>
            </p:cNvPr>
            <p:cNvSpPr/>
            <p:nvPr/>
          </p:nvSpPr>
          <p:spPr>
            <a:xfrm>
              <a:off x="2465903" y="3777783"/>
              <a:ext cx="76481" cy="123775"/>
            </a:xfrm>
            <a:custGeom>
              <a:avLst/>
              <a:gdLst/>
              <a:ahLst/>
              <a:cxnLst/>
              <a:rect l="l" t="t" r="r" b="b"/>
              <a:pathLst>
                <a:path w="4916" h="7956" extrusionOk="0">
                  <a:moveTo>
                    <a:pt x="4142" y="0"/>
                  </a:moveTo>
                  <a:lnTo>
                    <a:pt x="44" y="2833"/>
                  </a:lnTo>
                  <a:lnTo>
                    <a:pt x="15" y="5511"/>
                  </a:lnTo>
                  <a:cubicBezTo>
                    <a:pt x="1" y="6856"/>
                    <a:pt x="1087" y="7956"/>
                    <a:pt x="2433" y="7956"/>
                  </a:cubicBezTo>
                  <a:cubicBezTo>
                    <a:pt x="3757" y="7956"/>
                    <a:pt x="4834" y="6891"/>
                    <a:pt x="4851" y="5569"/>
                  </a:cubicBezTo>
                  <a:lnTo>
                    <a:pt x="4915" y="507"/>
                  </a:lnTo>
                  <a:lnTo>
                    <a:pt x="41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" name="Google Shape;587;p39">
              <a:extLst>
                <a:ext uri="{FF2B5EF4-FFF2-40B4-BE49-F238E27FC236}">
                  <a16:creationId xmlns:a16="http://schemas.microsoft.com/office/drawing/2014/main" id="{9BFAE8C8-7446-4C04-98F2-8E0DE7B4C59A}"/>
                </a:ext>
              </a:extLst>
            </p:cNvPr>
            <p:cNvSpPr/>
            <p:nvPr/>
          </p:nvSpPr>
          <p:spPr>
            <a:xfrm>
              <a:off x="2466230" y="3771560"/>
              <a:ext cx="80339" cy="83202"/>
            </a:xfrm>
            <a:custGeom>
              <a:avLst/>
              <a:gdLst/>
              <a:ahLst/>
              <a:cxnLst/>
              <a:rect l="l" t="t" r="r" b="b"/>
              <a:pathLst>
                <a:path w="5164" h="5348" extrusionOk="0">
                  <a:moveTo>
                    <a:pt x="4408" y="0"/>
                  </a:moveTo>
                  <a:lnTo>
                    <a:pt x="3103" y="911"/>
                  </a:lnTo>
                  <a:lnTo>
                    <a:pt x="25" y="3392"/>
                  </a:lnTo>
                  <a:lnTo>
                    <a:pt x="0" y="5348"/>
                  </a:lnTo>
                  <a:cubicBezTo>
                    <a:pt x="0" y="5348"/>
                    <a:pt x="9" y="5348"/>
                    <a:pt x="25" y="5348"/>
                  </a:cubicBezTo>
                  <a:cubicBezTo>
                    <a:pt x="413" y="5348"/>
                    <a:pt x="5163" y="5241"/>
                    <a:pt x="44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" name="Google Shape;588;p39">
              <a:extLst>
                <a:ext uri="{FF2B5EF4-FFF2-40B4-BE49-F238E27FC236}">
                  <a16:creationId xmlns:a16="http://schemas.microsoft.com/office/drawing/2014/main" id="{D7B0F8E4-CABE-4963-B0E8-9B4856FFF2CC}"/>
                </a:ext>
              </a:extLst>
            </p:cNvPr>
            <p:cNvSpPr/>
            <p:nvPr/>
          </p:nvSpPr>
          <p:spPr>
            <a:xfrm>
              <a:off x="2483670" y="3864407"/>
              <a:ext cx="77383" cy="70522"/>
            </a:xfrm>
            <a:custGeom>
              <a:avLst/>
              <a:gdLst/>
              <a:ahLst/>
              <a:cxnLst/>
              <a:rect l="l" t="t" r="r" b="b"/>
              <a:pathLst>
                <a:path w="4974" h="4533" extrusionOk="0">
                  <a:moveTo>
                    <a:pt x="3709" y="1"/>
                  </a:moveTo>
                  <a:lnTo>
                    <a:pt x="0" y="1959"/>
                  </a:lnTo>
                  <a:lnTo>
                    <a:pt x="2577" y="4533"/>
                  </a:lnTo>
                  <a:lnTo>
                    <a:pt x="49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9" name="Google Shape;589;p39">
              <a:extLst>
                <a:ext uri="{FF2B5EF4-FFF2-40B4-BE49-F238E27FC236}">
                  <a16:creationId xmlns:a16="http://schemas.microsoft.com/office/drawing/2014/main" id="{FA0C8C86-7AD7-44BA-9515-F48D7C936050}"/>
                </a:ext>
              </a:extLst>
            </p:cNvPr>
            <p:cNvSpPr/>
            <p:nvPr/>
          </p:nvSpPr>
          <p:spPr>
            <a:xfrm>
              <a:off x="2448432" y="3864702"/>
              <a:ext cx="35253" cy="62168"/>
            </a:xfrm>
            <a:custGeom>
              <a:avLst/>
              <a:gdLst/>
              <a:ahLst/>
              <a:cxnLst/>
              <a:rect l="l" t="t" r="r" b="b"/>
              <a:pathLst>
                <a:path w="2266" h="3996" extrusionOk="0">
                  <a:moveTo>
                    <a:pt x="254" y="1"/>
                  </a:moveTo>
                  <a:lnTo>
                    <a:pt x="0" y="3995"/>
                  </a:lnTo>
                  <a:lnTo>
                    <a:pt x="0" y="3995"/>
                  </a:lnTo>
                  <a:lnTo>
                    <a:pt x="2265" y="1940"/>
                  </a:lnTo>
                  <a:lnTo>
                    <a:pt x="11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0" name="Google Shape;590;p39">
              <a:extLst>
                <a:ext uri="{FF2B5EF4-FFF2-40B4-BE49-F238E27FC236}">
                  <a16:creationId xmlns:a16="http://schemas.microsoft.com/office/drawing/2014/main" id="{9EDBFFEA-BCB0-4E81-BA09-037FA5B582E6}"/>
                </a:ext>
              </a:extLst>
            </p:cNvPr>
            <p:cNvSpPr/>
            <p:nvPr/>
          </p:nvSpPr>
          <p:spPr>
            <a:xfrm>
              <a:off x="2407671" y="3730441"/>
              <a:ext cx="46455" cy="44448"/>
            </a:xfrm>
            <a:custGeom>
              <a:avLst/>
              <a:gdLst/>
              <a:ahLst/>
              <a:cxnLst/>
              <a:rect l="l" t="t" r="r" b="b"/>
              <a:pathLst>
                <a:path w="2986" h="2857" extrusionOk="0">
                  <a:moveTo>
                    <a:pt x="1445" y="1"/>
                  </a:moveTo>
                  <a:cubicBezTo>
                    <a:pt x="676" y="1"/>
                    <a:pt x="40" y="613"/>
                    <a:pt x="17" y="1386"/>
                  </a:cubicBezTo>
                  <a:cubicBezTo>
                    <a:pt x="0" y="1964"/>
                    <a:pt x="333" y="2494"/>
                    <a:pt x="860" y="2732"/>
                  </a:cubicBezTo>
                  <a:cubicBezTo>
                    <a:pt x="1048" y="2816"/>
                    <a:pt x="1247" y="2857"/>
                    <a:pt x="1445" y="2857"/>
                  </a:cubicBezTo>
                  <a:cubicBezTo>
                    <a:pt x="1802" y="2857"/>
                    <a:pt x="2154" y="2723"/>
                    <a:pt x="2425" y="2468"/>
                  </a:cubicBezTo>
                  <a:cubicBezTo>
                    <a:pt x="2845" y="2071"/>
                    <a:pt x="2985" y="1461"/>
                    <a:pt x="2779" y="921"/>
                  </a:cubicBezTo>
                  <a:cubicBezTo>
                    <a:pt x="2575" y="381"/>
                    <a:pt x="2065" y="19"/>
                    <a:pt x="1487" y="2"/>
                  </a:cubicBezTo>
                  <a:cubicBezTo>
                    <a:pt x="1473" y="1"/>
                    <a:pt x="1459" y="1"/>
                    <a:pt x="14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1" name="Google Shape;591;p39">
              <a:extLst>
                <a:ext uri="{FF2B5EF4-FFF2-40B4-BE49-F238E27FC236}">
                  <a16:creationId xmlns:a16="http://schemas.microsoft.com/office/drawing/2014/main" id="{253F8CC9-7AF1-43DB-8059-D3391B424161}"/>
                </a:ext>
              </a:extLst>
            </p:cNvPr>
            <p:cNvSpPr/>
            <p:nvPr/>
          </p:nvSpPr>
          <p:spPr>
            <a:xfrm>
              <a:off x="2377443" y="3675368"/>
              <a:ext cx="80728" cy="70849"/>
            </a:xfrm>
            <a:custGeom>
              <a:avLst/>
              <a:gdLst/>
              <a:ahLst/>
              <a:cxnLst/>
              <a:rect l="l" t="t" r="r" b="b"/>
              <a:pathLst>
                <a:path w="5189" h="4554" extrusionOk="0">
                  <a:moveTo>
                    <a:pt x="4275" y="0"/>
                  </a:moveTo>
                  <a:lnTo>
                    <a:pt x="2750" y="11"/>
                  </a:lnTo>
                  <a:cubicBezTo>
                    <a:pt x="2750" y="11"/>
                    <a:pt x="1" y="4269"/>
                    <a:pt x="4150" y="4554"/>
                  </a:cubicBezTo>
                  <a:lnTo>
                    <a:pt x="5189" y="2328"/>
                  </a:lnTo>
                  <a:lnTo>
                    <a:pt x="42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2" name="Google Shape;592;p39">
              <a:extLst>
                <a:ext uri="{FF2B5EF4-FFF2-40B4-BE49-F238E27FC236}">
                  <a16:creationId xmlns:a16="http://schemas.microsoft.com/office/drawing/2014/main" id="{49A2FFA3-2112-48E0-8949-FC8902C745B6}"/>
                </a:ext>
              </a:extLst>
            </p:cNvPr>
            <p:cNvSpPr/>
            <p:nvPr/>
          </p:nvSpPr>
          <p:spPr>
            <a:xfrm>
              <a:off x="2418810" y="3683224"/>
              <a:ext cx="128972" cy="157955"/>
            </a:xfrm>
            <a:custGeom>
              <a:avLst/>
              <a:gdLst/>
              <a:ahLst/>
              <a:cxnLst/>
              <a:rect l="l" t="t" r="r" b="b"/>
              <a:pathLst>
                <a:path w="8290" h="10153" extrusionOk="0">
                  <a:moveTo>
                    <a:pt x="2004" y="0"/>
                  </a:moveTo>
                  <a:cubicBezTo>
                    <a:pt x="1017" y="0"/>
                    <a:pt x="203" y="784"/>
                    <a:pt x="173" y="1778"/>
                  </a:cubicBezTo>
                  <a:lnTo>
                    <a:pt x="65" y="6066"/>
                  </a:lnTo>
                  <a:cubicBezTo>
                    <a:pt x="1" y="8255"/>
                    <a:pt x="1723" y="10081"/>
                    <a:pt x="3913" y="10146"/>
                  </a:cubicBezTo>
                  <a:lnTo>
                    <a:pt x="4061" y="10151"/>
                  </a:lnTo>
                  <a:cubicBezTo>
                    <a:pt x="4101" y="10152"/>
                    <a:pt x="4141" y="10153"/>
                    <a:pt x="4181" y="10153"/>
                  </a:cubicBezTo>
                  <a:cubicBezTo>
                    <a:pt x="6316" y="10153"/>
                    <a:pt x="8078" y="8454"/>
                    <a:pt x="8141" y="6304"/>
                  </a:cubicBezTo>
                  <a:lnTo>
                    <a:pt x="8274" y="1210"/>
                  </a:lnTo>
                  <a:cubicBezTo>
                    <a:pt x="8290" y="644"/>
                    <a:pt x="7844" y="170"/>
                    <a:pt x="7277" y="154"/>
                  </a:cubicBezTo>
                  <a:lnTo>
                    <a:pt x="2061" y="1"/>
                  </a:lnTo>
                  <a:cubicBezTo>
                    <a:pt x="2042" y="0"/>
                    <a:pt x="2023" y="0"/>
                    <a:pt x="20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" name="Google Shape;593;p39">
              <a:extLst>
                <a:ext uri="{FF2B5EF4-FFF2-40B4-BE49-F238E27FC236}">
                  <a16:creationId xmlns:a16="http://schemas.microsoft.com/office/drawing/2014/main" id="{F91D2A4F-7982-4BBB-965F-09CB7F69933A}"/>
                </a:ext>
              </a:extLst>
            </p:cNvPr>
            <p:cNvSpPr/>
            <p:nvPr/>
          </p:nvSpPr>
          <p:spPr>
            <a:xfrm>
              <a:off x="2362757" y="3626222"/>
              <a:ext cx="256683" cy="186379"/>
            </a:xfrm>
            <a:custGeom>
              <a:avLst/>
              <a:gdLst/>
              <a:ahLst/>
              <a:cxnLst/>
              <a:rect l="l" t="t" r="r" b="b"/>
              <a:pathLst>
                <a:path w="16499" h="11980" extrusionOk="0">
                  <a:moveTo>
                    <a:pt x="9024" y="0"/>
                  </a:moveTo>
                  <a:cubicBezTo>
                    <a:pt x="7577" y="0"/>
                    <a:pt x="6298" y="555"/>
                    <a:pt x="5833" y="765"/>
                  </a:cubicBezTo>
                  <a:cubicBezTo>
                    <a:pt x="5101" y="446"/>
                    <a:pt x="4424" y="91"/>
                    <a:pt x="3758" y="91"/>
                  </a:cubicBezTo>
                  <a:cubicBezTo>
                    <a:pt x="3282" y="91"/>
                    <a:pt x="2811" y="273"/>
                    <a:pt x="2331" y="780"/>
                  </a:cubicBezTo>
                  <a:cubicBezTo>
                    <a:pt x="1" y="3241"/>
                    <a:pt x="2648" y="5191"/>
                    <a:pt x="3028" y="5665"/>
                  </a:cubicBezTo>
                  <a:cubicBezTo>
                    <a:pt x="3036" y="5679"/>
                    <a:pt x="3041" y="5685"/>
                    <a:pt x="3044" y="5685"/>
                  </a:cubicBezTo>
                  <a:cubicBezTo>
                    <a:pt x="3077" y="5685"/>
                    <a:pt x="2786" y="4835"/>
                    <a:pt x="3051" y="4835"/>
                  </a:cubicBezTo>
                  <a:cubicBezTo>
                    <a:pt x="3073" y="4835"/>
                    <a:pt x="3100" y="4841"/>
                    <a:pt x="3130" y="4854"/>
                  </a:cubicBezTo>
                  <a:lnTo>
                    <a:pt x="3398" y="5060"/>
                  </a:lnTo>
                  <a:cubicBezTo>
                    <a:pt x="3576" y="5223"/>
                    <a:pt x="3680" y="5279"/>
                    <a:pt x="3739" y="5279"/>
                  </a:cubicBezTo>
                  <a:cubicBezTo>
                    <a:pt x="3874" y="5279"/>
                    <a:pt x="3776" y="4987"/>
                    <a:pt x="3776" y="4987"/>
                  </a:cubicBezTo>
                  <a:lnTo>
                    <a:pt x="3776" y="4987"/>
                  </a:lnTo>
                  <a:cubicBezTo>
                    <a:pt x="3776" y="4987"/>
                    <a:pt x="4491" y="5078"/>
                    <a:pt x="5611" y="5078"/>
                  </a:cubicBezTo>
                  <a:cubicBezTo>
                    <a:pt x="6680" y="5078"/>
                    <a:pt x="8118" y="4995"/>
                    <a:pt x="9658" y="4674"/>
                  </a:cubicBezTo>
                  <a:lnTo>
                    <a:pt x="9658" y="4674"/>
                  </a:lnTo>
                  <a:cubicBezTo>
                    <a:pt x="9493" y="5787"/>
                    <a:pt x="9548" y="7564"/>
                    <a:pt x="11525" y="7704"/>
                  </a:cubicBezTo>
                  <a:lnTo>
                    <a:pt x="11522" y="11980"/>
                  </a:lnTo>
                  <a:cubicBezTo>
                    <a:pt x="11522" y="11980"/>
                    <a:pt x="16498" y="7641"/>
                    <a:pt x="15125" y="4243"/>
                  </a:cubicBezTo>
                  <a:cubicBezTo>
                    <a:pt x="14369" y="2372"/>
                    <a:pt x="12675" y="2314"/>
                    <a:pt x="12675" y="2314"/>
                  </a:cubicBezTo>
                  <a:lnTo>
                    <a:pt x="12673" y="2317"/>
                  </a:lnTo>
                  <a:cubicBezTo>
                    <a:pt x="12014" y="1043"/>
                    <a:pt x="10851" y="80"/>
                    <a:pt x="9286" y="6"/>
                  </a:cubicBezTo>
                  <a:cubicBezTo>
                    <a:pt x="9198" y="2"/>
                    <a:pt x="9111" y="0"/>
                    <a:pt x="90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" name="Google Shape;594;p39">
              <a:extLst>
                <a:ext uri="{FF2B5EF4-FFF2-40B4-BE49-F238E27FC236}">
                  <a16:creationId xmlns:a16="http://schemas.microsoft.com/office/drawing/2014/main" id="{C2F32464-C120-4839-B40A-6406B0955140}"/>
                </a:ext>
              </a:extLst>
            </p:cNvPr>
            <p:cNvSpPr/>
            <p:nvPr/>
          </p:nvSpPr>
          <p:spPr>
            <a:xfrm>
              <a:off x="2529767" y="3736042"/>
              <a:ext cx="48119" cy="44479"/>
            </a:xfrm>
            <a:custGeom>
              <a:avLst/>
              <a:gdLst/>
              <a:ahLst/>
              <a:cxnLst/>
              <a:rect l="l" t="t" r="r" b="b"/>
              <a:pathLst>
                <a:path w="3093" h="2859" extrusionOk="0">
                  <a:moveTo>
                    <a:pt x="1548" y="1"/>
                  </a:moveTo>
                  <a:cubicBezTo>
                    <a:pt x="1463" y="1"/>
                    <a:pt x="1377" y="8"/>
                    <a:pt x="1291" y="24"/>
                  </a:cubicBezTo>
                  <a:cubicBezTo>
                    <a:pt x="515" y="166"/>
                    <a:pt x="1" y="909"/>
                    <a:pt x="141" y="1685"/>
                  </a:cubicBezTo>
                  <a:cubicBezTo>
                    <a:pt x="267" y="2375"/>
                    <a:pt x="868" y="2858"/>
                    <a:pt x="1546" y="2858"/>
                  </a:cubicBezTo>
                  <a:cubicBezTo>
                    <a:pt x="1630" y="2858"/>
                    <a:pt x="1716" y="2851"/>
                    <a:pt x="1802" y="2835"/>
                  </a:cubicBezTo>
                  <a:cubicBezTo>
                    <a:pt x="2577" y="2693"/>
                    <a:pt x="3093" y="1950"/>
                    <a:pt x="2951" y="1174"/>
                  </a:cubicBezTo>
                  <a:cubicBezTo>
                    <a:pt x="2826" y="484"/>
                    <a:pt x="2225" y="1"/>
                    <a:pt x="15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" name="Google Shape;595;p39">
              <a:extLst>
                <a:ext uri="{FF2B5EF4-FFF2-40B4-BE49-F238E27FC236}">
                  <a16:creationId xmlns:a16="http://schemas.microsoft.com/office/drawing/2014/main" id="{B1FFAD33-CF55-44F3-B3FE-3BCED544409D}"/>
                </a:ext>
              </a:extLst>
            </p:cNvPr>
            <p:cNvSpPr/>
            <p:nvPr/>
          </p:nvSpPr>
          <p:spPr>
            <a:xfrm>
              <a:off x="2220639" y="3980046"/>
              <a:ext cx="627714" cy="627698"/>
            </a:xfrm>
            <a:custGeom>
              <a:avLst/>
              <a:gdLst/>
              <a:ahLst/>
              <a:cxnLst/>
              <a:rect l="l" t="t" r="r" b="b"/>
              <a:pathLst>
                <a:path w="40348" h="40347" extrusionOk="0">
                  <a:moveTo>
                    <a:pt x="20173" y="1"/>
                  </a:moveTo>
                  <a:cubicBezTo>
                    <a:pt x="14823" y="1"/>
                    <a:pt x="9693" y="2127"/>
                    <a:pt x="5910" y="5910"/>
                  </a:cubicBezTo>
                  <a:cubicBezTo>
                    <a:pt x="2126" y="9693"/>
                    <a:pt x="1" y="14823"/>
                    <a:pt x="1" y="20173"/>
                  </a:cubicBezTo>
                  <a:cubicBezTo>
                    <a:pt x="1" y="25523"/>
                    <a:pt x="2126" y="30655"/>
                    <a:pt x="5910" y="34438"/>
                  </a:cubicBezTo>
                  <a:cubicBezTo>
                    <a:pt x="9693" y="38221"/>
                    <a:pt x="14823" y="40347"/>
                    <a:pt x="20173" y="40347"/>
                  </a:cubicBezTo>
                  <a:cubicBezTo>
                    <a:pt x="25523" y="40347"/>
                    <a:pt x="30655" y="38221"/>
                    <a:pt x="34438" y="34438"/>
                  </a:cubicBezTo>
                  <a:cubicBezTo>
                    <a:pt x="38221" y="30655"/>
                    <a:pt x="40347" y="25523"/>
                    <a:pt x="40347" y="20173"/>
                  </a:cubicBezTo>
                  <a:cubicBezTo>
                    <a:pt x="40347" y="14823"/>
                    <a:pt x="38221" y="9693"/>
                    <a:pt x="34438" y="5910"/>
                  </a:cubicBezTo>
                  <a:cubicBezTo>
                    <a:pt x="30655" y="2127"/>
                    <a:pt x="25523" y="1"/>
                    <a:pt x="201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" name="Google Shape;596;p39">
              <a:extLst>
                <a:ext uri="{FF2B5EF4-FFF2-40B4-BE49-F238E27FC236}">
                  <a16:creationId xmlns:a16="http://schemas.microsoft.com/office/drawing/2014/main" id="{AF67A3D2-0408-4E73-B2CE-2413913C4D47}"/>
                </a:ext>
              </a:extLst>
            </p:cNvPr>
            <p:cNvSpPr/>
            <p:nvPr/>
          </p:nvSpPr>
          <p:spPr>
            <a:xfrm>
              <a:off x="2288330" y="4047752"/>
              <a:ext cx="492302" cy="492286"/>
            </a:xfrm>
            <a:custGeom>
              <a:avLst/>
              <a:gdLst/>
              <a:ahLst/>
              <a:cxnLst/>
              <a:rect l="l" t="t" r="r" b="b"/>
              <a:pathLst>
                <a:path w="31644" h="31643" extrusionOk="0">
                  <a:moveTo>
                    <a:pt x="15822" y="1"/>
                  </a:moveTo>
                  <a:cubicBezTo>
                    <a:pt x="11626" y="1"/>
                    <a:pt x="7603" y="1668"/>
                    <a:pt x="4635" y="4634"/>
                  </a:cubicBezTo>
                  <a:cubicBezTo>
                    <a:pt x="1668" y="7602"/>
                    <a:pt x="1" y="11625"/>
                    <a:pt x="1" y="15821"/>
                  </a:cubicBezTo>
                  <a:cubicBezTo>
                    <a:pt x="1" y="20018"/>
                    <a:pt x="1668" y="24042"/>
                    <a:pt x="4635" y="27009"/>
                  </a:cubicBezTo>
                  <a:cubicBezTo>
                    <a:pt x="7603" y="29975"/>
                    <a:pt x="11626" y="31642"/>
                    <a:pt x="15822" y="31642"/>
                  </a:cubicBezTo>
                  <a:cubicBezTo>
                    <a:pt x="20018" y="31642"/>
                    <a:pt x="24043" y="29975"/>
                    <a:pt x="27011" y="27009"/>
                  </a:cubicBezTo>
                  <a:cubicBezTo>
                    <a:pt x="29977" y="24042"/>
                    <a:pt x="31644" y="20018"/>
                    <a:pt x="31644" y="15821"/>
                  </a:cubicBezTo>
                  <a:cubicBezTo>
                    <a:pt x="31644" y="11625"/>
                    <a:pt x="29977" y="7602"/>
                    <a:pt x="27011" y="4634"/>
                  </a:cubicBezTo>
                  <a:cubicBezTo>
                    <a:pt x="24043" y="1668"/>
                    <a:pt x="20018" y="1"/>
                    <a:pt x="158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" name="Google Shape;597;p39">
              <a:extLst>
                <a:ext uri="{FF2B5EF4-FFF2-40B4-BE49-F238E27FC236}">
                  <a16:creationId xmlns:a16="http://schemas.microsoft.com/office/drawing/2014/main" id="{207C24E1-2E9A-418C-BACD-C203EBDEB408}"/>
                </a:ext>
              </a:extLst>
            </p:cNvPr>
            <p:cNvSpPr/>
            <p:nvPr/>
          </p:nvSpPr>
          <p:spPr>
            <a:xfrm>
              <a:off x="2524321" y="4047752"/>
              <a:ext cx="256310" cy="492706"/>
            </a:xfrm>
            <a:custGeom>
              <a:avLst/>
              <a:gdLst/>
              <a:ahLst/>
              <a:cxnLst/>
              <a:rect l="l" t="t" r="r" b="b"/>
              <a:pathLst>
                <a:path w="16475" h="31670" extrusionOk="0">
                  <a:moveTo>
                    <a:pt x="889" y="1"/>
                  </a:moveTo>
                  <a:cubicBezTo>
                    <a:pt x="591" y="1"/>
                    <a:pt x="296" y="11"/>
                    <a:pt x="0" y="28"/>
                  </a:cubicBezTo>
                  <a:cubicBezTo>
                    <a:pt x="8195" y="496"/>
                    <a:pt x="13888" y="7393"/>
                    <a:pt x="13888" y="15835"/>
                  </a:cubicBezTo>
                  <a:cubicBezTo>
                    <a:pt x="13888" y="24278"/>
                    <a:pt x="8195" y="31175"/>
                    <a:pt x="0" y="31642"/>
                  </a:cubicBezTo>
                  <a:cubicBezTo>
                    <a:pt x="296" y="31660"/>
                    <a:pt x="591" y="31670"/>
                    <a:pt x="889" y="31670"/>
                  </a:cubicBezTo>
                  <a:cubicBezTo>
                    <a:pt x="9497" y="31670"/>
                    <a:pt x="16475" y="24580"/>
                    <a:pt x="16475" y="15835"/>
                  </a:cubicBezTo>
                  <a:cubicBezTo>
                    <a:pt x="16475" y="7090"/>
                    <a:pt x="9497" y="1"/>
                    <a:pt x="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8" name="Google Shape;598;p39">
              <a:extLst>
                <a:ext uri="{FF2B5EF4-FFF2-40B4-BE49-F238E27FC236}">
                  <a16:creationId xmlns:a16="http://schemas.microsoft.com/office/drawing/2014/main" id="{53281E65-ED19-4899-A6E9-A6E06D972448}"/>
                </a:ext>
              </a:extLst>
            </p:cNvPr>
            <p:cNvSpPr/>
            <p:nvPr/>
          </p:nvSpPr>
          <p:spPr>
            <a:xfrm>
              <a:off x="2419588" y="4120826"/>
              <a:ext cx="223266" cy="346886"/>
            </a:xfrm>
            <a:custGeom>
              <a:avLst/>
              <a:gdLst/>
              <a:ahLst/>
              <a:cxnLst/>
              <a:rect l="l" t="t" r="r" b="b"/>
              <a:pathLst>
                <a:path w="14351" h="22297" extrusionOk="0">
                  <a:moveTo>
                    <a:pt x="6001" y="1"/>
                  </a:moveTo>
                  <a:lnTo>
                    <a:pt x="6001" y="2611"/>
                  </a:lnTo>
                  <a:cubicBezTo>
                    <a:pt x="2158" y="3086"/>
                    <a:pt x="286" y="5292"/>
                    <a:pt x="286" y="7900"/>
                  </a:cubicBezTo>
                  <a:cubicBezTo>
                    <a:pt x="286" y="14067"/>
                    <a:pt x="9724" y="12145"/>
                    <a:pt x="9724" y="14778"/>
                  </a:cubicBezTo>
                  <a:cubicBezTo>
                    <a:pt x="9724" y="15585"/>
                    <a:pt x="8965" y="16129"/>
                    <a:pt x="7020" y="16129"/>
                  </a:cubicBezTo>
                  <a:cubicBezTo>
                    <a:pt x="5100" y="16129"/>
                    <a:pt x="3013" y="15466"/>
                    <a:pt x="1543" y="14494"/>
                  </a:cubicBezTo>
                  <a:lnTo>
                    <a:pt x="0" y="17956"/>
                  </a:lnTo>
                  <a:cubicBezTo>
                    <a:pt x="1376" y="18904"/>
                    <a:pt x="3630" y="19592"/>
                    <a:pt x="6001" y="19759"/>
                  </a:cubicBezTo>
                  <a:lnTo>
                    <a:pt x="6001" y="22296"/>
                  </a:lnTo>
                  <a:lnTo>
                    <a:pt x="8847" y="22296"/>
                  </a:lnTo>
                  <a:lnTo>
                    <a:pt x="8847" y="19665"/>
                  </a:lnTo>
                  <a:cubicBezTo>
                    <a:pt x="12547" y="19119"/>
                    <a:pt x="14350" y="16936"/>
                    <a:pt x="14350" y="14422"/>
                  </a:cubicBezTo>
                  <a:cubicBezTo>
                    <a:pt x="14350" y="8303"/>
                    <a:pt x="4935" y="10200"/>
                    <a:pt x="4935" y="7662"/>
                  </a:cubicBezTo>
                  <a:cubicBezTo>
                    <a:pt x="4935" y="6833"/>
                    <a:pt x="5646" y="6169"/>
                    <a:pt x="7614" y="6169"/>
                  </a:cubicBezTo>
                  <a:cubicBezTo>
                    <a:pt x="9061" y="6169"/>
                    <a:pt x="10625" y="6595"/>
                    <a:pt x="12215" y="7450"/>
                  </a:cubicBezTo>
                  <a:lnTo>
                    <a:pt x="13662" y="3962"/>
                  </a:lnTo>
                  <a:cubicBezTo>
                    <a:pt x="12334" y="3180"/>
                    <a:pt x="10603" y="2706"/>
                    <a:pt x="8847" y="2563"/>
                  </a:cubicBezTo>
                  <a:lnTo>
                    <a:pt x="88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" name="Google Shape;599;p39">
              <a:extLst>
                <a:ext uri="{FF2B5EF4-FFF2-40B4-BE49-F238E27FC236}">
                  <a16:creationId xmlns:a16="http://schemas.microsoft.com/office/drawing/2014/main" id="{0641CAF0-C308-4F05-A473-E1FBD3E31DED}"/>
                </a:ext>
              </a:extLst>
            </p:cNvPr>
            <p:cNvSpPr/>
            <p:nvPr/>
          </p:nvSpPr>
          <p:spPr>
            <a:xfrm>
              <a:off x="2548171" y="4184611"/>
              <a:ext cx="91276" cy="81521"/>
            </a:xfrm>
            <a:custGeom>
              <a:avLst/>
              <a:gdLst/>
              <a:ahLst/>
              <a:cxnLst/>
              <a:rect l="l" t="t" r="r" b="b"/>
              <a:pathLst>
                <a:path w="5867" h="5240" extrusionOk="0">
                  <a:moveTo>
                    <a:pt x="3027" y="0"/>
                  </a:moveTo>
                  <a:cubicBezTo>
                    <a:pt x="2242" y="0"/>
                    <a:pt x="1465" y="342"/>
                    <a:pt x="934" y="1000"/>
                  </a:cubicBezTo>
                  <a:cubicBezTo>
                    <a:pt x="1" y="2155"/>
                    <a:pt x="182" y="3846"/>
                    <a:pt x="1338" y="4779"/>
                  </a:cubicBezTo>
                  <a:cubicBezTo>
                    <a:pt x="1734" y="5099"/>
                    <a:pt x="2164" y="5239"/>
                    <a:pt x="2595" y="5239"/>
                  </a:cubicBezTo>
                  <a:cubicBezTo>
                    <a:pt x="3420" y="5239"/>
                    <a:pt x="4252" y="4725"/>
                    <a:pt x="4864" y="3967"/>
                  </a:cubicBezTo>
                  <a:cubicBezTo>
                    <a:pt x="5796" y="2812"/>
                    <a:pt x="5867" y="1529"/>
                    <a:pt x="4712" y="598"/>
                  </a:cubicBezTo>
                  <a:lnTo>
                    <a:pt x="4712" y="596"/>
                  </a:lnTo>
                  <a:cubicBezTo>
                    <a:pt x="4215" y="195"/>
                    <a:pt x="3619" y="0"/>
                    <a:pt x="30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" name="Google Shape;600;p39">
              <a:extLst>
                <a:ext uri="{FF2B5EF4-FFF2-40B4-BE49-F238E27FC236}">
                  <a16:creationId xmlns:a16="http://schemas.microsoft.com/office/drawing/2014/main" id="{E510EC77-0A1E-4499-B142-009674D0EBE1}"/>
                </a:ext>
              </a:extLst>
            </p:cNvPr>
            <p:cNvSpPr/>
            <p:nvPr/>
          </p:nvSpPr>
          <p:spPr>
            <a:xfrm>
              <a:off x="2584311" y="4148611"/>
              <a:ext cx="81926" cy="83435"/>
            </a:xfrm>
            <a:custGeom>
              <a:avLst/>
              <a:gdLst/>
              <a:ahLst/>
              <a:cxnLst/>
              <a:rect l="l" t="t" r="r" b="b"/>
              <a:pathLst>
                <a:path w="5266" h="5363" extrusionOk="0">
                  <a:moveTo>
                    <a:pt x="3610" y="1"/>
                  </a:moveTo>
                  <a:cubicBezTo>
                    <a:pt x="3179" y="1"/>
                    <a:pt x="2753" y="188"/>
                    <a:pt x="2460" y="548"/>
                  </a:cubicBezTo>
                  <a:lnTo>
                    <a:pt x="511" y="2964"/>
                  </a:lnTo>
                  <a:cubicBezTo>
                    <a:pt x="1" y="3598"/>
                    <a:pt x="99" y="4525"/>
                    <a:pt x="731" y="5038"/>
                  </a:cubicBezTo>
                  <a:cubicBezTo>
                    <a:pt x="1004" y="5257"/>
                    <a:pt x="1331" y="5363"/>
                    <a:pt x="1656" y="5363"/>
                  </a:cubicBezTo>
                  <a:cubicBezTo>
                    <a:pt x="2087" y="5363"/>
                    <a:pt x="2513" y="5176"/>
                    <a:pt x="2806" y="4816"/>
                  </a:cubicBezTo>
                  <a:lnTo>
                    <a:pt x="4756" y="2400"/>
                  </a:lnTo>
                  <a:cubicBezTo>
                    <a:pt x="5266" y="1766"/>
                    <a:pt x="5166" y="839"/>
                    <a:pt x="4534" y="326"/>
                  </a:cubicBezTo>
                  <a:cubicBezTo>
                    <a:pt x="4262" y="107"/>
                    <a:pt x="3935" y="1"/>
                    <a:pt x="36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" name="Google Shape;601;p39">
              <a:extLst>
                <a:ext uri="{FF2B5EF4-FFF2-40B4-BE49-F238E27FC236}">
                  <a16:creationId xmlns:a16="http://schemas.microsoft.com/office/drawing/2014/main" id="{473DD3D3-546F-436C-B15A-0DF4A4148D9D}"/>
                </a:ext>
              </a:extLst>
            </p:cNvPr>
            <p:cNvSpPr/>
            <p:nvPr/>
          </p:nvSpPr>
          <p:spPr>
            <a:xfrm>
              <a:off x="2525659" y="3868172"/>
              <a:ext cx="270701" cy="335373"/>
            </a:xfrm>
            <a:custGeom>
              <a:avLst/>
              <a:gdLst/>
              <a:ahLst/>
              <a:cxnLst/>
              <a:rect l="l" t="t" r="r" b="b"/>
              <a:pathLst>
                <a:path w="17400" h="21557" extrusionOk="0">
                  <a:moveTo>
                    <a:pt x="3645" y="1"/>
                  </a:moveTo>
                  <a:cubicBezTo>
                    <a:pt x="3102" y="1"/>
                    <a:pt x="2609" y="131"/>
                    <a:pt x="2299" y="440"/>
                  </a:cubicBezTo>
                  <a:cubicBezTo>
                    <a:pt x="1" y="2262"/>
                    <a:pt x="909" y="4927"/>
                    <a:pt x="2156" y="5965"/>
                  </a:cubicBezTo>
                  <a:lnTo>
                    <a:pt x="10044" y="11944"/>
                  </a:lnTo>
                  <a:lnTo>
                    <a:pt x="5011" y="19152"/>
                  </a:lnTo>
                  <a:lnTo>
                    <a:pt x="9254" y="21556"/>
                  </a:lnTo>
                  <a:lnTo>
                    <a:pt x="17099" y="11709"/>
                  </a:lnTo>
                  <a:cubicBezTo>
                    <a:pt x="17400" y="10911"/>
                    <a:pt x="17207" y="10009"/>
                    <a:pt x="16605" y="9403"/>
                  </a:cubicBezTo>
                  <a:lnTo>
                    <a:pt x="6237" y="942"/>
                  </a:lnTo>
                  <a:cubicBezTo>
                    <a:pt x="5697" y="400"/>
                    <a:pt x="4595" y="1"/>
                    <a:pt x="36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2" name="Google Shape;602;p39">
            <a:extLst>
              <a:ext uri="{FF2B5EF4-FFF2-40B4-BE49-F238E27FC236}">
                <a16:creationId xmlns:a16="http://schemas.microsoft.com/office/drawing/2014/main" id="{F9AC518F-A05E-456B-A7E8-7FEE534957B2}"/>
              </a:ext>
            </a:extLst>
          </p:cNvPr>
          <p:cNvGrpSpPr/>
          <p:nvPr/>
        </p:nvGrpSpPr>
        <p:grpSpPr>
          <a:xfrm>
            <a:off x="15247145" y="2893710"/>
            <a:ext cx="3714163" cy="4726949"/>
            <a:chOff x="3733264" y="3815556"/>
            <a:chExt cx="795937" cy="1012918"/>
          </a:xfrm>
        </p:grpSpPr>
        <p:sp>
          <p:nvSpPr>
            <p:cNvPr id="103" name="Google Shape;603;p39">
              <a:extLst>
                <a:ext uri="{FF2B5EF4-FFF2-40B4-BE49-F238E27FC236}">
                  <a16:creationId xmlns:a16="http://schemas.microsoft.com/office/drawing/2014/main" id="{E7823CAE-433D-413E-8B37-72DB4C840E64}"/>
                </a:ext>
              </a:extLst>
            </p:cNvPr>
            <p:cNvSpPr/>
            <p:nvPr/>
          </p:nvSpPr>
          <p:spPr>
            <a:xfrm>
              <a:off x="3733264" y="4722450"/>
              <a:ext cx="565608" cy="106009"/>
            </a:xfrm>
            <a:custGeom>
              <a:avLst/>
              <a:gdLst/>
              <a:ahLst/>
              <a:cxnLst/>
              <a:rect l="l" t="t" r="r" b="b"/>
              <a:pathLst>
                <a:path w="36356" h="6814" extrusionOk="0">
                  <a:moveTo>
                    <a:pt x="35448" y="0"/>
                  </a:moveTo>
                  <a:cubicBezTo>
                    <a:pt x="35446" y="0"/>
                    <a:pt x="35444" y="0"/>
                    <a:pt x="35442" y="0"/>
                  </a:cubicBezTo>
                  <a:lnTo>
                    <a:pt x="912" y="0"/>
                  </a:lnTo>
                  <a:cubicBezTo>
                    <a:pt x="911" y="0"/>
                    <a:pt x="910" y="0"/>
                    <a:pt x="909" y="0"/>
                  </a:cubicBezTo>
                  <a:cubicBezTo>
                    <a:pt x="468" y="0"/>
                    <a:pt x="92" y="318"/>
                    <a:pt x="18" y="753"/>
                  </a:cubicBezTo>
                  <a:cubicBezTo>
                    <a:pt x="7" y="804"/>
                    <a:pt x="1" y="856"/>
                    <a:pt x="2" y="910"/>
                  </a:cubicBezTo>
                  <a:lnTo>
                    <a:pt x="2" y="5904"/>
                  </a:lnTo>
                  <a:cubicBezTo>
                    <a:pt x="2" y="5956"/>
                    <a:pt x="7" y="6006"/>
                    <a:pt x="18" y="6057"/>
                  </a:cubicBezTo>
                  <a:cubicBezTo>
                    <a:pt x="27" y="6109"/>
                    <a:pt x="40" y="6163"/>
                    <a:pt x="57" y="6213"/>
                  </a:cubicBezTo>
                  <a:cubicBezTo>
                    <a:pt x="75" y="6263"/>
                    <a:pt x="98" y="6309"/>
                    <a:pt x="124" y="6354"/>
                  </a:cubicBezTo>
                  <a:cubicBezTo>
                    <a:pt x="198" y="6486"/>
                    <a:pt x="305" y="6597"/>
                    <a:pt x="434" y="6677"/>
                  </a:cubicBezTo>
                  <a:cubicBezTo>
                    <a:pt x="445" y="6684"/>
                    <a:pt x="461" y="6691"/>
                    <a:pt x="477" y="6703"/>
                  </a:cubicBezTo>
                  <a:cubicBezTo>
                    <a:pt x="514" y="6723"/>
                    <a:pt x="551" y="6741"/>
                    <a:pt x="590" y="6755"/>
                  </a:cubicBezTo>
                  <a:cubicBezTo>
                    <a:pt x="635" y="6771"/>
                    <a:pt x="680" y="6784"/>
                    <a:pt x="728" y="6794"/>
                  </a:cubicBezTo>
                  <a:cubicBezTo>
                    <a:pt x="734" y="6796"/>
                    <a:pt x="741" y="6798"/>
                    <a:pt x="748" y="6798"/>
                  </a:cubicBezTo>
                  <a:cubicBezTo>
                    <a:pt x="750" y="6798"/>
                    <a:pt x="753" y="6798"/>
                    <a:pt x="755" y="6797"/>
                  </a:cubicBezTo>
                  <a:cubicBezTo>
                    <a:pt x="801" y="6808"/>
                    <a:pt x="849" y="6813"/>
                    <a:pt x="896" y="6813"/>
                  </a:cubicBezTo>
                  <a:cubicBezTo>
                    <a:pt x="901" y="6813"/>
                    <a:pt x="907" y="6813"/>
                    <a:pt x="912" y="6813"/>
                  </a:cubicBezTo>
                  <a:lnTo>
                    <a:pt x="35442" y="6813"/>
                  </a:lnTo>
                  <a:cubicBezTo>
                    <a:pt x="35447" y="6813"/>
                    <a:pt x="35452" y="6813"/>
                    <a:pt x="35457" y="6813"/>
                  </a:cubicBezTo>
                  <a:cubicBezTo>
                    <a:pt x="35504" y="6813"/>
                    <a:pt x="35551" y="6808"/>
                    <a:pt x="35598" y="6797"/>
                  </a:cubicBezTo>
                  <a:cubicBezTo>
                    <a:pt x="35600" y="6798"/>
                    <a:pt x="35603" y="6798"/>
                    <a:pt x="35605" y="6798"/>
                  </a:cubicBezTo>
                  <a:cubicBezTo>
                    <a:pt x="35612" y="6798"/>
                    <a:pt x="35619" y="6796"/>
                    <a:pt x="35625" y="6794"/>
                  </a:cubicBezTo>
                  <a:cubicBezTo>
                    <a:pt x="35672" y="6784"/>
                    <a:pt x="35718" y="6771"/>
                    <a:pt x="35763" y="6755"/>
                  </a:cubicBezTo>
                  <a:cubicBezTo>
                    <a:pt x="35802" y="6741"/>
                    <a:pt x="35840" y="6723"/>
                    <a:pt x="35876" y="6703"/>
                  </a:cubicBezTo>
                  <a:cubicBezTo>
                    <a:pt x="35880" y="6703"/>
                    <a:pt x="35880" y="6700"/>
                    <a:pt x="35885" y="6700"/>
                  </a:cubicBezTo>
                  <a:cubicBezTo>
                    <a:pt x="35905" y="6689"/>
                    <a:pt x="35924" y="6675"/>
                    <a:pt x="35943" y="6661"/>
                  </a:cubicBezTo>
                  <a:cubicBezTo>
                    <a:pt x="35970" y="6645"/>
                    <a:pt x="35996" y="6626"/>
                    <a:pt x="36021" y="6606"/>
                  </a:cubicBezTo>
                  <a:cubicBezTo>
                    <a:pt x="36024" y="6606"/>
                    <a:pt x="36025" y="6604"/>
                    <a:pt x="36025" y="6602"/>
                  </a:cubicBezTo>
                  <a:cubicBezTo>
                    <a:pt x="36030" y="6599"/>
                    <a:pt x="36032" y="6599"/>
                    <a:pt x="36032" y="6594"/>
                  </a:cubicBezTo>
                  <a:cubicBezTo>
                    <a:pt x="36114" y="6528"/>
                    <a:pt x="36182" y="6447"/>
                    <a:pt x="36232" y="6355"/>
                  </a:cubicBezTo>
                  <a:cubicBezTo>
                    <a:pt x="36260" y="6310"/>
                    <a:pt x="36282" y="6263"/>
                    <a:pt x="36299" y="6213"/>
                  </a:cubicBezTo>
                  <a:cubicBezTo>
                    <a:pt x="36316" y="6163"/>
                    <a:pt x="36329" y="6111"/>
                    <a:pt x="36339" y="6057"/>
                  </a:cubicBezTo>
                  <a:cubicBezTo>
                    <a:pt x="36350" y="6006"/>
                    <a:pt x="36355" y="5956"/>
                    <a:pt x="36354" y="5905"/>
                  </a:cubicBezTo>
                  <a:lnTo>
                    <a:pt x="36354" y="910"/>
                  </a:lnTo>
                  <a:cubicBezTo>
                    <a:pt x="36355" y="858"/>
                    <a:pt x="36350" y="804"/>
                    <a:pt x="36339" y="753"/>
                  </a:cubicBezTo>
                  <a:cubicBezTo>
                    <a:pt x="36265" y="318"/>
                    <a:pt x="35888" y="0"/>
                    <a:pt x="354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" name="Google Shape;604;p39">
              <a:extLst>
                <a:ext uri="{FF2B5EF4-FFF2-40B4-BE49-F238E27FC236}">
                  <a16:creationId xmlns:a16="http://schemas.microsoft.com/office/drawing/2014/main" id="{02A4BB19-E8BC-49FD-BCEA-AF55B2FE2D58}"/>
                </a:ext>
              </a:extLst>
            </p:cNvPr>
            <p:cNvSpPr/>
            <p:nvPr/>
          </p:nvSpPr>
          <p:spPr>
            <a:xfrm>
              <a:off x="4130182" y="4722450"/>
              <a:ext cx="119279" cy="106024"/>
            </a:xfrm>
            <a:custGeom>
              <a:avLst/>
              <a:gdLst/>
              <a:ahLst/>
              <a:cxnLst/>
              <a:rect l="l" t="t" r="r" b="b"/>
              <a:pathLst>
                <a:path w="7667" h="6815" extrusionOk="0">
                  <a:moveTo>
                    <a:pt x="0" y="0"/>
                  </a:moveTo>
                  <a:lnTo>
                    <a:pt x="0" y="6815"/>
                  </a:lnTo>
                  <a:lnTo>
                    <a:pt x="7666" y="6815"/>
                  </a:lnTo>
                  <a:lnTo>
                    <a:pt x="76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" name="Google Shape;605;p39">
              <a:extLst>
                <a:ext uri="{FF2B5EF4-FFF2-40B4-BE49-F238E27FC236}">
                  <a16:creationId xmlns:a16="http://schemas.microsoft.com/office/drawing/2014/main" id="{08CEBED5-784E-4BF6-ADEC-BD47CEEC08FD}"/>
                </a:ext>
              </a:extLst>
            </p:cNvPr>
            <p:cNvSpPr/>
            <p:nvPr/>
          </p:nvSpPr>
          <p:spPr>
            <a:xfrm>
              <a:off x="3733544" y="4722450"/>
              <a:ext cx="565080" cy="11730"/>
            </a:xfrm>
            <a:custGeom>
              <a:avLst/>
              <a:gdLst/>
              <a:ahLst/>
              <a:cxnLst/>
              <a:rect l="l" t="t" r="r" b="b"/>
              <a:pathLst>
                <a:path w="36322" h="754" extrusionOk="0">
                  <a:moveTo>
                    <a:pt x="35430" y="0"/>
                  </a:moveTo>
                  <a:cubicBezTo>
                    <a:pt x="35428" y="0"/>
                    <a:pt x="35426" y="0"/>
                    <a:pt x="35424" y="0"/>
                  </a:cubicBezTo>
                  <a:lnTo>
                    <a:pt x="894" y="0"/>
                  </a:lnTo>
                  <a:cubicBezTo>
                    <a:pt x="893" y="0"/>
                    <a:pt x="892" y="0"/>
                    <a:pt x="891" y="0"/>
                  </a:cubicBezTo>
                  <a:cubicBezTo>
                    <a:pt x="450" y="0"/>
                    <a:pt x="74" y="318"/>
                    <a:pt x="0" y="753"/>
                  </a:cubicBezTo>
                  <a:lnTo>
                    <a:pt x="36321" y="753"/>
                  </a:lnTo>
                  <a:cubicBezTo>
                    <a:pt x="36247" y="318"/>
                    <a:pt x="35870" y="0"/>
                    <a:pt x="354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" name="Google Shape;606;p39">
              <a:extLst>
                <a:ext uri="{FF2B5EF4-FFF2-40B4-BE49-F238E27FC236}">
                  <a16:creationId xmlns:a16="http://schemas.microsoft.com/office/drawing/2014/main" id="{4145531B-F6EB-4BB7-87A0-7D636A0E4A86}"/>
                </a:ext>
              </a:extLst>
            </p:cNvPr>
            <p:cNvSpPr/>
            <p:nvPr/>
          </p:nvSpPr>
          <p:spPr>
            <a:xfrm>
              <a:off x="3945483" y="4532384"/>
              <a:ext cx="565577" cy="106009"/>
            </a:xfrm>
            <a:custGeom>
              <a:avLst/>
              <a:gdLst/>
              <a:ahLst/>
              <a:cxnLst/>
              <a:rect l="l" t="t" r="r" b="b"/>
              <a:pathLst>
                <a:path w="36354" h="6814" extrusionOk="0">
                  <a:moveTo>
                    <a:pt x="35445" y="0"/>
                  </a:moveTo>
                  <a:cubicBezTo>
                    <a:pt x="35443" y="0"/>
                    <a:pt x="35441" y="0"/>
                    <a:pt x="35439" y="1"/>
                  </a:cubicBezTo>
                  <a:lnTo>
                    <a:pt x="910" y="1"/>
                  </a:lnTo>
                  <a:cubicBezTo>
                    <a:pt x="909" y="1"/>
                    <a:pt x="908" y="0"/>
                    <a:pt x="907" y="0"/>
                  </a:cubicBezTo>
                  <a:cubicBezTo>
                    <a:pt x="466" y="0"/>
                    <a:pt x="90" y="319"/>
                    <a:pt x="16" y="754"/>
                  </a:cubicBezTo>
                  <a:cubicBezTo>
                    <a:pt x="5" y="804"/>
                    <a:pt x="0" y="856"/>
                    <a:pt x="0" y="910"/>
                  </a:cubicBezTo>
                  <a:lnTo>
                    <a:pt x="0" y="5904"/>
                  </a:lnTo>
                  <a:cubicBezTo>
                    <a:pt x="0" y="5956"/>
                    <a:pt x="6" y="6007"/>
                    <a:pt x="16" y="6057"/>
                  </a:cubicBezTo>
                  <a:cubicBezTo>
                    <a:pt x="25" y="6111"/>
                    <a:pt x="38" y="6163"/>
                    <a:pt x="55" y="6214"/>
                  </a:cubicBezTo>
                  <a:cubicBezTo>
                    <a:pt x="74" y="6263"/>
                    <a:pt x="96" y="6311"/>
                    <a:pt x="122" y="6356"/>
                  </a:cubicBezTo>
                  <a:cubicBezTo>
                    <a:pt x="197" y="6488"/>
                    <a:pt x="303" y="6598"/>
                    <a:pt x="432" y="6677"/>
                  </a:cubicBezTo>
                  <a:cubicBezTo>
                    <a:pt x="443" y="6685"/>
                    <a:pt x="459" y="6693"/>
                    <a:pt x="475" y="6705"/>
                  </a:cubicBezTo>
                  <a:cubicBezTo>
                    <a:pt x="511" y="6724"/>
                    <a:pt x="551" y="6741"/>
                    <a:pt x="588" y="6755"/>
                  </a:cubicBezTo>
                  <a:cubicBezTo>
                    <a:pt x="633" y="6773"/>
                    <a:pt x="679" y="6786"/>
                    <a:pt x="726" y="6795"/>
                  </a:cubicBezTo>
                  <a:cubicBezTo>
                    <a:pt x="735" y="6797"/>
                    <a:pt x="745" y="6799"/>
                    <a:pt x="753" y="6799"/>
                  </a:cubicBezTo>
                  <a:cubicBezTo>
                    <a:pt x="800" y="6808"/>
                    <a:pt x="847" y="6814"/>
                    <a:pt x="894" y="6814"/>
                  </a:cubicBezTo>
                  <a:cubicBezTo>
                    <a:pt x="899" y="6814"/>
                    <a:pt x="904" y="6814"/>
                    <a:pt x="910" y="6813"/>
                  </a:cubicBezTo>
                  <a:lnTo>
                    <a:pt x="35441" y="6813"/>
                  </a:lnTo>
                  <a:cubicBezTo>
                    <a:pt x="35446" y="6814"/>
                    <a:pt x="35452" y="6814"/>
                    <a:pt x="35457" y="6814"/>
                  </a:cubicBezTo>
                  <a:cubicBezTo>
                    <a:pt x="35504" y="6814"/>
                    <a:pt x="35551" y="6808"/>
                    <a:pt x="35597" y="6799"/>
                  </a:cubicBezTo>
                  <a:cubicBezTo>
                    <a:pt x="35606" y="6799"/>
                    <a:pt x="35616" y="6797"/>
                    <a:pt x="35625" y="6795"/>
                  </a:cubicBezTo>
                  <a:cubicBezTo>
                    <a:pt x="35671" y="6786"/>
                    <a:pt x="35718" y="6773"/>
                    <a:pt x="35762" y="6755"/>
                  </a:cubicBezTo>
                  <a:cubicBezTo>
                    <a:pt x="35800" y="6741"/>
                    <a:pt x="35839" y="6724"/>
                    <a:pt x="35875" y="6705"/>
                  </a:cubicBezTo>
                  <a:cubicBezTo>
                    <a:pt x="35880" y="6705"/>
                    <a:pt x="35880" y="6700"/>
                    <a:pt x="35884" y="6700"/>
                  </a:cubicBezTo>
                  <a:cubicBezTo>
                    <a:pt x="35904" y="6689"/>
                    <a:pt x="35923" y="6676"/>
                    <a:pt x="35942" y="6661"/>
                  </a:cubicBezTo>
                  <a:cubicBezTo>
                    <a:pt x="35970" y="6645"/>
                    <a:pt x="35996" y="6627"/>
                    <a:pt x="36020" y="6606"/>
                  </a:cubicBezTo>
                  <a:cubicBezTo>
                    <a:pt x="36021" y="6607"/>
                    <a:pt x="36021" y="6607"/>
                    <a:pt x="36022" y="6607"/>
                  </a:cubicBezTo>
                  <a:cubicBezTo>
                    <a:pt x="36024" y="6607"/>
                    <a:pt x="36025" y="6605"/>
                    <a:pt x="36025" y="6603"/>
                  </a:cubicBezTo>
                  <a:cubicBezTo>
                    <a:pt x="36029" y="6599"/>
                    <a:pt x="36032" y="6599"/>
                    <a:pt x="36032" y="6595"/>
                  </a:cubicBezTo>
                  <a:cubicBezTo>
                    <a:pt x="36113" y="6528"/>
                    <a:pt x="36181" y="6447"/>
                    <a:pt x="36232" y="6356"/>
                  </a:cubicBezTo>
                  <a:cubicBezTo>
                    <a:pt x="36258" y="6311"/>
                    <a:pt x="36279" y="6263"/>
                    <a:pt x="36298" y="6215"/>
                  </a:cubicBezTo>
                  <a:cubicBezTo>
                    <a:pt x="36316" y="6163"/>
                    <a:pt x="36329" y="6111"/>
                    <a:pt x="36337" y="6059"/>
                  </a:cubicBezTo>
                  <a:cubicBezTo>
                    <a:pt x="36349" y="6008"/>
                    <a:pt x="36353" y="5956"/>
                    <a:pt x="36353" y="5905"/>
                  </a:cubicBezTo>
                  <a:lnTo>
                    <a:pt x="36353" y="910"/>
                  </a:lnTo>
                  <a:cubicBezTo>
                    <a:pt x="36353" y="856"/>
                    <a:pt x="36349" y="804"/>
                    <a:pt x="36337" y="754"/>
                  </a:cubicBezTo>
                  <a:cubicBezTo>
                    <a:pt x="36262" y="318"/>
                    <a:pt x="35886" y="0"/>
                    <a:pt x="354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" name="Google Shape;607;p39">
              <a:extLst>
                <a:ext uri="{FF2B5EF4-FFF2-40B4-BE49-F238E27FC236}">
                  <a16:creationId xmlns:a16="http://schemas.microsoft.com/office/drawing/2014/main" id="{3D44E7D7-6E4D-483C-A19F-7D3394CE86F4}"/>
                </a:ext>
              </a:extLst>
            </p:cNvPr>
            <p:cNvSpPr/>
            <p:nvPr/>
          </p:nvSpPr>
          <p:spPr>
            <a:xfrm>
              <a:off x="4342371" y="4532384"/>
              <a:ext cx="119279" cy="106024"/>
            </a:xfrm>
            <a:custGeom>
              <a:avLst/>
              <a:gdLst/>
              <a:ahLst/>
              <a:cxnLst/>
              <a:rect l="l" t="t" r="r" b="b"/>
              <a:pathLst>
                <a:path w="7667" h="6815" extrusionOk="0">
                  <a:moveTo>
                    <a:pt x="0" y="1"/>
                  </a:moveTo>
                  <a:lnTo>
                    <a:pt x="0" y="6815"/>
                  </a:lnTo>
                  <a:lnTo>
                    <a:pt x="7666" y="6815"/>
                  </a:lnTo>
                  <a:lnTo>
                    <a:pt x="76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" name="Google Shape;608;p39">
              <a:extLst>
                <a:ext uri="{FF2B5EF4-FFF2-40B4-BE49-F238E27FC236}">
                  <a16:creationId xmlns:a16="http://schemas.microsoft.com/office/drawing/2014/main" id="{6FCCB06A-4D77-48B2-978C-44CA45CED22F}"/>
                </a:ext>
              </a:extLst>
            </p:cNvPr>
            <p:cNvSpPr/>
            <p:nvPr/>
          </p:nvSpPr>
          <p:spPr>
            <a:xfrm>
              <a:off x="3945732" y="4532384"/>
              <a:ext cx="565080" cy="11730"/>
            </a:xfrm>
            <a:custGeom>
              <a:avLst/>
              <a:gdLst/>
              <a:ahLst/>
              <a:cxnLst/>
              <a:rect l="l" t="t" r="r" b="b"/>
              <a:pathLst>
                <a:path w="36322" h="754" extrusionOk="0">
                  <a:moveTo>
                    <a:pt x="35429" y="0"/>
                  </a:moveTo>
                  <a:cubicBezTo>
                    <a:pt x="35427" y="0"/>
                    <a:pt x="35425" y="0"/>
                    <a:pt x="35423" y="1"/>
                  </a:cubicBezTo>
                  <a:lnTo>
                    <a:pt x="894" y="1"/>
                  </a:lnTo>
                  <a:cubicBezTo>
                    <a:pt x="893" y="1"/>
                    <a:pt x="892" y="0"/>
                    <a:pt x="891" y="0"/>
                  </a:cubicBezTo>
                  <a:cubicBezTo>
                    <a:pt x="450" y="0"/>
                    <a:pt x="74" y="319"/>
                    <a:pt x="0" y="754"/>
                  </a:cubicBezTo>
                  <a:lnTo>
                    <a:pt x="36321" y="754"/>
                  </a:lnTo>
                  <a:cubicBezTo>
                    <a:pt x="36246" y="318"/>
                    <a:pt x="35870" y="0"/>
                    <a:pt x="354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" name="Google Shape;609;p39">
              <a:extLst>
                <a:ext uri="{FF2B5EF4-FFF2-40B4-BE49-F238E27FC236}">
                  <a16:creationId xmlns:a16="http://schemas.microsoft.com/office/drawing/2014/main" id="{46151C40-3166-4A45-8BE6-11A2C3A1B525}"/>
                </a:ext>
              </a:extLst>
            </p:cNvPr>
            <p:cNvSpPr/>
            <p:nvPr/>
          </p:nvSpPr>
          <p:spPr>
            <a:xfrm>
              <a:off x="3945732" y="4626615"/>
              <a:ext cx="565080" cy="11777"/>
            </a:xfrm>
            <a:custGeom>
              <a:avLst/>
              <a:gdLst/>
              <a:ahLst/>
              <a:cxnLst/>
              <a:rect l="l" t="t" r="r" b="b"/>
              <a:pathLst>
                <a:path w="36322" h="757" extrusionOk="0">
                  <a:moveTo>
                    <a:pt x="0" y="0"/>
                  </a:moveTo>
                  <a:lnTo>
                    <a:pt x="0" y="0"/>
                  </a:lnTo>
                  <a:cubicBezTo>
                    <a:pt x="9" y="54"/>
                    <a:pt x="22" y="106"/>
                    <a:pt x="39" y="157"/>
                  </a:cubicBezTo>
                  <a:cubicBezTo>
                    <a:pt x="58" y="206"/>
                    <a:pt x="80" y="254"/>
                    <a:pt x="106" y="299"/>
                  </a:cubicBezTo>
                  <a:cubicBezTo>
                    <a:pt x="181" y="431"/>
                    <a:pt x="287" y="541"/>
                    <a:pt x="416" y="620"/>
                  </a:cubicBezTo>
                  <a:cubicBezTo>
                    <a:pt x="427" y="628"/>
                    <a:pt x="443" y="636"/>
                    <a:pt x="459" y="648"/>
                  </a:cubicBezTo>
                  <a:cubicBezTo>
                    <a:pt x="495" y="667"/>
                    <a:pt x="535" y="684"/>
                    <a:pt x="572" y="698"/>
                  </a:cubicBezTo>
                  <a:cubicBezTo>
                    <a:pt x="617" y="716"/>
                    <a:pt x="663" y="729"/>
                    <a:pt x="710" y="738"/>
                  </a:cubicBezTo>
                  <a:cubicBezTo>
                    <a:pt x="719" y="740"/>
                    <a:pt x="729" y="742"/>
                    <a:pt x="737" y="742"/>
                  </a:cubicBezTo>
                  <a:cubicBezTo>
                    <a:pt x="784" y="751"/>
                    <a:pt x="831" y="757"/>
                    <a:pt x="878" y="757"/>
                  </a:cubicBezTo>
                  <a:cubicBezTo>
                    <a:pt x="883" y="757"/>
                    <a:pt x="888" y="757"/>
                    <a:pt x="894" y="756"/>
                  </a:cubicBezTo>
                  <a:lnTo>
                    <a:pt x="35425" y="756"/>
                  </a:lnTo>
                  <a:cubicBezTo>
                    <a:pt x="35430" y="757"/>
                    <a:pt x="35436" y="757"/>
                    <a:pt x="35441" y="757"/>
                  </a:cubicBezTo>
                  <a:cubicBezTo>
                    <a:pt x="35488" y="757"/>
                    <a:pt x="35535" y="751"/>
                    <a:pt x="35581" y="742"/>
                  </a:cubicBezTo>
                  <a:cubicBezTo>
                    <a:pt x="35590" y="742"/>
                    <a:pt x="35600" y="740"/>
                    <a:pt x="35609" y="738"/>
                  </a:cubicBezTo>
                  <a:cubicBezTo>
                    <a:pt x="35655" y="729"/>
                    <a:pt x="35702" y="716"/>
                    <a:pt x="35746" y="698"/>
                  </a:cubicBezTo>
                  <a:cubicBezTo>
                    <a:pt x="35784" y="684"/>
                    <a:pt x="35823" y="667"/>
                    <a:pt x="35859" y="648"/>
                  </a:cubicBezTo>
                  <a:cubicBezTo>
                    <a:pt x="35864" y="648"/>
                    <a:pt x="35864" y="643"/>
                    <a:pt x="35868" y="643"/>
                  </a:cubicBezTo>
                  <a:cubicBezTo>
                    <a:pt x="35888" y="632"/>
                    <a:pt x="35907" y="619"/>
                    <a:pt x="35926" y="604"/>
                  </a:cubicBezTo>
                  <a:cubicBezTo>
                    <a:pt x="35954" y="588"/>
                    <a:pt x="35980" y="570"/>
                    <a:pt x="36004" y="549"/>
                  </a:cubicBezTo>
                  <a:lnTo>
                    <a:pt x="36004" y="546"/>
                  </a:lnTo>
                  <a:cubicBezTo>
                    <a:pt x="36006" y="547"/>
                    <a:pt x="36007" y="548"/>
                    <a:pt x="36007" y="548"/>
                  </a:cubicBezTo>
                  <a:cubicBezTo>
                    <a:pt x="36009" y="548"/>
                    <a:pt x="36009" y="546"/>
                    <a:pt x="36009" y="546"/>
                  </a:cubicBezTo>
                  <a:cubicBezTo>
                    <a:pt x="36013" y="542"/>
                    <a:pt x="36016" y="542"/>
                    <a:pt x="36016" y="538"/>
                  </a:cubicBezTo>
                  <a:cubicBezTo>
                    <a:pt x="36097" y="471"/>
                    <a:pt x="36165" y="390"/>
                    <a:pt x="36216" y="299"/>
                  </a:cubicBezTo>
                  <a:cubicBezTo>
                    <a:pt x="36242" y="254"/>
                    <a:pt x="36263" y="206"/>
                    <a:pt x="36282" y="158"/>
                  </a:cubicBezTo>
                  <a:cubicBezTo>
                    <a:pt x="36300" y="106"/>
                    <a:pt x="36313" y="54"/>
                    <a:pt x="36321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" name="Google Shape;610;p39">
              <a:extLst>
                <a:ext uri="{FF2B5EF4-FFF2-40B4-BE49-F238E27FC236}">
                  <a16:creationId xmlns:a16="http://schemas.microsoft.com/office/drawing/2014/main" id="{1F689718-1B40-40CF-BD6C-C2F29F7A1031}"/>
                </a:ext>
              </a:extLst>
            </p:cNvPr>
            <p:cNvSpPr/>
            <p:nvPr/>
          </p:nvSpPr>
          <p:spPr>
            <a:xfrm>
              <a:off x="3820992" y="4628125"/>
              <a:ext cx="565593" cy="106040"/>
            </a:xfrm>
            <a:custGeom>
              <a:avLst/>
              <a:gdLst/>
              <a:ahLst/>
              <a:cxnLst/>
              <a:rect l="l" t="t" r="r" b="b"/>
              <a:pathLst>
                <a:path w="36355" h="6816" extrusionOk="0">
                  <a:moveTo>
                    <a:pt x="35445" y="0"/>
                  </a:moveTo>
                  <a:cubicBezTo>
                    <a:pt x="35443" y="0"/>
                    <a:pt x="35441" y="0"/>
                    <a:pt x="35439" y="0"/>
                  </a:cubicBezTo>
                  <a:lnTo>
                    <a:pt x="911" y="0"/>
                  </a:lnTo>
                  <a:cubicBezTo>
                    <a:pt x="910" y="0"/>
                    <a:pt x="909" y="0"/>
                    <a:pt x="908" y="0"/>
                  </a:cubicBezTo>
                  <a:cubicBezTo>
                    <a:pt x="466" y="0"/>
                    <a:pt x="90" y="319"/>
                    <a:pt x="16" y="754"/>
                  </a:cubicBezTo>
                  <a:cubicBezTo>
                    <a:pt x="6" y="806"/>
                    <a:pt x="0" y="858"/>
                    <a:pt x="0" y="910"/>
                  </a:cubicBezTo>
                  <a:lnTo>
                    <a:pt x="0" y="5905"/>
                  </a:lnTo>
                  <a:cubicBezTo>
                    <a:pt x="0" y="5957"/>
                    <a:pt x="6" y="6008"/>
                    <a:pt x="16" y="6059"/>
                  </a:cubicBezTo>
                  <a:cubicBezTo>
                    <a:pt x="26" y="6111"/>
                    <a:pt x="39" y="6165"/>
                    <a:pt x="55" y="6215"/>
                  </a:cubicBezTo>
                  <a:cubicBezTo>
                    <a:pt x="128" y="6406"/>
                    <a:pt x="259" y="6569"/>
                    <a:pt x="432" y="6677"/>
                  </a:cubicBezTo>
                  <a:cubicBezTo>
                    <a:pt x="445" y="6686"/>
                    <a:pt x="459" y="6693"/>
                    <a:pt x="475" y="6705"/>
                  </a:cubicBezTo>
                  <a:cubicBezTo>
                    <a:pt x="513" y="6725"/>
                    <a:pt x="551" y="6742"/>
                    <a:pt x="590" y="6757"/>
                  </a:cubicBezTo>
                  <a:cubicBezTo>
                    <a:pt x="633" y="6773"/>
                    <a:pt x="679" y="6787"/>
                    <a:pt x="726" y="6796"/>
                  </a:cubicBezTo>
                  <a:cubicBezTo>
                    <a:pt x="732" y="6798"/>
                    <a:pt x="739" y="6799"/>
                    <a:pt x="746" y="6799"/>
                  </a:cubicBezTo>
                  <a:cubicBezTo>
                    <a:pt x="749" y="6799"/>
                    <a:pt x="751" y="6799"/>
                    <a:pt x="753" y="6799"/>
                  </a:cubicBezTo>
                  <a:cubicBezTo>
                    <a:pt x="800" y="6809"/>
                    <a:pt x="847" y="6815"/>
                    <a:pt x="895" y="6815"/>
                  </a:cubicBezTo>
                  <a:cubicBezTo>
                    <a:pt x="900" y="6815"/>
                    <a:pt x="906" y="6815"/>
                    <a:pt x="911" y="6815"/>
                  </a:cubicBezTo>
                  <a:lnTo>
                    <a:pt x="35441" y="6815"/>
                  </a:lnTo>
                  <a:cubicBezTo>
                    <a:pt x="35446" y="6815"/>
                    <a:pt x="35451" y="6815"/>
                    <a:pt x="35457" y="6815"/>
                  </a:cubicBezTo>
                  <a:cubicBezTo>
                    <a:pt x="35504" y="6815"/>
                    <a:pt x="35550" y="6809"/>
                    <a:pt x="35597" y="6799"/>
                  </a:cubicBezTo>
                  <a:cubicBezTo>
                    <a:pt x="35600" y="6799"/>
                    <a:pt x="35602" y="6799"/>
                    <a:pt x="35605" y="6799"/>
                  </a:cubicBezTo>
                  <a:cubicBezTo>
                    <a:pt x="35611" y="6799"/>
                    <a:pt x="35618" y="6798"/>
                    <a:pt x="35625" y="6796"/>
                  </a:cubicBezTo>
                  <a:cubicBezTo>
                    <a:pt x="35671" y="6787"/>
                    <a:pt x="35717" y="6773"/>
                    <a:pt x="35762" y="6757"/>
                  </a:cubicBezTo>
                  <a:cubicBezTo>
                    <a:pt x="35800" y="6742"/>
                    <a:pt x="35839" y="6725"/>
                    <a:pt x="35875" y="6705"/>
                  </a:cubicBezTo>
                  <a:cubicBezTo>
                    <a:pt x="35880" y="6705"/>
                    <a:pt x="35880" y="6702"/>
                    <a:pt x="35884" y="6702"/>
                  </a:cubicBezTo>
                  <a:cubicBezTo>
                    <a:pt x="35904" y="6690"/>
                    <a:pt x="35923" y="6677"/>
                    <a:pt x="35942" y="6663"/>
                  </a:cubicBezTo>
                  <a:cubicBezTo>
                    <a:pt x="35970" y="6647"/>
                    <a:pt x="35996" y="6628"/>
                    <a:pt x="36020" y="6608"/>
                  </a:cubicBezTo>
                  <a:cubicBezTo>
                    <a:pt x="36023" y="6608"/>
                    <a:pt x="36025" y="6606"/>
                    <a:pt x="36025" y="6603"/>
                  </a:cubicBezTo>
                  <a:cubicBezTo>
                    <a:pt x="36029" y="6600"/>
                    <a:pt x="36032" y="6600"/>
                    <a:pt x="36032" y="6596"/>
                  </a:cubicBezTo>
                  <a:cubicBezTo>
                    <a:pt x="36113" y="6529"/>
                    <a:pt x="36181" y="6448"/>
                    <a:pt x="36232" y="6357"/>
                  </a:cubicBezTo>
                  <a:cubicBezTo>
                    <a:pt x="36258" y="6312"/>
                    <a:pt x="36279" y="6264"/>
                    <a:pt x="36298" y="6215"/>
                  </a:cubicBezTo>
                  <a:cubicBezTo>
                    <a:pt x="36316" y="6165"/>
                    <a:pt x="36329" y="6112"/>
                    <a:pt x="36337" y="6059"/>
                  </a:cubicBezTo>
                  <a:cubicBezTo>
                    <a:pt x="36349" y="6008"/>
                    <a:pt x="36353" y="5957"/>
                    <a:pt x="36353" y="5907"/>
                  </a:cubicBezTo>
                  <a:lnTo>
                    <a:pt x="36353" y="910"/>
                  </a:lnTo>
                  <a:cubicBezTo>
                    <a:pt x="36355" y="858"/>
                    <a:pt x="36349" y="806"/>
                    <a:pt x="36337" y="754"/>
                  </a:cubicBezTo>
                  <a:cubicBezTo>
                    <a:pt x="36264" y="318"/>
                    <a:pt x="35886" y="0"/>
                    <a:pt x="354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" name="Google Shape;611;p39">
              <a:extLst>
                <a:ext uri="{FF2B5EF4-FFF2-40B4-BE49-F238E27FC236}">
                  <a16:creationId xmlns:a16="http://schemas.microsoft.com/office/drawing/2014/main" id="{C2359481-719A-4CB0-85C1-60A084DD47CE}"/>
                </a:ext>
              </a:extLst>
            </p:cNvPr>
            <p:cNvSpPr/>
            <p:nvPr/>
          </p:nvSpPr>
          <p:spPr>
            <a:xfrm>
              <a:off x="4217880" y="4628125"/>
              <a:ext cx="119279" cy="106055"/>
            </a:xfrm>
            <a:custGeom>
              <a:avLst/>
              <a:gdLst/>
              <a:ahLst/>
              <a:cxnLst/>
              <a:rect l="l" t="t" r="r" b="b"/>
              <a:pathLst>
                <a:path w="7667" h="6817" extrusionOk="0">
                  <a:moveTo>
                    <a:pt x="0" y="0"/>
                  </a:moveTo>
                  <a:lnTo>
                    <a:pt x="0" y="6816"/>
                  </a:lnTo>
                  <a:lnTo>
                    <a:pt x="7666" y="6816"/>
                  </a:lnTo>
                  <a:lnTo>
                    <a:pt x="76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" name="Google Shape;612;p39">
              <a:extLst>
                <a:ext uri="{FF2B5EF4-FFF2-40B4-BE49-F238E27FC236}">
                  <a16:creationId xmlns:a16="http://schemas.microsoft.com/office/drawing/2014/main" id="{05DAF4B6-E5DC-4511-AA17-D00988583E6E}"/>
                </a:ext>
              </a:extLst>
            </p:cNvPr>
            <p:cNvSpPr/>
            <p:nvPr/>
          </p:nvSpPr>
          <p:spPr>
            <a:xfrm>
              <a:off x="3821241" y="4628125"/>
              <a:ext cx="565080" cy="11730"/>
            </a:xfrm>
            <a:custGeom>
              <a:avLst/>
              <a:gdLst/>
              <a:ahLst/>
              <a:cxnLst/>
              <a:rect l="l" t="t" r="r" b="b"/>
              <a:pathLst>
                <a:path w="36322" h="754" extrusionOk="0">
                  <a:moveTo>
                    <a:pt x="35429" y="0"/>
                  </a:moveTo>
                  <a:cubicBezTo>
                    <a:pt x="35427" y="0"/>
                    <a:pt x="35425" y="0"/>
                    <a:pt x="35423" y="0"/>
                  </a:cubicBezTo>
                  <a:lnTo>
                    <a:pt x="895" y="0"/>
                  </a:lnTo>
                  <a:cubicBezTo>
                    <a:pt x="894" y="0"/>
                    <a:pt x="893" y="0"/>
                    <a:pt x="892" y="0"/>
                  </a:cubicBezTo>
                  <a:cubicBezTo>
                    <a:pt x="450" y="0"/>
                    <a:pt x="74" y="319"/>
                    <a:pt x="0" y="754"/>
                  </a:cubicBezTo>
                  <a:lnTo>
                    <a:pt x="36321" y="754"/>
                  </a:lnTo>
                  <a:cubicBezTo>
                    <a:pt x="36248" y="318"/>
                    <a:pt x="35870" y="0"/>
                    <a:pt x="354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" name="Google Shape;613;p39">
              <a:extLst>
                <a:ext uri="{FF2B5EF4-FFF2-40B4-BE49-F238E27FC236}">
                  <a16:creationId xmlns:a16="http://schemas.microsoft.com/office/drawing/2014/main" id="{DA5A0CB8-75A7-4F9C-BBC8-99042BDB75D1}"/>
                </a:ext>
              </a:extLst>
            </p:cNvPr>
            <p:cNvSpPr/>
            <p:nvPr/>
          </p:nvSpPr>
          <p:spPr>
            <a:xfrm>
              <a:off x="3821241" y="4722372"/>
              <a:ext cx="565080" cy="11793"/>
            </a:xfrm>
            <a:custGeom>
              <a:avLst/>
              <a:gdLst/>
              <a:ahLst/>
              <a:cxnLst/>
              <a:rect l="l" t="t" r="r" b="b"/>
              <a:pathLst>
                <a:path w="36322" h="758" extrusionOk="0">
                  <a:moveTo>
                    <a:pt x="0" y="1"/>
                  </a:moveTo>
                  <a:cubicBezTo>
                    <a:pt x="10" y="53"/>
                    <a:pt x="23" y="107"/>
                    <a:pt x="39" y="157"/>
                  </a:cubicBezTo>
                  <a:cubicBezTo>
                    <a:pt x="112" y="348"/>
                    <a:pt x="243" y="511"/>
                    <a:pt x="416" y="619"/>
                  </a:cubicBezTo>
                  <a:cubicBezTo>
                    <a:pt x="429" y="628"/>
                    <a:pt x="443" y="635"/>
                    <a:pt x="459" y="647"/>
                  </a:cubicBezTo>
                  <a:cubicBezTo>
                    <a:pt x="497" y="667"/>
                    <a:pt x="535" y="684"/>
                    <a:pt x="574" y="699"/>
                  </a:cubicBezTo>
                  <a:cubicBezTo>
                    <a:pt x="617" y="715"/>
                    <a:pt x="663" y="729"/>
                    <a:pt x="710" y="738"/>
                  </a:cubicBezTo>
                  <a:cubicBezTo>
                    <a:pt x="716" y="740"/>
                    <a:pt x="723" y="741"/>
                    <a:pt x="730" y="741"/>
                  </a:cubicBezTo>
                  <a:cubicBezTo>
                    <a:pt x="733" y="741"/>
                    <a:pt x="735" y="741"/>
                    <a:pt x="737" y="741"/>
                  </a:cubicBezTo>
                  <a:cubicBezTo>
                    <a:pt x="784" y="751"/>
                    <a:pt x="831" y="757"/>
                    <a:pt x="879" y="757"/>
                  </a:cubicBezTo>
                  <a:cubicBezTo>
                    <a:pt x="884" y="757"/>
                    <a:pt x="890" y="757"/>
                    <a:pt x="895" y="757"/>
                  </a:cubicBezTo>
                  <a:lnTo>
                    <a:pt x="35425" y="757"/>
                  </a:lnTo>
                  <a:cubicBezTo>
                    <a:pt x="35430" y="757"/>
                    <a:pt x="35435" y="757"/>
                    <a:pt x="35441" y="757"/>
                  </a:cubicBezTo>
                  <a:cubicBezTo>
                    <a:pt x="35488" y="757"/>
                    <a:pt x="35534" y="751"/>
                    <a:pt x="35581" y="741"/>
                  </a:cubicBezTo>
                  <a:cubicBezTo>
                    <a:pt x="35584" y="741"/>
                    <a:pt x="35586" y="741"/>
                    <a:pt x="35589" y="741"/>
                  </a:cubicBezTo>
                  <a:cubicBezTo>
                    <a:pt x="35595" y="741"/>
                    <a:pt x="35602" y="740"/>
                    <a:pt x="35609" y="738"/>
                  </a:cubicBezTo>
                  <a:cubicBezTo>
                    <a:pt x="35655" y="729"/>
                    <a:pt x="35701" y="715"/>
                    <a:pt x="35746" y="699"/>
                  </a:cubicBezTo>
                  <a:cubicBezTo>
                    <a:pt x="35784" y="684"/>
                    <a:pt x="35823" y="667"/>
                    <a:pt x="35859" y="647"/>
                  </a:cubicBezTo>
                  <a:cubicBezTo>
                    <a:pt x="35864" y="647"/>
                    <a:pt x="35864" y="644"/>
                    <a:pt x="35868" y="644"/>
                  </a:cubicBezTo>
                  <a:cubicBezTo>
                    <a:pt x="35888" y="632"/>
                    <a:pt x="35907" y="619"/>
                    <a:pt x="35926" y="605"/>
                  </a:cubicBezTo>
                  <a:cubicBezTo>
                    <a:pt x="35954" y="589"/>
                    <a:pt x="35980" y="570"/>
                    <a:pt x="36004" y="550"/>
                  </a:cubicBezTo>
                  <a:lnTo>
                    <a:pt x="36004" y="545"/>
                  </a:lnTo>
                  <a:cubicBezTo>
                    <a:pt x="36006" y="547"/>
                    <a:pt x="36007" y="547"/>
                    <a:pt x="36007" y="547"/>
                  </a:cubicBezTo>
                  <a:cubicBezTo>
                    <a:pt x="36009" y="547"/>
                    <a:pt x="36009" y="545"/>
                    <a:pt x="36009" y="545"/>
                  </a:cubicBezTo>
                  <a:cubicBezTo>
                    <a:pt x="36013" y="542"/>
                    <a:pt x="36017" y="542"/>
                    <a:pt x="36017" y="538"/>
                  </a:cubicBezTo>
                  <a:cubicBezTo>
                    <a:pt x="36097" y="471"/>
                    <a:pt x="36165" y="390"/>
                    <a:pt x="36216" y="299"/>
                  </a:cubicBezTo>
                  <a:cubicBezTo>
                    <a:pt x="36242" y="254"/>
                    <a:pt x="36263" y="206"/>
                    <a:pt x="36282" y="157"/>
                  </a:cubicBezTo>
                  <a:cubicBezTo>
                    <a:pt x="36300" y="107"/>
                    <a:pt x="36313" y="54"/>
                    <a:pt x="363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" name="Google Shape;614;p39">
              <a:extLst>
                <a:ext uri="{FF2B5EF4-FFF2-40B4-BE49-F238E27FC236}">
                  <a16:creationId xmlns:a16="http://schemas.microsoft.com/office/drawing/2014/main" id="{6400DE7B-22EB-4D60-831D-517EAA3B9DF8}"/>
                </a:ext>
              </a:extLst>
            </p:cNvPr>
            <p:cNvSpPr/>
            <p:nvPr/>
          </p:nvSpPr>
          <p:spPr>
            <a:xfrm>
              <a:off x="3820992" y="4432209"/>
              <a:ext cx="565593" cy="106024"/>
            </a:xfrm>
            <a:custGeom>
              <a:avLst/>
              <a:gdLst/>
              <a:ahLst/>
              <a:cxnLst/>
              <a:rect l="l" t="t" r="r" b="b"/>
              <a:pathLst>
                <a:path w="36355" h="6815" extrusionOk="0">
                  <a:moveTo>
                    <a:pt x="35445" y="0"/>
                  </a:moveTo>
                  <a:cubicBezTo>
                    <a:pt x="35443" y="0"/>
                    <a:pt x="35441" y="0"/>
                    <a:pt x="35439" y="0"/>
                  </a:cubicBezTo>
                  <a:lnTo>
                    <a:pt x="911" y="0"/>
                  </a:lnTo>
                  <a:cubicBezTo>
                    <a:pt x="910" y="0"/>
                    <a:pt x="909" y="0"/>
                    <a:pt x="908" y="0"/>
                  </a:cubicBezTo>
                  <a:cubicBezTo>
                    <a:pt x="466" y="0"/>
                    <a:pt x="90" y="318"/>
                    <a:pt x="16" y="753"/>
                  </a:cubicBezTo>
                  <a:cubicBezTo>
                    <a:pt x="6" y="806"/>
                    <a:pt x="0" y="858"/>
                    <a:pt x="0" y="910"/>
                  </a:cubicBezTo>
                  <a:lnTo>
                    <a:pt x="0" y="5905"/>
                  </a:lnTo>
                  <a:cubicBezTo>
                    <a:pt x="0" y="5957"/>
                    <a:pt x="6" y="6008"/>
                    <a:pt x="16" y="6059"/>
                  </a:cubicBezTo>
                  <a:cubicBezTo>
                    <a:pt x="26" y="6111"/>
                    <a:pt x="39" y="6164"/>
                    <a:pt x="55" y="6215"/>
                  </a:cubicBezTo>
                  <a:cubicBezTo>
                    <a:pt x="128" y="6406"/>
                    <a:pt x="259" y="6568"/>
                    <a:pt x="432" y="6678"/>
                  </a:cubicBezTo>
                  <a:cubicBezTo>
                    <a:pt x="445" y="6686"/>
                    <a:pt x="459" y="6693"/>
                    <a:pt x="475" y="6705"/>
                  </a:cubicBezTo>
                  <a:cubicBezTo>
                    <a:pt x="511" y="6725"/>
                    <a:pt x="551" y="6742"/>
                    <a:pt x="590" y="6757"/>
                  </a:cubicBezTo>
                  <a:cubicBezTo>
                    <a:pt x="633" y="6773"/>
                    <a:pt x="679" y="6787"/>
                    <a:pt x="726" y="6796"/>
                  </a:cubicBezTo>
                  <a:cubicBezTo>
                    <a:pt x="732" y="6798"/>
                    <a:pt x="739" y="6799"/>
                    <a:pt x="746" y="6799"/>
                  </a:cubicBezTo>
                  <a:cubicBezTo>
                    <a:pt x="749" y="6799"/>
                    <a:pt x="751" y="6799"/>
                    <a:pt x="753" y="6799"/>
                  </a:cubicBezTo>
                  <a:cubicBezTo>
                    <a:pt x="800" y="6809"/>
                    <a:pt x="847" y="6815"/>
                    <a:pt x="895" y="6815"/>
                  </a:cubicBezTo>
                  <a:cubicBezTo>
                    <a:pt x="900" y="6815"/>
                    <a:pt x="906" y="6815"/>
                    <a:pt x="911" y="6815"/>
                  </a:cubicBezTo>
                  <a:lnTo>
                    <a:pt x="35441" y="6815"/>
                  </a:lnTo>
                  <a:cubicBezTo>
                    <a:pt x="35446" y="6815"/>
                    <a:pt x="35451" y="6815"/>
                    <a:pt x="35457" y="6815"/>
                  </a:cubicBezTo>
                  <a:cubicBezTo>
                    <a:pt x="35504" y="6815"/>
                    <a:pt x="35550" y="6809"/>
                    <a:pt x="35597" y="6799"/>
                  </a:cubicBezTo>
                  <a:cubicBezTo>
                    <a:pt x="35600" y="6799"/>
                    <a:pt x="35602" y="6799"/>
                    <a:pt x="35605" y="6799"/>
                  </a:cubicBezTo>
                  <a:cubicBezTo>
                    <a:pt x="35611" y="6799"/>
                    <a:pt x="35618" y="6798"/>
                    <a:pt x="35625" y="6796"/>
                  </a:cubicBezTo>
                  <a:cubicBezTo>
                    <a:pt x="35671" y="6787"/>
                    <a:pt x="35717" y="6773"/>
                    <a:pt x="35762" y="6757"/>
                  </a:cubicBezTo>
                  <a:cubicBezTo>
                    <a:pt x="35802" y="6742"/>
                    <a:pt x="35839" y="6725"/>
                    <a:pt x="35875" y="6705"/>
                  </a:cubicBezTo>
                  <a:cubicBezTo>
                    <a:pt x="35880" y="6705"/>
                    <a:pt x="35880" y="6702"/>
                    <a:pt x="35884" y="6702"/>
                  </a:cubicBezTo>
                  <a:cubicBezTo>
                    <a:pt x="35904" y="6690"/>
                    <a:pt x="35923" y="6677"/>
                    <a:pt x="35942" y="6663"/>
                  </a:cubicBezTo>
                  <a:cubicBezTo>
                    <a:pt x="35970" y="6647"/>
                    <a:pt x="35996" y="6628"/>
                    <a:pt x="36020" y="6608"/>
                  </a:cubicBezTo>
                  <a:cubicBezTo>
                    <a:pt x="36023" y="6608"/>
                    <a:pt x="36025" y="6606"/>
                    <a:pt x="36025" y="6603"/>
                  </a:cubicBezTo>
                  <a:cubicBezTo>
                    <a:pt x="36029" y="6600"/>
                    <a:pt x="36032" y="6600"/>
                    <a:pt x="36032" y="6596"/>
                  </a:cubicBezTo>
                  <a:cubicBezTo>
                    <a:pt x="36113" y="6529"/>
                    <a:pt x="36181" y="6448"/>
                    <a:pt x="36232" y="6357"/>
                  </a:cubicBezTo>
                  <a:cubicBezTo>
                    <a:pt x="36258" y="6312"/>
                    <a:pt x="36279" y="6264"/>
                    <a:pt x="36298" y="6215"/>
                  </a:cubicBezTo>
                  <a:cubicBezTo>
                    <a:pt x="36316" y="6164"/>
                    <a:pt x="36329" y="6112"/>
                    <a:pt x="36337" y="6059"/>
                  </a:cubicBezTo>
                  <a:cubicBezTo>
                    <a:pt x="36349" y="6008"/>
                    <a:pt x="36353" y="5957"/>
                    <a:pt x="36353" y="5907"/>
                  </a:cubicBezTo>
                  <a:lnTo>
                    <a:pt x="36353" y="910"/>
                  </a:lnTo>
                  <a:cubicBezTo>
                    <a:pt x="36355" y="858"/>
                    <a:pt x="36349" y="806"/>
                    <a:pt x="36337" y="753"/>
                  </a:cubicBezTo>
                  <a:cubicBezTo>
                    <a:pt x="36264" y="318"/>
                    <a:pt x="35886" y="0"/>
                    <a:pt x="354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" name="Google Shape;615;p39">
              <a:extLst>
                <a:ext uri="{FF2B5EF4-FFF2-40B4-BE49-F238E27FC236}">
                  <a16:creationId xmlns:a16="http://schemas.microsoft.com/office/drawing/2014/main" id="{244BE02A-8DA0-419F-B6E8-370FE745093A}"/>
                </a:ext>
              </a:extLst>
            </p:cNvPr>
            <p:cNvSpPr/>
            <p:nvPr/>
          </p:nvSpPr>
          <p:spPr>
            <a:xfrm>
              <a:off x="4217880" y="4432209"/>
              <a:ext cx="119279" cy="106055"/>
            </a:xfrm>
            <a:custGeom>
              <a:avLst/>
              <a:gdLst/>
              <a:ahLst/>
              <a:cxnLst/>
              <a:rect l="l" t="t" r="r" b="b"/>
              <a:pathLst>
                <a:path w="7667" h="6817" extrusionOk="0">
                  <a:moveTo>
                    <a:pt x="0" y="0"/>
                  </a:moveTo>
                  <a:lnTo>
                    <a:pt x="0" y="6816"/>
                  </a:lnTo>
                  <a:lnTo>
                    <a:pt x="7666" y="6816"/>
                  </a:lnTo>
                  <a:lnTo>
                    <a:pt x="76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" name="Google Shape;616;p39">
              <a:extLst>
                <a:ext uri="{FF2B5EF4-FFF2-40B4-BE49-F238E27FC236}">
                  <a16:creationId xmlns:a16="http://schemas.microsoft.com/office/drawing/2014/main" id="{FFF6EF5E-C030-432F-BF4F-2111A0D23540}"/>
                </a:ext>
              </a:extLst>
            </p:cNvPr>
            <p:cNvSpPr/>
            <p:nvPr/>
          </p:nvSpPr>
          <p:spPr>
            <a:xfrm>
              <a:off x="3821241" y="4432209"/>
              <a:ext cx="565080" cy="11730"/>
            </a:xfrm>
            <a:custGeom>
              <a:avLst/>
              <a:gdLst/>
              <a:ahLst/>
              <a:cxnLst/>
              <a:rect l="l" t="t" r="r" b="b"/>
              <a:pathLst>
                <a:path w="36322" h="754" extrusionOk="0">
                  <a:moveTo>
                    <a:pt x="35429" y="0"/>
                  </a:moveTo>
                  <a:cubicBezTo>
                    <a:pt x="35427" y="0"/>
                    <a:pt x="35425" y="0"/>
                    <a:pt x="35423" y="0"/>
                  </a:cubicBezTo>
                  <a:lnTo>
                    <a:pt x="895" y="0"/>
                  </a:lnTo>
                  <a:cubicBezTo>
                    <a:pt x="894" y="0"/>
                    <a:pt x="893" y="0"/>
                    <a:pt x="892" y="0"/>
                  </a:cubicBezTo>
                  <a:cubicBezTo>
                    <a:pt x="450" y="0"/>
                    <a:pt x="74" y="318"/>
                    <a:pt x="0" y="753"/>
                  </a:cubicBezTo>
                  <a:lnTo>
                    <a:pt x="36321" y="753"/>
                  </a:lnTo>
                  <a:cubicBezTo>
                    <a:pt x="36248" y="318"/>
                    <a:pt x="35870" y="0"/>
                    <a:pt x="354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" name="Google Shape;617;p39">
              <a:extLst>
                <a:ext uri="{FF2B5EF4-FFF2-40B4-BE49-F238E27FC236}">
                  <a16:creationId xmlns:a16="http://schemas.microsoft.com/office/drawing/2014/main" id="{F7BE2E0B-5662-4550-A919-833E56636767}"/>
                </a:ext>
              </a:extLst>
            </p:cNvPr>
            <p:cNvSpPr/>
            <p:nvPr/>
          </p:nvSpPr>
          <p:spPr>
            <a:xfrm>
              <a:off x="3821241" y="4526456"/>
              <a:ext cx="565080" cy="11777"/>
            </a:xfrm>
            <a:custGeom>
              <a:avLst/>
              <a:gdLst/>
              <a:ahLst/>
              <a:cxnLst/>
              <a:rect l="l" t="t" r="r" b="b"/>
              <a:pathLst>
                <a:path w="36322" h="757" extrusionOk="0">
                  <a:moveTo>
                    <a:pt x="0" y="1"/>
                  </a:moveTo>
                  <a:cubicBezTo>
                    <a:pt x="10" y="53"/>
                    <a:pt x="23" y="106"/>
                    <a:pt x="39" y="157"/>
                  </a:cubicBezTo>
                  <a:cubicBezTo>
                    <a:pt x="112" y="348"/>
                    <a:pt x="243" y="510"/>
                    <a:pt x="416" y="620"/>
                  </a:cubicBezTo>
                  <a:cubicBezTo>
                    <a:pt x="429" y="628"/>
                    <a:pt x="443" y="635"/>
                    <a:pt x="459" y="647"/>
                  </a:cubicBezTo>
                  <a:cubicBezTo>
                    <a:pt x="495" y="667"/>
                    <a:pt x="535" y="684"/>
                    <a:pt x="574" y="699"/>
                  </a:cubicBezTo>
                  <a:cubicBezTo>
                    <a:pt x="617" y="715"/>
                    <a:pt x="663" y="729"/>
                    <a:pt x="710" y="738"/>
                  </a:cubicBezTo>
                  <a:cubicBezTo>
                    <a:pt x="716" y="740"/>
                    <a:pt x="723" y="741"/>
                    <a:pt x="730" y="741"/>
                  </a:cubicBezTo>
                  <a:cubicBezTo>
                    <a:pt x="733" y="741"/>
                    <a:pt x="735" y="741"/>
                    <a:pt x="737" y="741"/>
                  </a:cubicBezTo>
                  <a:cubicBezTo>
                    <a:pt x="784" y="751"/>
                    <a:pt x="831" y="757"/>
                    <a:pt x="879" y="757"/>
                  </a:cubicBezTo>
                  <a:cubicBezTo>
                    <a:pt x="884" y="757"/>
                    <a:pt x="890" y="757"/>
                    <a:pt x="895" y="757"/>
                  </a:cubicBezTo>
                  <a:lnTo>
                    <a:pt x="35425" y="757"/>
                  </a:lnTo>
                  <a:cubicBezTo>
                    <a:pt x="35430" y="757"/>
                    <a:pt x="35435" y="757"/>
                    <a:pt x="35441" y="757"/>
                  </a:cubicBezTo>
                  <a:cubicBezTo>
                    <a:pt x="35488" y="757"/>
                    <a:pt x="35534" y="751"/>
                    <a:pt x="35581" y="741"/>
                  </a:cubicBezTo>
                  <a:cubicBezTo>
                    <a:pt x="35584" y="741"/>
                    <a:pt x="35586" y="741"/>
                    <a:pt x="35589" y="741"/>
                  </a:cubicBezTo>
                  <a:cubicBezTo>
                    <a:pt x="35595" y="741"/>
                    <a:pt x="35602" y="740"/>
                    <a:pt x="35609" y="738"/>
                  </a:cubicBezTo>
                  <a:cubicBezTo>
                    <a:pt x="35655" y="729"/>
                    <a:pt x="35701" y="715"/>
                    <a:pt x="35746" y="699"/>
                  </a:cubicBezTo>
                  <a:cubicBezTo>
                    <a:pt x="35786" y="684"/>
                    <a:pt x="35823" y="667"/>
                    <a:pt x="35859" y="647"/>
                  </a:cubicBezTo>
                  <a:cubicBezTo>
                    <a:pt x="35864" y="647"/>
                    <a:pt x="35864" y="644"/>
                    <a:pt x="35868" y="644"/>
                  </a:cubicBezTo>
                  <a:cubicBezTo>
                    <a:pt x="35888" y="632"/>
                    <a:pt x="35907" y="619"/>
                    <a:pt x="35926" y="605"/>
                  </a:cubicBezTo>
                  <a:cubicBezTo>
                    <a:pt x="35954" y="589"/>
                    <a:pt x="35980" y="570"/>
                    <a:pt x="36004" y="550"/>
                  </a:cubicBezTo>
                  <a:lnTo>
                    <a:pt x="36004" y="545"/>
                  </a:lnTo>
                  <a:cubicBezTo>
                    <a:pt x="36006" y="547"/>
                    <a:pt x="36007" y="547"/>
                    <a:pt x="36007" y="547"/>
                  </a:cubicBezTo>
                  <a:cubicBezTo>
                    <a:pt x="36009" y="547"/>
                    <a:pt x="36009" y="545"/>
                    <a:pt x="36009" y="545"/>
                  </a:cubicBezTo>
                  <a:cubicBezTo>
                    <a:pt x="36013" y="542"/>
                    <a:pt x="36017" y="542"/>
                    <a:pt x="36017" y="538"/>
                  </a:cubicBezTo>
                  <a:cubicBezTo>
                    <a:pt x="36097" y="471"/>
                    <a:pt x="36165" y="390"/>
                    <a:pt x="36216" y="299"/>
                  </a:cubicBezTo>
                  <a:cubicBezTo>
                    <a:pt x="36242" y="254"/>
                    <a:pt x="36263" y="206"/>
                    <a:pt x="36282" y="157"/>
                  </a:cubicBezTo>
                  <a:cubicBezTo>
                    <a:pt x="36300" y="106"/>
                    <a:pt x="36313" y="54"/>
                    <a:pt x="363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" name="Google Shape;618;p39">
              <a:extLst>
                <a:ext uri="{FF2B5EF4-FFF2-40B4-BE49-F238E27FC236}">
                  <a16:creationId xmlns:a16="http://schemas.microsoft.com/office/drawing/2014/main" id="{A562EC50-1B29-46DB-9316-85553BDF7263}"/>
                </a:ext>
              </a:extLst>
            </p:cNvPr>
            <p:cNvSpPr/>
            <p:nvPr/>
          </p:nvSpPr>
          <p:spPr>
            <a:xfrm>
              <a:off x="4016768" y="4044516"/>
              <a:ext cx="166761" cy="313919"/>
            </a:xfrm>
            <a:custGeom>
              <a:avLst/>
              <a:gdLst/>
              <a:ahLst/>
              <a:cxnLst/>
              <a:rect l="l" t="t" r="r" b="b"/>
              <a:pathLst>
                <a:path w="10719" h="20178" extrusionOk="0">
                  <a:moveTo>
                    <a:pt x="1871" y="1"/>
                  </a:moveTo>
                  <a:cubicBezTo>
                    <a:pt x="1589" y="1"/>
                    <a:pt x="1339" y="50"/>
                    <a:pt x="1139" y="144"/>
                  </a:cubicBezTo>
                  <a:lnTo>
                    <a:pt x="1290" y="604"/>
                  </a:lnTo>
                  <a:cubicBezTo>
                    <a:pt x="173" y="1124"/>
                    <a:pt x="1" y="2867"/>
                    <a:pt x="521" y="3985"/>
                  </a:cubicBezTo>
                  <a:lnTo>
                    <a:pt x="6579" y="18887"/>
                  </a:lnTo>
                  <a:cubicBezTo>
                    <a:pt x="6945" y="19673"/>
                    <a:pt x="7733" y="20177"/>
                    <a:pt x="8599" y="20177"/>
                  </a:cubicBezTo>
                  <a:cubicBezTo>
                    <a:pt x="8606" y="20177"/>
                    <a:pt x="8614" y="20177"/>
                    <a:pt x="8621" y="20177"/>
                  </a:cubicBezTo>
                  <a:lnTo>
                    <a:pt x="10718" y="14870"/>
                  </a:lnTo>
                  <a:lnTo>
                    <a:pt x="6307" y="3646"/>
                  </a:lnTo>
                  <a:cubicBezTo>
                    <a:pt x="5150" y="1036"/>
                    <a:pt x="3164" y="1"/>
                    <a:pt x="1871" y="1"/>
                  </a:cubicBezTo>
                  <a:close/>
                </a:path>
              </a:pathLst>
            </a:custGeom>
            <a:solidFill>
              <a:srgbClr val="FF80B9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" name="Google Shape;619;p39">
              <a:extLst>
                <a:ext uri="{FF2B5EF4-FFF2-40B4-BE49-F238E27FC236}">
                  <a16:creationId xmlns:a16="http://schemas.microsoft.com/office/drawing/2014/main" id="{89F78D6E-5646-4231-B99B-9F507B7B208E}"/>
                </a:ext>
              </a:extLst>
            </p:cNvPr>
            <p:cNvSpPr/>
            <p:nvPr/>
          </p:nvSpPr>
          <p:spPr>
            <a:xfrm>
              <a:off x="4361367" y="4370897"/>
              <a:ext cx="70942" cy="110645"/>
            </a:xfrm>
            <a:custGeom>
              <a:avLst/>
              <a:gdLst/>
              <a:ahLst/>
              <a:cxnLst/>
              <a:rect l="l" t="t" r="r" b="b"/>
              <a:pathLst>
                <a:path w="4560" h="7112" extrusionOk="0">
                  <a:moveTo>
                    <a:pt x="3562" y="0"/>
                  </a:moveTo>
                  <a:lnTo>
                    <a:pt x="0" y="759"/>
                  </a:lnTo>
                  <a:lnTo>
                    <a:pt x="991" y="7112"/>
                  </a:lnTo>
                  <a:lnTo>
                    <a:pt x="4559" y="6292"/>
                  </a:lnTo>
                  <a:lnTo>
                    <a:pt x="3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" name="Google Shape;620;p39">
              <a:extLst>
                <a:ext uri="{FF2B5EF4-FFF2-40B4-BE49-F238E27FC236}">
                  <a16:creationId xmlns:a16="http://schemas.microsoft.com/office/drawing/2014/main" id="{CB146D7F-AB0A-4500-AB97-321357F815C7}"/>
                </a:ext>
              </a:extLst>
            </p:cNvPr>
            <p:cNvSpPr/>
            <p:nvPr/>
          </p:nvSpPr>
          <p:spPr>
            <a:xfrm>
              <a:off x="4354288" y="4462686"/>
              <a:ext cx="174913" cy="72156"/>
            </a:xfrm>
            <a:custGeom>
              <a:avLst/>
              <a:gdLst/>
              <a:ahLst/>
              <a:cxnLst/>
              <a:rect l="l" t="t" r="r" b="b"/>
              <a:pathLst>
                <a:path w="11243" h="4638" extrusionOk="0">
                  <a:moveTo>
                    <a:pt x="5206" y="1"/>
                  </a:moveTo>
                  <a:lnTo>
                    <a:pt x="464" y="167"/>
                  </a:lnTo>
                  <a:lnTo>
                    <a:pt x="0" y="3732"/>
                  </a:lnTo>
                  <a:cubicBezTo>
                    <a:pt x="19" y="4239"/>
                    <a:pt x="434" y="4638"/>
                    <a:pt x="937" y="4638"/>
                  </a:cubicBezTo>
                  <a:cubicBezTo>
                    <a:pt x="949" y="4638"/>
                    <a:pt x="961" y="4637"/>
                    <a:pt x="972" y="4637"/>
                  </a:cubicBezTo>
                  <a:lnTo>
                    <a:pt x="10465" y="4301"/>
                  </a:lnTo>
                  <a:cubicBezTo>
                    <a:pt x="10902" y="4285"/>
                    <a:pt x="11242" y="3919"/>
                    <a:pt x="11228" y="3483"/>
                  </a:cubicBezTo>
                  <a:cubicBezTo>
                    <a:pt x="11219" y="3236"/>
                    <a:pt x="11096" y="3009"/>
                    <a:pt x="10895" y="2866"/>
                  </a:cubicBezTo>
                  <a:lnTo>
                    <a:pt x="52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" name="Google Shape;621;p39">
              <a:extLst>
                <a:ext uri="{FF2B5EF4-FFF2-40B4-BE49-F238E27FC236}">
                  <a16:creationId xmlns:a16="http://schemas.microsoft.com/office/drawing/2014/main" id="{1A03BBA8-CF3C-45B8-B4EC-91238D82A8B6}"/>
                </a:ext>
              </a:extLst>
            </p:cNvPr>
            <p:cNvSpPr/>
            <p:nvPr/>
          </p:nvSpPr>
          <p:spPr>
            <a:xfrm>
              <a:off x="4029027" y="4148160"/>
              <a:ext cx="372991" cy="323347"/>
            </a:xfrm>
            <a:custGeom>
              <a:avLst/>
              <a:gdLst/>
              <a:ahLst/>
              <a:cxnLst/>
              <a:rect l="l" t="t" r="r" b="b"/>
              <a:pathLst>
                <a:path w="23975" h="20784" extrusionOk="0">
                  <a:moveTo>
                    <a:pt x="18305" y="1"/>
                  </a:moveTo>
                  <a:lnTo>
                    <a:pt x="6068" y="10295"/>
                  </a:lnTo>
                  <a:lnTo>
                    <a:pt x="1" y="16745"/>
                  </a:lnTo>
                  <a:cubicBezTo>
                    <a:pt x="302" y="17359"/>
                    <a:pt x="4" y="18000"/>
                    <a:pt x="318" y="18484"/>
                  </a:cubicBezTo>
                  <a:cubicBezTo>
                    <a:pt x="1354" y="20078"/>
                    <a:pt x="3217" y="20784"/>
                    <a:pt x="5196" y="20784"/>
                  </a:cubicBezTo>
                  <a:cubicBezTo>
                    <a:pt x="7474" y="20784"/>
                    <a:pt x="9905" y="19849"/>
                    <a:pt x="11405" y="18255"/>
                  </a:cubicBezTo>
                  <a:lnTo>
                    <a:pt x="23975" y="3747"/>
                  </a:lnTo>
                  <a:lnTo>
                    <a:pt x="183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" name="Google Shape;622;p39">
              <a:extLst>
                <a:ext uri="{FF2B5EF4-FFF2-40B4-BE49-F238E27FC236}">
                  <a16:creationId xmlns:a16="http://schemas.microsoft.com/office/drawing/2014/main" id="{F45F8FAD-FD4C-48D6-AB9B-81BC5F35D833}"/>
                </a:ext>
              </a:extLst>
            </p:cNvPr>
            <p:cNvSpPr/>
            <p:nvPr/>
          </p:nvSpPr>
          <p:spPr>
            <a:xfrm>
              <a:off x="4304271" y="4135123"/>
              <a:ext cx="141558" cy="292823"/>
            </a:xfrm>
            <a:custGeom>
              <a:avLst/>
              <a:gdLst/>
              <a:ahLst/>
              <a:cxnLst/>
              <a:rect l="l" t="t" r="r" b="b"/>
              <a:pathLst>
                <a:path w="9099" h="18822" extrusionOk="0">
                  <a:moveTo>
                    <a:pt x="2954" y="1"/>
                  </a:moveTo>
                  <a:cubicBezTo>
                    <a:pt x="2710" y="1"/>
                    <a:pt x="2473" y="18"/>
                    <a:pt x="2255" y="52"/>
                  </a:cubicBezTo>
                  <a:cubicBezTo>
                    <a:pt x="1981" y="96"/>
                    <a:pt x="1724" y="200"/>
                    <a:pt x="1483" y="338"/>
                  </a:cubicBezTo>
                  <a:lnTo>
                    <a:pt x="613" y="839"/>
                  </a:lnTo>
                  <a:lnTo>
                    <a:pt x="0" y="4488"/>
                  </a:lnTo>
                  <a:lnTo>
                    <a:pt x="2894" y="18821"/>
                  </a:lnTo>
                  <a:lnTo>
                    <a:pt x="9098" y="17729"/>
                  </a:lnTo>
                  <a:lnTo>
                    <a:pt x="6155" y="2412"/>
                  </a:lnTo>
                  <a:cubicBezTo>
                    <a:pt x="6106" y="1673"/>
                    <a:pt x="5743" y="1033"/>
                    <a:pt x="5195" y="594"/>
                  </a:cubicBezTo>
                  <a:cubicBezTo>
                    <a:pt x="4706" y="201"/>
                    <a:pt x="3791" y="1"/>
                    <a:pt x="29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" name="Google Shape;623;p39">
              <a:extLst>
                <a:ext uri="{FF2B5EF4-FFF2-40B4-BE49-F238E27FC236}">
                  <a16:creationId xmlns:a16="http://schemas.microsoft.com/office/drawing/2014/main" id="{7F552B8C-D28C-4457-BBC9-10CAAAD4F875}"/>
                </a:ext>
              </a:extLst>
            </p:cNvPr>
            <p:cNvSpPr/>
            <p:nvPr/>
          </p:nvSpPr>
          <p:spPr>
            <a:xfrm>
              <a:off x="4320279" y="4612443"/>
              <a:ext cx="82844" cy="117568"/>
            </a:xfrm>
            <a:custGeom>
              <a:avLst/>
              <a:gdLst/>
              <a:ahLst/>
              <a:cxnLst/>
              <a:rect l="l" t="t" r="r" b="b"/>
              <a:pathLst>
                <a:path w="5325" h="7557" extrusionOk="0">
                  <a:moveTo>
                    <a:pt x="3984" y="0"/>
                  </a:moveTo>
                  <a:lnTo>
                    <a:pt x="1" y="1048"/>
                  </a:lnTo>
                  <a:lnTo>
                    <a:pt x="1420" y="7556"/>
                  </a:lnTo>
                  <a:lnTo>
                    <a:pt x="5325" y="6463"/>
                  </a:lnTo>
                  <a:lnTo>
                    <a:pt x="39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" name="Google Shape;624;p39">
              <a:extLst>
                <a:ext uri="{FF2B5EF4-FFF2-40B4-BE49-F238E27FC236}">
                  <a16:creationId xmlns:a16="http://schemas.microsoft.com/office/drawing/2014/main" id="{0E717384-1912-4DBF-86CD-1E1E8426680B}"/>
                </a:ext>
              </a:extLst>
            </p:cNvPr>
            <p:cNvSpPr/>
            <p:nvPr/>
          </p:nvSpPr>
          <p:spPr>
            <a:xfrm>
              <a:off x="4319813" y="4706877"/>
              <a:ext cx="174960" cy="79468"/>
            </a:xfrm>
            <a:custGeom>
              <a:avLst/>
              <a:gdLst/>
              <a:ahLst/>
              <a:cxnLst/>
              <a:rect l="l" t="t" r="r" b="b"/>
              <a:pathLst>
                <a:path w="11246" h="5108" extrusionOk="0">
                  <a:moveTo>
                    <a:pt x="848" y="0"/>
                  </a:moveTo>
                  <a:lnTo>
                    <a:pt x="34" y="3501"/>
                  </a:lnTo>
                  <a:cubicBezTo>
                    <a:pt x="0" y="4018"/>
                    <a:pt x="393" y="4463"/>
                    <a:pt x="910" y="4496"/>
                  </a:cubicBezTo>
                  <a:lnTo>
                    <a:pt x="10389" y="5106"/>
                  </a:lnTo>
                  <a:cubicBezTo>
                    <a:pt x="10406" y="5107"/>
                    <a:pt x="10423" y="5107"/>
                    <a:pt x="10440" y="5107"/>
                  </a:cubicBezTo>
                  <a:cubicBezTo>
                    <a:pt x="10854" y="5107"/>
                    <a:pt x="11201" y="4786"/>
                    <a:pt x="11229" y="4367"/>
                  </a:cubicBezTo>
                  <a:cubicBezTo>
                    <a:pt x="11245" y="4121"/>
                    <a:pt x="11145" y="3882"/>
                    <a:pt x="10960" y="3720"/>
                  </a:cubicBezTo>
                  <a:lnTo>
                    <a:pt x="5582" y="303"/>
                  </a:lnTo>
                  <a:lnTo>
                    <a:pt x="8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" name="Google Shape;625;p39">
              <a:extLst>
                <a:ext uri="{FF2B5EF4-FFF2-40B4-BE49-F238E27FC236}">
                  <a16:creationId xmlns:a16="http://schemas.microsoft.com/office/drawing/2014/main" id="{74BBDAC7-7615-4872-8EC3-EE3E7A8A59AA}"/>
                </a:ext>
              </a:extLst>
            </p:cNvPr>
            <p:cNvSpPr/>
            <p:nvPr/>
          </p:nvSpPr>
          <p:spPr>
            <a:xfrm>
              <a:off x="3950057" y="4344278"/>
              <a:ext cx="461607" cy="335171"/>
            </a:xfrm>
            <a:custGeom>
              <a:avLst/>
              <a:gdLst/>
              <a:ahLst/>
              <a:cxnLst/>
              <a:rect l="l" t="t" r="r" b="b"/>
              <a:pathLst>
                <a:path w="29671" h="21544" extrusionOk="0">
                  <a:moveTo>
                    <a:pt x="9455" y="1"/>
                  </a:moveTo>
                  <a:lnTo>
                    <a:pt x="162" y="2677"/>
                  </a:lnTo>
                  <a:cubicBezTo>
                    <a:pt x="0" y="3795"/>
                    <a:pt x="274" y="4825"/>
                    <a:pt x="748" y="5726"/>
                  </a:cubicBezTo>
                  <a:cubicBezTo>
                    <a:pt x="1915" y="7945"/>
                    <a:pt x="4277" y="9253"/>
                    <a:pt x="6766" y="9253"/>
                  </a:cubicBezTo>
                  <a:cubicBezTo>
                    <a:pt x="6921" y="9253"/>
                    <a:pt x="7075" y="9248"/>
                    <a:pt x="7230" y="9238"/>
                  </a:cubicBezTo>
                  <a:lnTo>
                    <a:pt x="20527" y="8794"/>
                  </a:lnTo>
                  <a:lnTo>
                    <a:pt x="23314" y="21543"/>
                  </a:lnTo>
                  <a:lnTo>
                    <a:pt x="29671" y="20612"/>
                  </a:lnTo>
                  <a:cubicBezTo>
                    <a:pt x="29671" y="20612"/>
                    <a:pt x="27788" y="8662"/>
                    <a:pt x="27411" y="5322"/>
                  </a:cubicBezTo>
                  <a:cubicBezTo>
                    <a:pt x="27359" y="4844"/>
                    <a:pt x="27282" y="4370"/>
                    <a:pt x="27181" y="3901"/>
                  </a:cubicBezTo>
                  <a:cubicBezTo>
                    <a:pt x="26831" y="2304"/>
                    <a:pt x="25416" y="1172"/>
                    <a:pt x="23791" y="1172"/>
                  </a:cubicBezTo>
                  <a:cubicBezTo>
                    <a:pt x="23754" y="1172"/>
                    <a:pt x="23717" y="1173"/>
                    <a:pt x="23679" y="1174"/>
                  </a:cubicBezTo>
                  <a:lnTo>
                    <a:pt x="94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" name="Google Shape;626;p39">
              <a:extLst>
                <a:ext uri="{FF2B5EF4-FFF2-40B4-BE49-F238E27FC236}">
                  <a16:creationId xmlns:a16="http://schemas.microsoft.com/office/drawing/2014/main" id="{E447B9DC-FF36-46C7-96BF-BFCF623733AF}"/>
                </a:ext>
              </a:extLst>
            </p:cNvPr>
            <p:cNvSpPr/>
            <p:nvPr/>
          </p:nvSpPr>
          <p:spPr>
            <a:xfrm>
              <a:off x="3915753" y="4037251"/>
              <a:ext cx="222799" cy="377596"/>
            </a:xfrm>
            <a:custGeom>
              <a:avLst/>
              <a:gdLst/>
              <a:ahLst/>
              <a:cxnLst/>
              <a:rect l="l" t="t" r="r" b="b"/>
              <a:pathLst>
                <a:path w="14321" h="24271" extrusionOk="0">
                  <a:moveTo>
                    <a:pt x="6064" y="1"/>
                  </a:moveTo>
                  <a:cubicBezTo>
                    <a:pt x="321" y="467"/>
                    <a:pt x="1" y="3788"/>
                    <a:pt x="324" y="7845"/>
                  </a:cubicBezTo>
                  <a:lnTo>
                    <a:pt x="1009" y="24271"/>
                  </a:lnTo>
                  <a:cubicBezTo>
                    <a:pt x="13066" y="23977"/>
                    <a:pt x="14321" y="17043"/>
                    <a:pt x="14321" y="17043"/>
                  </a:cubicBezTo>
                  <a:lnTo>
                    <a:pt x="12651" y="4526"/>
                  </a:lnTo>
                  <a:cubicBezTo>
                    <a:pt x="12554" y="3911"/>
                    <a:pt x="12310" y="3218"/>
                    <a:pt x="11918" y="2540"/>
                  </a:cubicBezTo>
                  <a:cubicBezTo>
                    <a:pt x="10995" y="943"/>
                    <a:pt x="9274" y="10"/>
                    <a:pt x="7465" y="10"/>
                  </a:cubicBezTo>
                  <a:cubicBezTo>
                    <a:pt x="7189" y="10"/>
                    <a:pt x="6912" y="32"/>
                    <a:pt x="6634" y="76"/>
                  </a:cubicBezTo>
                  <a:lnTo>
                    <a:pt x="60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" name="Google Shape;627;p39">
              <a:extLst>
                <a:ext uri="{FF2B5EF4-FFF2-40B4-BE49-F238E27FC236}">
                  <a16:creationId xmlns:a16="http://schemas.microsoft.com/office/drawing/2014/main" id="{3FBBF2E2-471F-43A9-B930-5EC77AC6EBB6}"/>
                </a:ext>
              </a:extLst>
            </p:cNvPr>
            <p:cNvSpPr/>
            <p:nvPr/>
          </p:nvSpPr>
          <p:spPr>
            <a:xfrm>
              <a:off x="3924294" y="4181235"/>
              <a:ext cx="41787" cy="112574"/>
            </a:xfrm>
            <a:custGeom>
              <a:avLst/>
              <a:gdLst/>
              <a:ahLst/>
              <a:cxnLst/>
              <a:rect l="l" t="t" r="r" b="b"/>
              <a:pathLst>
                <a:path w="2686" h="7236" extrusionOk="0">
                  <a:moveTo>
                    <a:pt x="2686" y="1"/>
                  </a:moveTo>
                  <a:lnTo>
                    <a:pt x="1" y="4018"/>
                  </a:lnTo>
                  <a:lnTo>
                    <a:pt x="102" y="6426"/>
                  </a:lnTo>
                  <a:lnTo>
                    <a:pt x="1378" y="7235"/>
                  </a:lnTo>
                  <a:lnTo>
                    <a:pt x="2686" y="1"/>
                  </a:lnTo>
                  <a:close/>
                </a:path>
              </a:pathLst>
            </a:custGeom>
            <a:solidFill>
              <a:srgbClr val="FF80B9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" name="Google Shape;628;p39">
              <a:extLst>
                <a:ext uri="{FF2B5EF4-FFF2-40B4-BE49-F238E27FC236}">
                  <a16:creationId xmlns:a16="http://schemas.microsoft.com/office/drawing/2014/main" id="{75715138-DE74-4BF1-94BC-AE232569B3B3}"/>
                </a:ext>
              </a:extLst>
            </p:cNvPr>
            <p:cNvSpPr/>
            <p:nvPr/>
          </p:nvSpPr>
          <p:spPr>
            <a:xfrm>
              <a:off x="3998675" y="4346658"/>
              <a:ext cx="88616" cy="72887"/>
            </a:xfrm>
            <a:custGeom>
              <a:avLst/>
              <a:gdLst/>
              <a:ahLst/>
              <a:cxnLst/>
              <a:rect l="l" t="t" r="r" b="b"/>
              <a:pathLst>
                <a:path w="5696" h="4685" extrusionOk="0">
                  <a:moveTo>
                    <a:pt x="2853" y="0"/>
                  </a:moveTo>
                  <a:cubicBezTo>
                    <a:pt x="1962" y="0"/>
                    <a:pt x="1100" y="480"/>
                    <a:pt x="652" y="1322"/>
                  </a:cubicBezTo>
                  <a:cubicBezTo>
                    <a:pt x="1" y="2532"/>
                    <a:pt x="519" y="3600"/>
                    <a:pt x="1729" y="4254"/>
                  </a:cubicBezTo>
                  <a:cubicBezTo>
                    <a:pt x="2237" y="4528"/>
                    <a:pt x="2785" y="4684"/>
                    <a:pt x="3299" y="4684"/>
                  </a:cubicBezTo>
                  <a:cubicBezTo>
                    <a:pt x="4009" y="4684"/>
                    <a:pt x="4652" y="4386"/>
                    <a:pt x="5031" y="3684"/>
                  </a:cubicBezTo>
                  <a:cubicBezTo>
                    <a:pt x="5696" y="2475"/>
                    <a:pt x="5247" y="954"/>
                    <a:pt x="4031" y="298"/>
                  </a:cubicBezTo>
                  <a:cubicBezTo>
                    <a:pt x="3656" y="96"/>
                    <a:pt x="3252" y="0"/>
                    <a:pt x="28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" name="Google Shape;629;p39">
              <a:extLst>
                <a:ext uri="{FF2B5EF4-FFF2-40B4-BE49-F238E27FC236}">
                  <a16:creationId xmlns:a16="http://schemas.microsoft.com/office/drawing/2014/main" id="{8922329D-BCAE-4DFA-B760-B89617C7B39E}"/>
                </a:ext>
              </a:extLst>
            </p:cNvPr>
            <p:cNvSpPr/>
            <p:nvPr/>
          </p:nvSpPr>
          <p:spPr>
            <a:xfrm>
              <a:off x="3960419" y="4333683"/>
              <a:ext cx="87822" cy="63708"/>
            </a:xfrm>
            <a:custGeom>
              <a:avLst/>
              <a:gdLst/>
              <a:ahLst/>
              <a:cxnLst/>
              <a:rect l="l" t="t" r="r" b="b"/>
              <a:pathLst>
                <a:path w="5645" h="4095" extrusionOk="0">
                  <a:moveTo>
                    <a:pt x="1560" y="0"/>
                  </a:moveTo>
                  <a:cubicBezTo>
                    <a:pt x="1074" y="0"/>
                    <a:pt x="604" y="260"/>
                    <a:pt x="355" y="717"/>
                  </a:cubicBezTo>
                  <a:cubicBezTo>
                    <a:pt x="0" y="1380"/>
                    <a:pt x="247" y="2207"/>
                    <a:pt x="909" y="2566"/>
                  </a:cubicBezTo>
                  <a:lnTo>
                    <a:pt x="3439" y="3932"/>
                  </a:lnTo>
                  <a:cubicBezTo>
                    <a:pt x="3644" y="4042"/>
                    <a:pt x="3866" y="4094"/>
                    <a:pt x="4084" y="4094"/>
                  </a:cubicBezTo>
                  <a:cubicBezTo>
                    <a:pt x="4570" y="4094"/>
                    <a:pt x="5040" y="3835"/>
                    <a:pt x="5288" y="3379"/>
                  </a:cubicBezTo>
                  <a:cubicBezTo>
                    <a:pt x="5645" y="2715"/>
                    <a:pt x="5397" y="1888"/>
                    <a:pt x="4735" y="1529"/>
                  </a:cubicBezTo>
                  <a:lnTo>
                    <a:pt x="2206" y="163"/>
                  </a:lnTo>
                  <a:cubicBezTo>
                    <a:pt x="2000" y="53"/>
                    <a:pt x="1779" y="0"/>
                    <a:pt x="15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" name="Google Shape;630;p39">
              <a:extLst>
                <a:ext uri="{FF2B5EF4-FFF2-40B4-BE49-F238E27FC236}">
                  <a16:creationId xmlns:a16="http://schemas.microsoft.com/office/drawing/2014/main" id="{90370C2F-9C3C-42CE-B98D-98F7A15170BA}"/>
                </a:ext>
              </a:extLst>
            </p:cNvPr>
            <p:cNvSpPr/>
            <p:nvPr/>
          </p:nvSpPr>
          <p:spPr>
            <a:xfrm>
              <a:off x="3801265" y="4054613"/>
              <a:ext cx="212904" cy="338064"/>
            </a:xfrm>
            <a:custGeom>
              <a:avLst/>
              <a:gdLst/>
              <a:ahLst/>
              <a:cxnLst/>
              <a:rect l="l" t="t" r="r" b="b"/>
              <a:pathLst>
                <a:path w="13685" h="21730" extrusionOk="0">
                  <a:moveTo>
                    <a:pt x="10027" y="1"/>
                  </a:moveTo>
                  <a:cubicBezTo>
                    <a:pt x="9358" y="1"/>
                    <a:pt x="8662" y="537"/>
                    <a:pt x="7295" y="2348"/>
                  </a:cubicBezTo>
                  <a:lnTo>
                    <a:pt x="299" y="13982"/>
                  </a:lnTo>
                  <a:cubicBezTo>
                    <a:pt x="1" y="14715"/>
                    <a:pt x="157" y="15554"/>
                    <a:pt x="702" y="16129"/>
                  </a:cubicBezTo>
                  <a:lnTo>
                    <a:pt x="10921" y="21729"/>
                  </a:lnTo>
                  <a:lnTo>
                    <a:pt x="13685" y="18159"/>
                  </a:lnTo>
                  <a:lnTo>
                    <a:pt x="6810" y="13804"/>
                  </a:lnTo>
                  <a:lnTo>
                    <a:pt x="12577" y="5177"/>
                  </a:lnTo>
                  <a:cubicBezTo>
                    <a:pt x="13271" y="3843"/>
                    <a:pt x="13439" y="743"/>
                    <a:pt x="10826" y="9"/>
                  </a:cubicBezTo>
                  <a:lnTo>
                    <a:pt x="10826" y="197"/>
                  </a:lnTo>
                  <a:cubicBezTo>
                    <a:pt x="10539" y="80"/>
                    <a:pt x="10285" y="1"/>
                    <a:pt x="100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" name="Google Shape;631;p39">
              <a:extLst>
                <a:ext uri="{FF2B5EF4-FFF2-40B4-BE49-F238E27FC236}">
                  <a16:creationId xmlns:a16="http://schemas.microsoft.com/office/drawing/2014/main" id="{3967CE90-D9FB-4B6E-8177-9FCB491033C6}"/>
                </a:ext>
              </a:extLst>
            </p:cNvPr>
            <p:cNvSpPr/>
            <p:nvPr/>
          </p:nvSpPr>
          <p:spPr>
            <a:xfrm>
              <a:off x="3926737" y="3815556"/>
              <a:ext cx="225584" cy="172999"/>
            </a:xfrm>
            <a:custGeom>
              <a:avLst/>
              <a:gdLst/>
              <a:ahLst/>
              <a:cxnLst/>
              <a:rect l="l" t="t" r="r" b="b"/>
              <a:pathLst>
                <a:path w="14500" h="11120" extrusionOk="0">
                  <a:moveTo>
                    <a:pt x="7100" y="0"/>
                  </a:moveTo>
                  <a:cubicBezTo>
                    <a:pt x="6254" y="0"/>
                    <a:pt x="5391" y="76"/>
                    <a:pt x="4573" y="189"/>
                  </a:cubicBezTo>
                  <a:cubicBezTo>
                    <a:pt x="794" y="711"/>
                    <a:pt x="0" y="4318"/>
                    <a:pt x="0" y="4318"/>
                  </a:cubicBezTo>
                  <a:lnTo>
                    <a:pt x="2021" y="5618"/>
                  </a:lnTo>
                  <a:cubicBezTo>
                    <a:pt x="2021" y="5618"/>
                    <a:pt x="4457" y="6581"/>
                    <a:pt x="7010" y="7024"/>
                  </a:cubicBezTo>
                  <a:lnTo>
                    <a:pt x="6891" y="11120"/>
                  </a:lnTo>
                  <a:lnTo>
                    <a:pt x="14240" y="11120"/>
                  </a:lnTo>
                  <a:cubicBezTo>
                    <a:pt x="14499" y="9789"/>
                    <a:pt x="14175" y="8487"/>
                    <a:pt x="13334" y="7525"/>
                  </a:cubicBezTo>
                  <a:cubicBezTo>
                    <a:pt x="12492" y="6563"/>
                    <a:pt x="12763" y="5061"/>
                    <a:pt x="12763" y="5061"/>
                  </a:cubicBezTo>
                  <a:cubicBezTo>
                    <a:pt x="12919" y="4169"/>
                    <a:pt x="12822" y="3480"/>
                    <a:pt x="12585" y="2944"/>
                  </a:cubicBezTo>
                  <a:cubicBezTo>
                    <a:pt x="11915" y="653"/>
                    <a:pt x="9579" y="0"/>
                    <a:pt x="71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" name="Google Shape;632;p39">
              <a:extLst>
                <a:ext uri="{FF2B5EF4-FFF2-40B4-BE49-F238E27FC236}">
                  <a16:creationId xmlns:a16="http://schemas.microsoft.com/office/drawing/2014/main" id="{E661BCEF-EB41-489D-BD0E-F2878129E286}"/>
                </a:ext>
              </a:extLst>
            </p:cNvPr>
            <p:cNvSpPr/>
            <p:nvPr/>
          </p:nvSpPr>
          <p:spPr>
            <a:xfrm>
              <a:off x="3985031" y="3967024"/>
              <a:ext cx="67426" cy="113865"/>
            </a:xfrm>
            <a:custGeom>
              <a:avLst/>
              <a:gdLst/>
              <a:ahLst/>
              <a:cxnLst/>
              <a:rect l="l" t="t" r="r" b="b"/>
              <a:pathLst>
                <a:path w="4334" h="7319" extrusionOk="0">
                  <a:moveTo>
                    <a:pt x="0" y="1"/>
                  </a:moveTo>
                  <a:lnTo>
                    <a:pt x="0" y="5152"/>
                  </a:lnTo>
                  <a:cubicBezTo>
                    <a:pt x="0" y="6349"/>
                    <a:pt x="970" y="7319"/>
                    <a:pt x="2167" y="7319"/>
                  </a:cubicBezTo>
                  <a:cubicBezTo>
                    <a:pt x="3363" y="7318"/>
                    <a:pt x="4333" y="6349"/>
                    <a:pt x="4333" y="5152"/>
                  </a:cubicBezTo>
                  <a:lnTo>
                    <a:pt x="43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" name="Google Shape;633;p39">
              <a:extLst>
                <a:ext uri="{FF2B5EF4-FFF2-40B4-BE49-F238E27FC236}">
                  <a16:creationId xmlns:a16="http://schemas.microsoft.com/office/drawing/2014/main" id="{0EF34DBD-1334-4A27-AC6F-F6E7B7D1F92E}"/>
                </a:ext>
              </a:extLst>
            </p:cNvPr>
            <p:cNvSpPr/>
            <p:nvPr/>
          </p:nvSpPr>
          <p:spPr>
            <a:xfrm>
              <a:off x="3982541" y="3950627"/>
              <a:ext cx="69915" cy="75843"/>
            </a:xfrm>
            <a:custGeom>
              <a:avLst/>
              <a:gdLst/>
              <a:ahLst/>
              <a:cxnLst/>
              <a:rect l="l" t="t" r="r" b="b"/>
              <a:pathLst>
                <a:path w="4494" h="4875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452" y="4875"/>
                    <a:pt x="4148" y="4875"/>
                  </a:cubicBezTo>
                  <a:cubicBezTo>
                    <a:pt x="4260" y="4875"/>
                    <a:pt x="4375" y="4870"/>
                    <a:pt x="4493" y="4861"/>
                  </a:cubicBezTo>
                  <a:lnTo>
                    <a:pt x="4489" y="22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" name="Google Shape;634;p39">
              <a:extLst>
                <a:ext uri="{FF2B5EF4-FFF2-40B4-BE49-F238E27FC236}">
                  <a16:creationId xmlns:a16="http://schemas.microsoft.com/office/drawing/2014/main" id="{F92A7097-0974-4A23-9357-C45DA6E24370}"/>
                </a:ext>
              </a:extLst>
            </p:cNvPr>
            <p:cNvSpPr/>
            <p:nvPr/>
          </p:nvSpPr>
          <p:spPr>
            <a:xfrm>
              <a:off x="4072308" y="3912480"/>
              <a:ext cx="44743" cy="42985"/>
            </a:xfrm>
            <a:custGeom>
              <a:avLst/>
              <a:gdLst/>
              <a:ahLst/>
              <a:cxnLst/>
              <a:rect l="l" t="t" r="r" b="b"/>
              <a:pathLst>
                <a:path w="2876" h="2763" extrusionOk="0">
                  <a:moveTo>
                    <a:pt x="1490" y="0"/>
                  </a:moveTo>
                  <a:cubicBezTo>
                    <a:pt x="1486" y="0"/>
                    <a:pt x="1481" y="0"/>
                    <a:pt x="1477" y="0"/>
                  </a:cubicBezTo>
                  <a:cubicBezTo>
                    <a:pt x="919" y="6"/>
                    <a:pt x="418" y="346"/>
                    <a:pt x="209" y="865"/>
                  </a:cubicBezTo>
                  <a:cubicBezTo>
                    <a:pt x="1" y="1383"/>
                    <a:pt x="124" y="1976"/>
                    <a:pt x="522" y="2367"/>
                  </a:cubicBezTo>
                  <a:cubicBezTo>
                    <a:pt x="786" y="2625"/>
                    <a:pt x="1135" y="2762"/>
                    <a:pt x="1490" y="2762"/>
                  </a:cubicBezTo>
                  <a:cubicBezTo>
                    <a:pt x="1672" y="2762"/>
                    <a:pt x="1856" y="2726"/>
                    <a:pt x="2030" y="2652"/>
                  </a:cubicBezTo>
                  <a:cubicBezTo>
                    <a:pt x="2544" y="2433"/>
                    <a:pt x="2876" y="1928"/>
                    <a:pt x="2871" y="1369"/>
                  </a:cubicBezTo>
                  <a:cubicBezTo>
                    <a:pt x="2864" y="610"/>
                    <a:pt x="2247" y="0"/>
                    <a:pt x="14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" name="Google Shape;635;p39">
              <a:extLst>
                <a:ext uri="{FF2B5EF4-FFF2-40B4-BE49-F238E27FC236}">
                  <a16:creationId xmlns:a16="http://schemas.microsoft.com/office/drawing/2014/main" id="{22977159-25D1-4084-9BE2-B391C3D49F55}"/>
                </a:ext>
              </a:extLst>
            </p:cNvPr>
            <p:cNvSpPr/>
            <p:nvPr/>
          </p:nvSpPr>
          <p:spPr>
            <a:xfrm>
              <a:off x="3972849" y="3857453"/>
              <a:ext cx="130870" cy="152448"/>
            </a:xfrm>
            <a:custGeom>
              <a:avLst/>
              <a:gdLst/>
              <a:ahLst/>
              <a:cxnLst/>
              <a:rect l="l" t="t" r="r" b="b"/>
              <a:pathLst>
                <a:path w="8412" h="9799" extrusionOk="0">
                  <a:moveTo>
                    <a:pt x="6465" y="0"/>
                  </a:moveTo>
                  <a:cubicBezTo>
                    <a:pt x="6459" y="0"/>
                    <a:pt x="6452" y="0"/>
                    <a:pt x="6446" y="0"/>
                  </a:cubicBezTo>
                  <a:lnTo>
                    <a:pt x="1057" y="48"/>
                  </a:lnTo>
                  <a:cubicBezTo>
                    <a:pt x="472" y="54"/>
                    <a:pt x="1" y="533"/>
                    <a:pt x="7" y="1118"/>
                  </a:cubicBezTo>
                  <a:lnTo>
                    <a:pt x="49" y="5742"/>
                  </a:lnTo>
                  <a:cubicBezTo>
                    <a:pt x="69" y="7990"/>
                    <a:pt x="1900" y="9798"/>
                    <a:pt x="4143" y="9798"/>
                  </a:cubicBezTo>
                  <a:cubicBezTo>
                    <a:pt x="4156" y="9798"/>
                    <a:pt x="4168" y="9798"/>
                    <a:pt x="4181" y="9798"/>
                  </a:cubicBezTo>
                  <a:lnTo>
                    <a:pt x="4333" y="9797"/>
                  </a:lnTo>
                  <a:cubicBezTo>
                    <a:pt x="6595" y="9777"/>
                    <a:pt x="8411" y="7927"/>
                    <a:pt x="8391" y="5665"/>
                  </a:cubicBezTo>
                  <a:lnTo>
                    <a:pt x="8356" y="1876"/>
                  </a:lnTo>
                  <a:cubicBezTo>
                    <a:pt x="8346" y="836"/>
                    <a:pt x="7502" y="0"/>
                    <a:pt x="64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" name="Google Shape;636;p39">
              <a:extLst>
                <a:ext uri="{FF2B5EF4-FFF2-40B4-BE49-F238E27FC236}">
                  <a16:creationId xmlns:a16="http://schemas.microsoft.com/office/drawing/2014/main" id="{46DB1905-568C-442E-AF49-E7FD75CA03AD}"/>
                </a:ext>
              </a:extLst>
            </p:cNvPr>
            <p:cNvSpPr/>
            <p:nvPr/>
          </p:nvSpPr>
          <p:spPr>
            <a:xfrm>
              <a:off x="3961352" y="3887899"/>
              <a:ext cx="47217" cy="40621"/>
            </a:xfrm>
            <a:custGeom>
              <a:avLst/>
              <a:gdLst/>
              <a:ahLst/>
              <a:cxnLst/>
              <a:rect l="l" t="t" r="r" b="b"/>
              <a:pathLst>
                <a:path w="3035" h="2611" extrusionOk="0">
                  <a:moveTo>
                    <a:pt x="766" y="0"/>
                  </a:moveTo>
                  <a:cubicBezTo>
                    <a:pt x="766" y="0"/>
                    <a:pt x="1" y="2610"/>
                    <a:pt x="1294" y="2610"/>
                  </a:cubicBezTo>
                  <a:cubicBezTo>
                    <a:pt x="1352" y="2610"/>
                    <a:pt x="1415" y="2605"/>
                    <a:pt x="1481" y="2594"/>
                  </a:cubicBezTo>
                  <a:cubicBezTo>
                    <a:pt x="3034" y="2338"/>
                    <a:pt x="2975" y="0"/>
                    <a:pt x="29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" name="Google Shape;637;p39">
              <a:extLst>
                <a:ext uri="{FF2B5EF4-FFF2-40B4-BE49-F238E27FC236}">
                  <a16:creationId xmlns:a16="http://schemas.microsoft.com/office/drawing/2014/main" id="{D59E4A68-E641-495C-99A3-B91BE0DCC6CF}"/>
                </a:ext>
              </a:extLst>
            </p:cNvPr>
            <p:cNvSpPr/>
            <p:nvPr/>
          </p:nvSpPr>
          <p:spPr>
            <a:xfrm>
              <a:off x="3892681" y="3820270"/>
              <a:ext cx="186908" cy="179129"/>
            </a:xfrm>
            <a:custGeom>
              <a:avLst/>
              <a:gdLst/>
              <a:ahLst/>
              <a:cxnLst/>
              <a:rect l="l" t="t" r="r" b="b"/>
              <a:pathLst>
                <a:path w="12014" h="11514" extrusionOk="0">
                  <a:moveTo>
                    <a:pt x="6456" y="0"/>
                  </a:moveTo>
                  <a:cubicBezTo>
                    <a:pt x="6139" y="0"/>
                    <a:pt x="3153" y="118"/>
                    <a:pt x="1620" y="4501"/>
                  </a:cubicBezTo>
                  <a:cubicBezTo>
                    <a:pt x="1" y="9132"/>
                    <a:pt x="2097" y="11425"/>
                    <a:pt x="2178" y="11513"/>
                  </a:cubicBezTo>
                  <a:lnTo>
                    <a:pt x="6562" y="11513"/>
                  </a:lnTo>
                  <a:cubicBezTo>
                    <a:pt x="6821" y="10182"/>
                    <a:pt x="6402" y="8950"/>
                    <a:pt x="5936" y="7942"/>
                  </a:cubicBezTo>
                  <a:cubicBezTo>
                    <a:pt x="5400" y="6782"/>
                    <a:pt x="5825" y="5455"/>
                    <a:pt x="5825" y="5455"/>
                  </a:cubicBezTo>
                  <a:cubicBezTo>
                    <a:pt x="5836" y="5387"/>
                    <a:pt x="5846" y="5323"/>
                    <a:pt x="5856" y="5258"/>
                  </a:cubicBezTo>
                  <a:cubicBezTo>
                    <a:pt x="7455" y="5148"/>
                    <a:pt x="11334" y="4598"/>
                    <a:pt x="11918" y="1834"/>
                  </a:cubicBezTo>
                  <a:lnTo>
                    <a:pt x="12013" y="806"/>
                  </a:lnTo>
                  <a:lnTo>
                    <a:pt x="6484" y="1"/>
                  </a:lnTo>
                  <a:cubicBezTo>
                    <a:pt x="6484" y="1"/>
                    <a:pt x="6474" y="0"/>
                    <a:pt x="64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" name="Google Shape;638;p39">
              <a:extLst>
                <a:ext uri="{FF2B5EF4-FFF2-40B4-BE49-F238E27FC236}">
                  <a16:creationId xmlns:a16="http://schemas.microsoft.com/office/drawing/2014/main" id="{6DBBB190-8BB8-458A-B737-9D52D0B57698}"/>
                </a:ext>
              </a:extLst>
            </p:cNvPr>
            <p:cNvSpPr/>
            <p:nvPr/>
          </p:nvSpPr>
          <p:spPr>
            <a:xfrm>
              <a:off x="3950073" y="3911142"/>
              <a:ext cx="44774" cy="42985"/>
            </a:xfrm>
            <a:custGeom>
              <a:avLst/>
              <a:gdLst/>
              <a:ahLst/>
              <a:cxnLst/>
              <a:rect l="l" t="t" r="r" b="b"/>
              <a:pathLst>
                <a:path w="2878" h="2763" extrusionOk="0">
                  <a:moveTo>
                    <a:pt x="1491" y="1"/>
                  </a:moveTo>
                  <a:cubicBezTo>
                    <a:pt x="1487" y="1"/>
                    <a:pt x="1482" y="1"/>
                    <a:pt x="1478" y="1"/>
                  </a:cubicBezTo>
                  <a:cubicBezTo>
                    <a:pt x="919" y="7"/>
                    <a:pt x="419" y="347"/>
                    <a:pt x="211" y="865"/>
                  </a:cubicBezTo>
                  <a:cubicBezTo>
                    <a:pt x="1" y="1384"/>
                    <a:pt x="125" y="1976"/>
                    <a:pt x="524" y="2367"/>
                  </a:cubicBezTo>
                  <a:cubicBezTo>
                    <a:pt x="787" y="2626"/>
                    <a:pt x="1136" y="2763"/>
                    <a:pt x="1491" y="2763"/>
                  </a:cubicBezTo>
                  <a:cubicBezTo>
                    <a:pt x="1673" y="2763"/>
                    <a:pt x="1857" y="2727"/>
                    <a:pt x="2031" y="2653"/>
                  </a:cubicBezTo>
                  <a:cubicBezTo>
                    <a:pt x="2545" y="2434"/>
                    <a:pt x="2877" y="1928"/>
                    <a:pt x="2873" y="1369"/>
                  </a:cubicBezTo>
                  <a:cubicBezTo>
                    <a:pt x="2866" y="611"/>
                    <a:pt x="2249" y="1"/>
                    <a:pt x="14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639;p39">
            <a:extLst>
              <a:ext uri="{FF2B5EF4-FFF2-40B4-BE49-F238E27FC236}">
                <a16:creationId xmlns:a16="http://schemas.microsoft.com/office/drawing/2014/main" id="{DF3649A7-C2BC-44DE-8A98-D22A69490AC6}"/>
              </a:ext>
            </a:extLst>
          </p:cNvPr>
          <p:cNvSpPr txBox="1">
            <a:spLocks/>
          </p:cNvSpPr>
          <p:nvPr/>
        </p:nvSpPr>
        <p:spPr>
          <a:xfrm>
            <a:off x="3975813" y="8415267"/>
            <a:ext cx="6416800" cy="1163200"/>
          </a:xfrm>
          <a:prstGeom prst="rect">
            <a:avLst/>
          </a:prstGeom>
        </p:spPr>
        <p:txBody>
          <a:bodyPr spcFirstLastPara="1" vert="horz" wrap="square" lIns="243800" tIns="243800" rIns="243800" bIns="243800" rtlCol="0" anchor="b" anchorCtr="0">
            <a:no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00" kern="1200">
                <a:solidFill>
                  <a:srgbClr val="272E3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JOHN JAMES</a:t>
            </a:r>
          </a:p>
        </p:txBody>
      </p:sp>
      <p:sp>
        <p:nvSpPr>
          <p:cNvPr id="140" name="Google Shape;640;p39">
            <a:extLst>
              <a:ext uri="{FF2B5EF4-FFF2-40B4-BE49-F238E27FC236}">
                <a16:creationId xmlns:a16="http://schemas.microsoft.com/office/drawing/2014/main" id="{AAB79A67-55E4-4DAD-BCD4-D20528D2C837}"/>
              </a:ext>
            </a:extLst>
          </p:cNvPr>
          <p:cNvSpPr txBox="1">
            <a:spLocks/>
          </p:cNvSpPr>
          <p:nvPr/>
        </p:nvSpPr>
        <p:spPr>
          <a:xfrm>
            <a:off x="3975813" y="9536527"/>
            <a:ext cx="6416800" cy="2775551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/>
              <a:t>You can replace the image on the screen with yours </a:t>
            </a:r>
          </a:p>
        </p:txBody>
      </p:sp>
      <p:sp>
        <p:nvSpPr>
          <p:cNvPr id="141" name="Google Shape;641;p39">
            <a:extLst>
              <a:ext uri="{FF2B5EF4-FFF2-40B4-BE49-F238E27FC236}">
                <a16:creationId xmlns:a16="http://schemas.microsoft.com/office/drawing/2014/main" id="{2E857578-3B38-4DD1-8423-8E761BC4CF1A}"/>
              </a:ext>
            </a:extLst>
          </p:cNvPr>
          <p:cNvSpPr txBox="1">
            <a:spLocks/>
          </p:cNvSpPr>
          <p:nvPr/>
        </p:nvSpPr>
        <p:spPr>
          <a:xfrm>
            <a:off x="13991387" y="8415267"/>
            <a:ext cx="6416800" cy="1163200"/>
          </a:xfrm>
          <a:prstGeom prst="rect">
            <a:avLst/>
          </a:prstGeom>
        </p:spPr>
        <p:txBody>
          <a:bodyPr spcFirstLastPara="1" wrap="square" lIns="243800" tIns="243800" rIns="243800" bIns="243800" anchor="b" anchorCtr="0">
            <a:noAutofit/>
          </a:bodyPr>
          <a:lstStyle>
            <a:lvl1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Jenna doe</a:t>
            </a:r>
          </a:p>
        </p:txBody>
      </p:sp>
      <p:sp>
        <p:nvSpPr>
          <p:cNvPr id="142" name="Google Shape;642;p39">
            <a:extLst>
              <a:ext uri="{FF2B5EF4-FFF2-40B4-BE49-F238E27FC236}">
                <a16:creationId xmlns:a16="http://schemas.microsoft.com/office/drawing/2014/main" id="{059618BB-18CD-4A99-8319-A8BDE473A254}"/>
              </a:ext>
            </a:extLst>
          </p:cNvPr>
          <p:cNvSpPr txBox="1">
            <a:spLocks/>
          </p:cNvSpPr>
          <p:nvPr/>
        </p:nvSpPr>
        <p:spPr>
          <a:xfrm>
            <a:off x="13991386" y="9536527"/>
            <a:ext cx="6887413" cy="3449221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/>
              <a:t>You can replace the image on the screen with yours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r>
              <a:rPr lang="en" dirty="0"/>
              <a:t>OUR AWARDS</a:t>
            </a:r>
            <a:endParaRPr dirty="0"/>
          </a:p>
        </p:txBody>
      </p:sp>
      <p:sp>
        <p:nvSpPr>
          <p:cNvPr id="681" name="Google Shape;681;p40"/>
          <p:cNvSpPr txBox="1">
            <a:spLocks noGrp="1"/>
          </p:cNvSpPr>
          <p:nvPr>
            <p:ph type="subTitle" idx="4294967295"/>
          </p:nvPr>
        </p:nvSpPr>
        <p:spPr>
          <a:xfrm>
            <a:off x="9497708" y="4122613"/>
            <a:ext cx="6105525" cy="196215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en-US" sz="3600" dirty="0">
                <a:solidFill>
                  <a:schemeClr val="accent4"/>
                </a:solidFill>
              </a:rPr>
              <a:t>Lorem Ipsum is simply dummy text of the</a:t>
            </a:r>
          </a:p>
        </p:txBody>
      </p:sp>
      <p:sp>
        <p:nvSpPr>
          <p:cNvPr id="683" name="Google Shape;683;p40"/>
          <p:cNvSpPr txBox="1">
            <a:spLocks noGrp="1"/>
          </p:cNvSpPr>
          <p:nvPr>
            <p:ph type="subTitle" idx="4294967295"/>
          </p:nvPr>
        </p:nvSpPr>
        <p:spPr>
          <a:xfrm>
            <a:off x="2856441" y="7878699"/>
            <a:ext cx="6105525" cy="196215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indent="0" algn="r">
              <a:buClr>
                <a:schemeClr val="dk1"/>
              </a:buClr>
              <a:buSzPts val="1100"/>
              <a:buNone/>
            </a:pPr>
            <a:r>
              <a:rPr lang="en-US" sz="3600" dirty="0">
                <a:solidFill>
                  <a:schemeClr val="accent4"/>
                </a:solidFill>
              </a:rPr>
              <a:t>Lorem Ipsum is simply dummy text of the</a:t>
            </a:r>
            <a:endParaRPr sz="3600" dirty="0">
              <a:solidFill>
                <a:schemeClr val="accent4"/>
              </a:solidFill>
            </a:endParaRPr>
          </a:p>
        </p:txBody>
      </p:sp>
      <p:sp>
        <p:nvSpPr>
          <p:cNvPr id="685" name="Google Shape;685;p40"/>
          <p:cNvSpPr txBox="1">
            <a:spLocks noGrp="1"/>
          </p:cNvSpPr>
          <p:nvPr>
            <p:ph type="subTitle" idx="4294967295"/>
          </p:nvPr>
        </p:nvSpPr>
        <p:spPr>
          <a:xfrm>
            <a:off x="15404895" y="8495129"/>
            <a:ext cx="6105525" cy="196215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3600" dirty="0">
                <a:solidFill>
                  <a:schemeClr val="accent4"/>
                </a:solidFill>
              </a:rPr>
              <a:t>Lorem Ipsum is simply dummy text of the</a:t>
            </a:r>
          </a:p>
        </p:txBody>
      </p:sp>
      <p:sp>
        <p:nvSpPr>
          <p:cNvPr id="648" name="Google Shape;648;p40"/>
          <p:cNvSpPr/>
          <p:nvPr/>
        </p:nvSpPr>
        <p:spPr>
          <a:xfrm>
            <a:off x="6606023" y="10956304"/>
            <a:ext cx="3723971" cy="2866715"/>
          </a:xfrm>
          <a:custGeom>
            <a:avLst/>
            <a:gdLst/>
            <a:ahLst/>
            <a:cxnLst/>
            <a:rect l="l" t="t" r="r" b="b"/>
            <a:pathLst>
              <a:path w="95226" h="73305" extrusionOk="0">
                <a:moveTo>
                  <a:pt x="0" y="1"/>
                </a:moveTo>
                <a:lnTo>
                  <a:pt x="0" y="73304"/>
                </a:lnTo>
                <a:lnTo>
                  <a:pt x="95226" y="73304"/>
                </a:lnTo>
                <a:lnTo>
                  <a:pt x="9522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2438430">
              <a:buClr>
                <a:srgbClr val="000000"/>
              </a:buClr>
            </a:pPr>
            <a:endParaRPr sz="3733" kern="0">
              <a:solidFill>
                <a:srgbClr val="FAE2CA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9" name="Google Shape;649;p40"/>
          <p:cNvSpPr/>
          <p:nvPr/>
        </p:nvSpPr>
        <p:spPr>
          <a:xfrm>
            <a:off x="9540429" y="10956304"/>
            <a:ext cx="789563" cy="2881184"/>
          </a:xfrm>
          <a:custGeom>
            <a:avLst/>
            <a:gdLst/>
            <a:ahLst/>
            <a:cxnLst/>
            <a:rect l="l" t="t" r="r" b="b"/>
            <a:pathLst>
              <a:path w="20190" h="73675" extrusionOk="0">
                <a:moveTo>
                  <a:pt x="20190" y="1"/>
                </a:moveTo>
                <a:lnTo>
                  <a:pt x="0" y="73675"/>
                </a:lnTo>
                <a:lnTo>
                  <a:pt x="20190" y="73675"/>
                </a:lnTo>
                <a:lnTo>
                  <a:pt x="20190" y="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2438430">
              <a:buClr>
                <a:srgbClr val="000000"/>
              </a:buClr>
            </a:pPr>
            <a:endParaRPr sz="3733" kern="0">
              <a:solidFill>
                <a:srgbClr val="FAE2CA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0" name="Google Shape;650;p40"/>
          <p:cNvSpPr/>
          <p:nvPr/>
        </p:nvSpPr>
        <p:spPr>
          <a:xfrm>
            <a:off x="8438954" y="11027362"/>
            <a:ext cx="628365" cy="983885"/>
          </a:xfrm>
          <a:custGeom>
            <a:avLst/>
            <a:gdLst/>
            <a:ahLst/>
            <a:cxnLst/>
            <a:rect l="l" t="t" r="r" b="b"/>
            <a:pathLst>
              <a:path w="16068" h="25159" extrusionOk="0">
                <a:moveTo>
                  <a:pt x="6746" y="1"/>
                </a:moveTo>
                <a:lnTo>
                  <a:pt x="4452" y="4481"/>
                </a:lnTo>
                <a:lnTo>
                  <a:pt x="1" y="2813"/>
                </a:lnTo>
                <a:lnTo>
                  <a:pt x="9323" y="25159"/>
                </a:lnTo>
                <a:lnTo>
                  <a:pt x="11268" y="20821"/>
                </a:lnTo>
                <a:lnTo>
                  <a:pt x="16068" y="22344"/>
                </a:lnTo>
                <a:lnTo>
                  <a:pt x="674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2438430">
              <a:buClr>
                <a:srgbClr val="000000"/>
              </a:buClr>
            </a:pPr>
            <a:endParaRPr sz="3733" kern="0">
              <a:solidFill>
                <a:srgbClr val="FAE2CA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1" name="Google Shape;651;p40"/>
          <p:cNvSpPr/>
          <p:nvPr/>
        </p:nvSpPr>
        <p:spPr>
          <a:xfrm>
            <a:off x="7823335" y="11026813"/>
            <a:ext cx="624493" cy="984432"/>
          </a:xfrm>
          <a:custGeom>
            <a:avLst/>
            <a:gdLst/>
            <a:ahLst/>
            <a:cxnLst/>
            <a:rect l="l" t="t" r="r" b="b"/>
            <a:pathLst>
              <a:path w="15969" h="25173" extrusionOk="0">
                <a:moveTo>
                  <a:pt x="9210" y="1"/>
                </a:moveTo>
                <a:lnTo>
                  <a:pt x="1" y="22392"/>
                </a:lnTo>
                <a:lnTo>
                  <a:pt x="4443" y="20702"/>
                </a:lnTo>
                <a:lnTo>
                  <a:pt x="6760" y="25173"/>
                </a:lnTo>
                <a:lnTo>
                  <a:pt x="15969" y="2780"/>
                </a:lnTo>
                <a:lnTo>
                  <a:pt x="11177" y="4328"/>
                </a:lnTo>
                <a:lnTo>
                  <a:pt x="921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2438430">
              <a:buClr>
                <a:srgbClr val="000000"/>
              </a:buClr>
            </a:pPr>
            <a:endParaRPr sz="3733" kern="0">
              <a:solidFill>
                <a:srgbClr val="FAE2CA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2" name="Google Shape;652;p40"/>
          <p:cNvSpPr/>
          <p:nvPr/>
        </p:nvSpPr>
        <p:spPr>
          <a:xfrm>
            <a:off x="7838664" y="10482958"/>
            <a:ext cx="1213285" cy="1213205"/>
          </a:xfrm>
          <a:custGeom>
            <a:avLst/>
            <a:gdLst/>
            <a:ahLst/>
            <a:cxnLst/>
            <a:rect l="l" t="t" r="r" b="b"/>
            <a:pathLst>
              <a:path w="31025" h="31023" extrusionOk="0">
                <a:moveTo>
                  <a:pt x="15512" y="0"/>
                </a:moveTo>
                <a:cubicBezTo>
                  <a:pt x="14517" y="0"/>
                  <a:pt x="13661" y="1283"/>
                  <a:pt x="12719" y="1471"/>
                </a:cubicBezTo>
                <a:cubicBezTo>
                  <a:pt x="12619" y="1490"/>
                  <a:pt x="12516" y="1499"/>
                  <a:pt x="12411" y="1499"/>
                </a:cubicBezTo>
                <a:cubicBezTo>
                  <a:pt x="11676" y="1499"/>
                  <a:pt x="10820" y="1083"/>
                  <a:pt x="10097" y="1083"/>
                </a:cubicBezTo>
                <a:cubicBezTo>
                  <a:pt x="9913" y="1083"/>
                  <a:pt x="9738" y="1110"/>
                  <a:pt x="9575" y="1178"/>
                </a:cubicBezTo>
                <a:cubicBezTo>
                  <a:pt x="8667" y="1554"/>
                  <a:pt x="8367" y="3068"/>
                  <a:pt x="7560" y="3608"/>
                </a:cubicBezTo>
                <a:cubicBezTo>
                  <a:pt x="6746" y="4152"/>
                  <a:pt x="5234" y="3855"/>
                  <a:pt x="4545" y="4544"/>
                </a:cubicBezTo>
                <a:cubicBezTo>
                  <a:pt x="3855" y="5232"/>
                  <a:pt x="4153" y="6746"/>
                  <a:pt x="3609" y="7559"/>
                </a:cubicBezTo>
                <a:cubicBezTo>
                  <a:pt x="3068" y="8366"/>
                  <a:pt x="1555" y="8667"/>
                  <a:pt x="1178" y="9575"/>
                </a:cubicBezTo>
                <a:cubicBezTo>
                  <a:pt x="808" y="10467"/>
                  <a:pt x="1663" y="11748"/>
                  <a:pt x="1471" y="12718"/>
                </a:cubicBezTo>
                <a:cubicBezTo>
                  <a:pt x="1285" y="13658"/>
                  <a:pt x="1" y="14515"/>
                  <a:pt x="1" y="15511"/>
                </a:cubicBezTo>
                <a:cubicBezTo>
                  <a:pt x="1" y="16507"/>
                  <a:pt x="1285" y="17364"/>
                  <a:pt x="1471" y="18306"/>
                </a:cubicBezTo>
                <a:cubicBezTo>
                  <a:pt x="1663" y="19276"/>
                  <a:pt x="808" y="20557"/>
                  <a:pt x="1178" y="21450"/>
                </a:cubicBezTo>
                <a:cubicBezTo>
                  <a:pt x="1555" y="22357"/>
                  <a:pt x="3068" y="22656"/>
                  <a:pt x="3609" y="23464"/>
                </a:cubicBezTo>
                <a:cubicBezTo>
                  <a:pt x="4153" y="24277"/>
                  <a:pt x="3855" y="25791"/>
                  <a:pt x="4545" y="26480"/>
                </a:cubicBezTo>
                <a:cubicBezTo>
                  <a:pt x="5234" y="27169"/>
                  <a:pt x="6746" y="26870"/>
                  <a:pt x="7560" y="27416"/>
                </a:cubicBezTo>
                <a:cubicBezTo>
                  <a:pt x="8367" y="27955"/>
                  <a:pt x="8667" y="29468"/>
                  <a:pt x="9575" y="29845"/>
                </a:cubicBezTo>
                <a:cubicBezTo>
                  <a:pt x="9738" y="29912"/>
                  <a:pt x="9913" y="29939"/>
                  <a:pt x="10097" y="29939"/>
                </a:cubicBezTo>
                <a:cubicBezTo>
                  <a:pt x="10819" y="29939"/>
                  <a:pt x="11675" y="29525"/>
                  <a:pt x="12408" y="29525"/>
                </a:cubicBezTo>
                <a:cubicBezTo>
                  <a:pt x="12515" y="29525"/>
                  <a:pt x="12618" y="29534"/>
                  <a:pt x="12719" y="29554"/>
                </a:cubicBezTo>
                <a:cubicBezTo>
                  <a:pt x="13659" y="29740"/>
                  <a:pt x="14517" y="31022"/>
                  <a:pt x="15512" y="31022"/>
                </a:cubicBezTo>
                <a:cubicBezTo>
                  <a:pt x="16508" y="31022"/>
                  <a:pt x="17365" y="29740"/>
                  <a:pt x="18307" y="29554"/>
                </a:cubicBezTo>
                <a:cubicBezTo>
                  <a:pt x="18407" y="29534"/>
                  <a:pt x="18511" y="29525"/>
                  <a:pt x="18617" y="29525"/>
                </a:cubicBezTo>
                <a:cubicBezTo>
                  <a:pt x="19351" y="29525"/>
                  <a:pt x="20206" y="29939"/>
                  <a:pt x="20929" y="29939"/>
                </a:cubicBezTo>
                <a:cubicBezTo>
                  <a:pt x="21113" y="29939"/>
                  <a:pt x="21288" y="29912"/>
                  <a:pt x="21450" y="29845"/>
                </a:cubicBezTo>
                <a:cubicBezTo>
                  <a:pt x="22358" y="29468"/>
                  <a:pt x="22659" y="27955"/>
                  <a:pt x="23466" y="27416"/>
                </a:cubicBezTo>
                <a:cubicBezTo>
                  <a:pt x="24279" y="26870"/>
                  <a:pt x="25791" y="27169"/>
                  <a:pt x="26481" y="26480"/>
                </a:cubicBezTo>
                <a:cubicBezTo>
                  <a:pt x="27170" y="25791"/>
                  <a:pt x="26871" y="24277"/>
                  <a:pt x="27416" y="23464"/>
                </a:cubicBezTo>
                <a:cubicBezTo>
                  <a:pt x="27957" y="22658"/>
                  <a:pt x="29471" y="22357"/>
                  <a:pt x="29847" y="21450"/>
                </a:cubicBezTo>
                <a:cubicBezTo>
                  <a:pt x="30216" y="20557"/>
                  <a:pt x="29362" y="19276"/>
                  <a:pt x="29554" y="18306"/>
                </a:cubicBezTo>
                <a:cubicBezTo>
                  <a:pt x="29740" y="17364"/>
                  <a:pt x="31024" y="16507"/>
                  <a:pt x="31024" y="15511"/>
                </a:cubicBezTo>
                <a:cubicBezTo>
                  <a:pt x="31024" y="14515"/>
                  <a:pt x="29740" y="13658"/>
                  <a:pt x="29554" y="12718"/>
                </a:cubicBezTo>
                <a:cubicBezTo>
                  <a:pt x="29362" y="11748"/>
                  <a:pt x="30217" y="10467"/>
                  <a:pt x="29847" y="9575"/>
                </a:cubicBezTo>
                <a:cubicBezTo>
                  <a:pt x="29471" y="8667"/>
                  <a:pt x="27957" y="8366"/>
                  <a:pt x="27416" y="7559"/>
                </a:cubicBezTo>
                <a:cubicBezTo>
                  <a:pt x="26872" y="6746"/>
                  <a:pt x="27170" y="5234"/>
                  <a:pt x="26481" y="4544"/>
                </a:cubicBezTo>
                <a:cubicBezTo>
                  <a:pt x="25791" y="3855"/>
                  <a:pt x="24279" y="4152"/>
                  <a:pt x="23466" y="3608"/>
                </a:cubicBezTo>
                <a:cubicBezTo>
                  <a:pt x="22659" y="3068"/>
                  <a:pt x="22358" y="1554"/>
                  <a:pt x="21450" y="1178"/>
                </a:cubicBezTo>
                <a:cubicBezTo>
                  <a:pt x="21288" y="1110"/>
                  <a:pt x="21113" y="1083"/>
                  <a:pt x="20929" y="1083"/>
                </a:cubicBezTo>
                <a:cubicBezTo>
                  <a:pt x="20206" y="1083"/>
                  <a:pt x="19349" y="1499"/>
                  <a:pt x="18615" y="1499"/>
                </a:cubicBezTo>
                <a:cubicBezTo>
                  <a:pt x="18509" y="1499"/>
                  <a:pt x="18406" y="1490"/>
                  <a:pt x="18307" y="1471"/>
                </a:cubicBezTo>
                <a:cubicBezTo>
                  <a:pt x="17365" y="1283"/>
                  <a:pt x="16508" y="0"/>
                  <a:pt x="155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2438430">
              <a:buClr>
                <a:srgbClr val="000000"/>
              </a:buClr>
            </a:pPr>
            <a:endParaRPr sz="3733" kern="0">
              <a:solidFill>
                <a:srgbClr val="FAE2CA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3" name="Google Shape;653;p40"/>
          <p:cNvSpPr/>
          <p:nvPr/>
        </p:nvSpPr>
        <p:spPr>
          <a:xfrm>
            <a:off x="8047885" y="10692100"/>
            <a:ext cx="794843" cy="794920"/>
          </a:xfrm>
          <a:custGeom>
            <a:avLst/>
            <a:gdLst/>
            <a:ahLst/>
            <a:cxnLst/>
            <a:rect l="l" t="t" r="r" b="b"/>
            <a:pathLst>
              <a:path w="20325" h="20327" extrusionOk="0">
                <a:moveTo>
                  <a:pt x="10162" y="0"/>
                </a:moveTo>
                <a:cubicBezTo>
                  <a:pt x="7468" y="0"/>
                  <a:pt x="4882" y="1071"/>
                  <a:pt x="2977" y="2978"/>
                </a:cubicBezTo>
                <a:cubicBezTo>
                  <a:pt x="1071" y="4883"/>
                  <a:pt x="0" y="7468"/>
                  <a:pt x="0" y="10163"/>
                </a:cubicBezTo>
                <a:cubicBezTo>
                  <a:pt x="0" y="12859"/>
                  <a:pt x="1071" y="15443"/>
                  <a:pt x="2977" y="17350"/>
                </a:cubicBezTo>
                <a:cubicBezTo>
                  <a:pt x="4882" y="19256"/>
                  <a:pt x="7468" y="20326"/>
                  <a:pt x="10162" y="20326"/>
                </a:cubicBezTo>
                <a:cubicBezTo>
                  <a:pt x="12858" y="20326"/>
                  <a:pt x="15443" y="19256"/>
                  <a:pt x="17349" y="17350"/>
                </a:cubicBezTo>
                <a:cubicBezTo>
                  <a:pt x="19254" y="15443"/>
                  <a:pt x="20325" y="12859"/>
                  <a:pt x="20325" y="10163"/>
                </a:cubicBezTo>
                <a:cubicBezTo>
                  <a:pt x="20325" y="7468"/>
                  <a:pt x="19254" y="4883"/>
                  <a:pt x="17349" y="2978"/>
                </a:cubicBezTo>
                <a:cubicBezTo>
                  <a:pt x="15443" y="1071"/>
                  <a:pt x="12858" y="0"/>
                  <a:pt x="1016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2438430">
              <a:buClr>
                <a:srgbClr val="000000"/>
              </a:buClr>
            </a:pPr>
            <a:endParaRPr sz="3733" kern="0">
              <a:solidFill>
                <a:srgbClr val="FAE2CA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4" name="Google Shape;654;p40"/>
          <p:cNvSpPr/>
          <p:nvPr/>
        </p:nvSpPr>
        <p:spPr>
          <a:xfrm>
            <a:off x="8215416" y="11966626"/>
            <a:ext cx="436587" cy="702941"/>
          </a:xfrm>
          <a:custGeom>
            <a:avLst/>
            <a:gdLst/>
            <a:ahLst/>
            <a:cxnLst/>
            <a:rect l="l" t="t" r="r" b="b"/>
            <a:pathLst>
              <a:path w="11164" h="17975" extrusionOk="0">
                <a:moveTo>
                  <a:pt x="5607" y="1"/>
                </a:moveTo>
                <a:cubicBezTo>
                  <a:pt x="4180" y="1"/>
                  <a:pt x="2942" y="419"/>
                  <a:pt x="1893" y="1256"/>
                </a:cubicBezTo>
                <a:cubicBezTo>
                  <a:pt x="844" y="2091"/>
                  <a:pt x="319" y="3181"/>
                  <a:pt x="319" y="4524"/>
                </a:cubicBezTo>
                <a:cubicBezTo>
                  <a:pt x="319" y="5672"/>
                  <a:pt x="804" y="6246"/>
                  <a:pt x="1771" y="6246"/>
                </a:cubicBezTo>
                <a:cubicBezTo>
                  <a:pt x="2279" y="6246"/>
                  <a:pt x="2680" y="6131"/>
                  <a:pt x="2976" y="5902"/>
                </a:cubicBezTo>
                <a:cubicBezTo>
                  <a:pt x="3288" y="5655"/>
                  <a:pt x="3442" y="5378"/>
                  <a:pt x="3442" y="5067"/>
                </a:cubicBezTo>
                <a:cubicBezTo>
                  <a:pt x="3442" y="4345"/>
                  <a:pt x="3647" y="3804"/>
                  <a:pt x="4058" y="3443"/>
                </a:cubicBezTo>
                <a:cubicBezTo>
                  <a:pt x="4467" y="3082"/>
                  <a:pt x="4992" y="2902"/>
                  <a:pt x="5632" y="2902"/>
                </a:cubicBezTo>
                <a:cubicBezTo>
                  <a:pt x="6385" y="2902"/>
                  <a:pt x="6950" y="3124"/>
                  <a:pt x="7328" y="3565"/>
                </a:cubicBezTo>
                <a:cubicBezTo>
                  <a:pt x="7721" y="4009"/>
                  <a:pt x="7918" y="4517"/>
                  <a:pt x="7918" y="5090"/>
                </a:cubicBezTo>
                <a:cubicBezTo>
                  <a:pt x="7918" y="5730"/>
                  <a:pt x="7647" y="6370"/>
                  <a:pt x="7106" y="7008"/>
                </a:cubicBezTo>
                <a:cubicBezTo>
                  <a:pt x="6566" y="7648"/>
                  <a:pt x="5909" y="8253"/>
                  <a:pt x="5139" y="8828"/>
                </a:cubicBezTo>
                <a:lnTo>
                  <a:pt x="2779" y="10525"/>
                </a:lnTo>
                <a:cubicBezTo>
                  <a:pt x="2008" y="11098"/>
                  <a:pt x="1353" y="11738"/>
                  <a:pt x="812" y="12443"/>
                </a:cubicBezTo>
                <a:cubicBezTo>
                  <a:pt x="271" y="13148"/>
                  <a:pt x="0" y="13860"/>
                  <a:pt x="0" y="14582"/>
                </a:cubicBezTo>
                <a:lnTo>
                  <a:pt x="0" y="16966"/>
                </a:lnTo>
                <a:cubicBezTo>
                  <a:pt x="0" y="17245"/>
                  <a:pt x="157" y="17482"/>
                  <a:pt x="468" y="17679"/>
                </a:cubicBezTo>
                <a:cubicBezTo>
                  <a:pt x="779" y="17876"/>
                  <a:pt x="1091" y="17975"/>
                  <a:pt x="1402" y="17975"/>
                </a:cubicBezTo>
                <a:lnTo>
                  <a:pt x="10155" y="17975"/>
                </a:lnTo>
                <a:cubicBezTo>
                  <a:pt x="10417" y="17975"/>
                  <a:pt x="10646" y="17836"/>
                  <a:pt x="10843" y="17557"/>
                </a:cubicBezTo>
                <a:cubicBezTo>
                  <a:pt x="11057" y="17261"/>
                  <a:pt x="11164" y="16926"/>
                  <a:pt x="11164" y="16548"/>
                </a:cubicBezTo>
                <a:cubicBezTo>
                  <a:pt x="11164" y="16172"/>
                  <a:pt x="11057" y="15853"/>
                  <a:pt x="10843" y="15589"/>
                </a:cubicBezTo>
                <a:cubicBezTo>
                  <a:pt x="10646" y="15310"/>
                  <a:pt x="10417" y="15171"/>
                  <a:pt x="10155" y="15171"/>
                </a:cubicBezTo>
                <a:lnTo>
                  <a:pt x="3320" y="15171"/>
                </a:lnTo>
                <a:lnTo>
                  <a:pt x="3320" y="14582"/>
                </a:lnTo>
                <a:cubicBezTo>
                  <a:pt x="3320" y="14122"/>
                  <a:pt x="3582" y="13639"/>
                  <a:pt x="4107" y="13131"/>
                </a:cubicBezTo>
                <a:cubicBezTo>
                  <a:pt x="4648" y="12622"/>
                  <a:pt x="5295" y="12114"/>
                  <a:pt x="6048" y="11606"/>
                </a:cubicBezTo>
                <a:cubicBezTo>
                  <a:pt x="6820" y="11098"/>
                  <a:pt x="7590" y="10549"/>
                  <a:pt x="8360" y="9959"/>
                </a:cubicBezTo>
                <a:cubicBezTo>
                  <a:pt x="9131" y="9352"/>
                  <a:pt x="9777" y="8624"/>
                  <a:pt x="10303" y="7770"/>
                </a:cubicBezTo>
                <a:cubicBezTo>
                  <a:pt x="10843" y="6903"/>
                  <a:pt x="11114" y="5976"/>
                  <a:pt x="11114" y="4992"/>
                </a:cubicBezTo>
                <a:cubicBezTo>
                  <a:pt x="11114" y="3485"/>
                  <a:pt x="10564" y="2280"/>
                  <a:pt x="9466" y="1378"/>
                </a:cubicBezTo>
                <a:cubicBezTo>
                  <a:pt x="8385" y="459"/>
                  <a:pt x="7099" y="1"/>
                  <a:pt x="560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2438430">
              <a:buClr>
                <a:srgbClr val="000000"/>
              </a:buClr>
            </a:pPr>
            <a:endParaRPr sz="3733" kern="0">
              <a:solidFill>
                <a:srgbClr val="FAE2CA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5" name="Google Shape;655;p40"/>
          <p:cNvSpPr/>
          <p:nvPr/>
        </p:nvSpPr>
        <p:spPr>
          <a:xfrm>
            <a:off x="14054004" y="11641179"/>
            <a:ext cx="3723971" cy="2181840"/>
          </a:xfrm>
          <a:custGeom>
            <a:avLst/>
            <a:gdLst/>
            <a:ahLst/>
            <a:cxnLst/>
            <a:rect l="l" t="t" r="r" b="b"/>
            <a:pathLst>
              <a:path w="95226" h="55792" extrusionOk="0">
                <a:moveTo>
                  <a:pt x="0" y="0"/>
                </a:moveTo>
                <a:lnTo>
                  <a:pt x="0" y="55791"/>
                </a:lnTo>
                <a:lnTo>
                  <a:pt x="95226" y="55791"/>
                </a:lnTo>
                <a:lnTo>
                  <a:pt x="952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2438430">
              <a:buClr>
                <a:srgbClr val="000000"/>
              </a:buClr>
            </a:pPr>
            <a:endParaRPr sz="3733" kern="0">
              <a:solidFill>
                <a:srgbClr val="FAE2CA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6" name="Google Shape;656;p40"/>
          <p:cNvSpPr/>
          <p:nvPr/>
        </p:nvSpPr>
        <p:spPr>
          <a:xfrm>
            <a:off x="14054004" y="11641179"/>
            <a:ext cx="498141" cy="2196544"/>
          </a:xfrm>
          <a:custGeom>
            <a:avLst/>
            <a:gdLst/>
            <a:ahLst/>
            <a:cxnLst/>
            <a:rect l="l" t="t" r="r" b="b"/>
            <a:pathLst>
              <a:path w="12738" h="56168" extrusionOk="0">
                <a:moveTo>
                  <a:pt x="0" y="0"/>
                </a:moveTo>
                <a:lnTo>
                  <a:pt x="0" y="56168"/>
                </a:lnTo>
                <a:lnTo>
                  <a:pt x="12738" y="56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2438430">
              <a:buClr>
                <a:srgbClr val="000000"/>
              </a:buClr>
            </a:pPr>
            <a:endParaRPr sz="3733" kern="0">
              <a:solidFill>
                <a:srgbClr val="FAE2CA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7" name="Google Shape;657;p40"/>
          <p:cNvSpPr/>
          <p:nvPr/>
        </p:nvSpPr>
        <p:spPr>
          <a:xfrm>
            <a:off x="15924751" y="11522647"/>
            <a:ext cx="628365" cy="984040"/>
          </a:xfrm>
          <a:custGeom>
            <a:avLst/>
            <a:gdLst/>
            <a:ahLst/>
            <a:cxnLst/>
            <a:rect l="l" t="t" r="r" b="b"/>
            <a:pathLst>
              <a:path w="16068" h="25163" extrusionOk="0">
                <a:moveTo>
                  <a:pt x="6746" y="1"/>
                </a:moveTo>
                <a:lnTo>
                  <a:pt x="4453" y="4484"/>
                </a:lnTo>
                <a:lnTo>
                  <a:pt x="1" y="2816"/>
                </a:lnTo>
                <a:lnTo>
                  <a:pt x="9322" y="25162"/>
                </a:lnTo>
                <a:lnTo>
                  <a:pt x="11270" y="20824"/>
                </a:lnTo>
                <a:lnTo>
                  <a:pt x="16068" y="22347"/>
                </a:lnTo>
                <a:lnTo>
                  <a:pt x="674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2438430">
              <a:buClr>
                <a:srgbClr val="000000"/>
              </a:buClr>
            </a:pPr>
            <a:endParaRPr sz="3733" kern="0">
              <a:solidFill>
                <a:srgbClr val="FAE2CA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8" name="Google Shape;658;p40"/>
          <p:cNvSpPr/>
          <p:nvPr/>
        </p:nvSpPr>
        <p:spPr>
          <a:xfrm>
            <a:off x="15309132" y="11522178"/>
            <a:ext cx="624573" cy="984509"/>
          </a:xfrm>
          <a:custGeom>
            <a:avLst/>
            <a:gdLst/>
            <a:ahLst/>
            <a:cxnLst/>
            <a:rect l="l" t="t" r="r" b="b"/>
            <a:pathLst>
              <a:path w="15971" h="25175" extrusionOk="0">
                <a:moveTo>
                  <a:pt x="9209" y="0"/>
                </a:moveTo>
                <a:lnTo>
                  <a:pt x="1" y="22393"/>
                </a:lnTo>
                <a:lnTo>
                  <a:pt x="4444" y="20703"/>
                </a:lnTo>
                <a:lnTo>
                  <a:pt x="6760" y="25174"/>
                </a:lnTo>
                <a:lnTo>
                  <a:pt x="15970" y="2781"/>
                </a:lnTo>
                <a:lnTo>
                  <a:pt x="11178" y="4329"/>
                </a:lnTo>
                <a:lnTo>
                  <a:pt x="920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2438430">
              <a:buClr>
                <a:srgbClr val="000000"/>
              </a:buClr>
            </a:pPr>
            <a:endParaRPr sz="3733" kern="0">
              <a:solidFill>
                <a:srgbClr val="FAE2CA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9" name="Google Shape;659;p40"/>
          <p:cNvSpPr/>
          <p:nvPr/>
        </p:nvSpPr>
        <p:spPr>
          <a:xfrm>
            <a:off x="15324539" y="10978283"/>
            <a:ext cx="1213205" cy="1213205"/>
          </a:xfrm>
          <a:custGeom>
            <a:avLst/>
            <a:gdLst/>
            <a:ahLst/>
            <a:cxnLst/>
            <a:rect l="l" t="t" r="r" b="b"/>
            <a:pathLst>
              <a:path w="31023" h="31023" extrusionOk="0">
                <a:moveTo>
                  <a:pt x="15511" y="1"/>
                </a:moveTo>
                <a:cubicBezTo>
                  <a:pt x="14517" y="1"/>
                  <a:pt x="13658" y="1285"/>
                  <a:pt x="12718" y="1471"/>
                </a:cubicBezTo>
                <a:cubicBezTo>
                  <a:pt x="12618" y="1491"/>
                  <a:pt x="12514" y="1500"/>
                  <a:pt x="12408" y="1500"/>
                </a:cubicBezTo>
                <a:cubicBezTo>
                  <a:pt x="11674" y="1500"/>
                  <a:pt x="10818" y="1084"/>
                  <a:pt x="10095" y="1084"/>
                </a:cubicBezTo>
                <a:cubicBezTo>
                  <a:pt x="9912" y="1084"/>
                  <a:pt x="9737" y="1111"/>
                  <a:pt x="9574" y="1178"/>
                </a:cubicBezTo>
                <a:cubicBezTo>
                  <a:pt x="8667" y="1555"/>
                  <a:pt x="8366" y="3068"/>
                  <a:pt x="7559" y="3609"/>
                </a:cubicBezTo>
                <a:cubicBezTo>
                  <a:pt x="6746" y="4153"/>
                  <a:pt x="5234" y="3855"/>
                  <a:pt x="4544" y="4545"/>
                </a:cubicBezTo>
                <a:cubicBezTo>
                  <a:pt x="3855" y="5234"/>
                  <a:pt x="4152" y="6746"/>
                  <a:pt x="3608" y="7560"/>
                </a:cubicBezTo>
                <a:cubicBezTo>
                  <a:pt x="3068" y="8367"/>
                  <a:pt x="1554" y="8667"/>
                  <a:pt x="1178" y="9575"/>
                </a:cubicBezTo>
                <a:cubicBezTo>
                  <a:pt x="807" y="10468"/>
                  <a:pt x="1663" y="11749"/>
                  <a:pt x="1470" y="12719"/>
                </a:cubicBezTo>
                <a:cubicBezTo>
                  <a:pt x="1284" y="13661"/>
                  <a:pt x="0" y="14517"/>
                  <a:pt x="0" y="15512"/>
                </a:cubicBezTo>
                <a:cubicBezTo>
                  <a:pt x="0" y="16508"/>
                  <a:pt x="1284" y="17365"/>
                  <a:pt x="1470" y="18307"/>
                </a:cubicBezTo>
                <a:cubicBezTo>
                  <a:pt x="1663" y="19277"/>
                  <a:pt x="807" y="20558"/>
                  <a:pt x="1178" y="21450"/>
                </a:cubicBezTo>
                <a:cubicBezTo>
                  <a:pt x="1554" y="22358"/>
                  <a:pt x="3068" y="22659"/>
                  <a:pt x="3608" y="23466"/>
                </a:cubicBezTo>
                <a:cubicBezTo>
                  <a:pt x="4152" y="24279"/>
                  <a:pt x="3855" y="25791"/>
                  <a:pt x="4544" y="26481"/>
                </a:cubicBezTo>
                <a:cubicBezTo>
                  <a:pt x="5234" y="27170"/>
                  <a:pt x="6746" y="26871"/>
                  <a:pt x="7559" y="27416"/>
                </a:cubicBezTo>
                <a:cubicBezTo>
                  <a:pt x="8366" y="27957"/>
                  <a:pt x="8667" y="29471"/>
                  <a:pt x="9574" y="29847"/>
                </a:cubicBezTo>
                <a:cubicBezTo>
                  <a:pt x="9736" y="29914"/>
                  <a:pt x="9911" y="29941"/>
                  <a:pt x="10094" y="29941"/>
                </a:cubicBezTo>
                <a:cubicBezTo>
                  <a:pt x="10817" y="29941"/>
                  <a:pt x="11673" y="29526"/>
                  <a:pt x="12408" y="29526"/>
                </a:cubicBezTo>
                <a:cubicBezTo>
                  <a:pt x="12514" y="29526"/>
                  <a:pt x="12618" y="29534"/>
                  <a:pt x="12718" y="29554"/>
                </a:cubicBezTo>
                <a:cubicBezTo>
                  <a:pt x="13658" y="29740"/>
                  <a:pt x="14517" y="31023"/>
                  <a:pt x="15511" y="31023"/>
                </a:cubicBezTo>
                <a:cubicBezTo>
                  <a:pt x="16507" y="31023"/>
                  <a:pt x="17364" y="29740"/>
                  <a:pt x="18306" y="29554"/>
                </a:cubicBezTo>
                <a:cubicBezTo>
                  <a:pt x="18406" y="29534"/>
                  <a:pt x="18510" y="29526"/>
                  <a:pt x="18616" y="29526"/>
                </a:cubicBezTo>
                <a:cubicBezTo>
                  <a:pt x="19350" y="29526"/>
                  <a:pt x="20206" y="29941"/>
                  <a:pt x="20929" y="29941"/>
                </a:cubicBezTo>
                <a:cubicBezTo>
                  <a:pt x="21112" y="29941"/>
                  <a:pt x="21287" y="29914"/>
                  <a:pt x="21449" y="29847"/>
                </a:cubicBezTo>
                <a:cubicBezTo>
                  <a:pt x="22357" y="29471"/>
                  <a:pt x="22658" y="27957"/>
                  <a:pt x="23465" y="27416"/>
                </a:cubicBezTo>
                <a:cubicBezTo>
                  <a:pt x="24277" y="26872"/>
                  <a:pt x="25790" y="27170"/>
                  <a:pt x="26480" y="26481"/>
                </a:cubicBezTo>
                <a:cubicBezTo>
                  <a:pt x="27169" y="25791"/>
                  <a:pt x="26870" y="24279"/>
                  <a:pt x="27416" y="23466"/>
                </a:cubicBezTo>
                <a:cubicBezTo>
                  <a:pt x="27955" y="22659"/>
                  <a:pt x="29470" y="22358"/>
                  <a:pt x="29846" y="21450"/>
                </a:cubicBezTo>
                <a:cubicBezTo>
                  <a:pt x="30215" y="20558"/>
                  <a:pt x="29361" y="19277"/>
                  <a:pt x="29554" y="18307"/>
                </a:cubicBezTo>
                <a:cubicBezTo>
                  <a:pt x="29739" y="17366"/>
                  <a:pt x="31022" y="16508"/>
                  <a:pt x="31022" y="15513"/>
                </a:cubicBezTo>
                <a:cubicBezTo>
                  <a:pt x="31022" y="14517"/>
                  <a:pt x="29739" y="13661"/>
                  <a:pt x="29554" y="12719"/>
                </a:cubicBezTo>
                <a:cubicBezTo>
                  <a:pt x="29361" y="11749"/>
                  <a:pt x="30215" y="10468"/>
                  <a:pt x="29845" y="9575"/>
                </a:cubicBezTo>
                <a:cubicBezTo>
                  <a:pt x="29468" y="8667"/>
                  <a:pt x="27955" y="8367"/>
                  <a:pt x="27416" y="7560"/>
                </a:cubicBezTo>
                <a:cubicBezTo>
                  <a:pt x="26870" y="6748"/>
                  <a:pt x="27169" y="5234"/>
                  <a:pt x="26480" y="4545"/>
                </a:cubicBezTo>
                <a:cubicBezTo>
                  <a:pt x="25790" y="3855"/>
                  <a:pt x="24278" y="4154"/>
                  <a:pt x="23465" y="3609"/>
                </a:cubicBezTo>
                <a:cubicBezTo>
                  <a:pt x="22658" y="3068"/>
                  <a:pt x="22357" y="1555"/>
                  <a:pt x="21449" y="1178"/>
                </a:cubicBezTo>
                <a:cubicBezTo>
                  <a:pt x="21287" y="1111"/>
                  <a:pt x="21112" y="1084"/>
                  <a:pt x="20929" y="1084"/>
                </a:cubicBezTo>
                <a:cubicBezTo>
                  <a:pt x="20206" y="1084"/>
                  <a:pt x="19350" y="1500"/>
                  <a:pt x="18616" y="1500"/>
                </a:cubicBezTo>
                <a:cubicBezTo>
                  <a:pt x="18510" y="1500"/>
                  <a:pt x="18406" y="1491"/>
                  <a:pt x="18306" y="1471"/>
                </a:cubicBezTo>
                <a:cubicBezTo>
                  <a:pt x="17364" y="1285"/>
                  <a:pt x="16507" y="1"/>
                  <a:pt x="1551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2438430">
              <a:buClr>
                <a:srgbClr val="000000"/>
              </a:buClr>
            </a:pPr>
            <a:endParaRPr sz="3733" kern="0">
              <a:solidFill>
                <a:srgbClr val="FAE2CA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0" name="Google Shape;660;p40"/>
          <p:cNvSpPr/>
          <p:nvPr/>
        </p:nvSpPr>
        <p:spPr>
          <a:xfrm>
            <a:off x="15533724" y="11187501"/>
            <a:ext cx="794883" cy="794843"/>
          </a:xfrm>
          <a:custGeom>
            <a:avLst/>
            <a:gdLst/>
            <a:ahLst/>
            <a:cxnLst/>
            <a:rect l="l" t="t" r="r" b="b"/>
            <a:pathLst>
              <a:path w="20326" h="20325" extrusionOk="0">
                <a:moveTo>
                  <a:pt x="10162" y="0"/>
                </a:moveTo>
                <a:cubicBezTo>
                  <a:pt x="7468" y="0"/>
                  <a:pt x="4882" y="1071"/>
                  <a:pt x="2977" y="2977"/>
                </a:cubicBezTo>
                <a:cubicBezTo>
                  <a:pt x="1071" y="4882"/>
                  <a:pt x="1" y="7468"/>
                  <a:pt x="1" y="10162"/>
                </a:cubicBezTo>
                <a:cubicBezTo>
                  <a:pt x="1" y="12858"/>
                  <a:pt x="1071" y="15443"/>
                  <a:pt x="2977" y="17349"/>
                </a:cubicBezTo>
                <a:cubicBezTo>
                  <a:pt x="4882" y="19254"/>
                  <a:pt x="7468" y="20325"/>
                  <a:pt x="10162" y="20325"/>
                </a:cubicBezTo>
                <a:cubicBezTo>
                  <a:pt x="12858" y="20325"/>
                  <a:pt x="15444" y="19254"/>
                  <a:pt x="17349" y="17349"/>
                </a:cubicBezTo>
                <a:cubicBezTo>
                  <a:pt x="19255" y="15443"/>
                  <a:pt x="20325" y="12858"/>
                  <a:pt x="20325" y="10162"/>
                </a:cubicBezTo>
                <a:cubicBezTo>
                  <a:pt x="20325" y="7468"/>
                  <a:pt x="19255" y="4882"/>
                  <a:pt x="17349" y="2977"/>
                </a:cubicBezTo>
                <a:cubicBezTo>
                  <a:pt x="15444" y="1071"/>
                  <a:pt x="12858" y="0"/>
                  <a:pt x="1016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2438430">
              <a:buClr>
                <a:srgbClr val="000000"/>
              </a:buClr>
            </a:pPr>
            <a:endParaRPr sz="3733" kern="0">
              <a:solidFill>
                <a:srgbClr val="FAE2CA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1" name="Google Shape;661;p40"/>
          <p:cNvSpPr/>
          <p:nvPr/>
        </p:nvSpPr>
        <p:spPr>
          <a:xfrm>
            <a:off x="15690344" y="12461991"/>
            <a:ext cx="451995" cy="708691"/>
          </a:xfrm>
          <a:custGeom>
            <a:avLst/>
            <a:gdLst/>
            <a:ahLst/>
            <a:cxnLst/>
            <a:rect l="l" t="t" r="r" b="b"/>
            <a:pathLst>
              <a:path w="11558" h="18122" extrusionOk="0">
                <a:moveTo>
                  <a:pt x="5779" y="0"/>
                </a:moveTo>
                <a:cubicBezTo>
                  <a:pt x="4795" y="0"/>
                  <a:pt x="3936" y="140"/>
                  <a:pt x="3198" y="419"/>
                </a:cubicBezTo>
                <a:cubicBezTo>
                  <a:pt x="2459" y="697"/>
                  <a:pt x="1894" y="1057"/>
                  <a:pt x="1500" y="1500"/>
                </a:cubicBezTo>
                <a:cubicBezTo>
                  <a:pt x="1124" y="1943"/>
                  <a:pt x="845" y="2402"/>
                  <a:pt x="665" y="2877"/>
                </a:cubicBezTo>
                <a:cubicBezTo>
                  <a:pt x="484" y="3336"/>
                  <a:pt x="394" y="3804"/>
                  <a:pt x="394" y="4278"/>
                </a:cubicBezTo>
                <a:cubicBezTo>
                  <a:pt x="394" y="4820"/>
                  <a:pt x="493" y="5189"/>
                  <a:pt x="690" y="5385"/>
                </a:cubicBezTo>
                <a:cubicBezTo>
                  <a:pt x="902" y="5565"/>
                  <a:pt x="1353" y="5655"/>
                  <a:pt x="2042" y="5655"/>
                </a:cubicBezTo>
                <a:cubicBezTo>
                  <a:pt x="3059" y="5655"/>
                  <a:pt x="3567" y="5246"/>
                  <a:pt x="3567" y="4426"/>
                </a:cubicBezTo>
                <a:cubicBezTo>
                  <a:pt x="3567" y="3328"/>
                  <a:pt x="4295" y="2778"/>
                  <a:pt x="5754" y="2778"/>
                </a:cubicBezTo>
                <a:cubicBezTo>
                  <a:pt x="7197" y="2778"/>
                  <a:pt x="7919" y="3500"/>
                  <a:pt x="7919" y="4942"/>
                </a:cubicBezTo>
                <a:cubicBezTo>
                  <a:pt x="7919" y="5909"/>
                  <a:pt x="7722" y="6557"/>
                  <a:pt x="7328" y="6885"/>
                </a:cubicBezTo>
                <a:cubicBezTo>
                  <a:pt x="6935" y="7197"/>
                  <a:pt x="6377" y="7351"/>
                  <a:pt x="5657" y="7351"/>
                </a:cubicBezTo>
                <a:cubicBezTo>
                  <a:pt x="5017" y="7351"/>
                  <a:pt x="4698" y="7770"/>
                  <a:pt x="4698" y="8606"/>
                </a:cubicBezTo>
                <a:cubicBezTo>
                  <a:pt x="4698" y="9441"/>
                  <a:pt x="5017" y="9860"/>
                  <a:pt x="5657" y="9860"/>
                </a:cubicBezTo>
                <a:cubicBezTo>
                  <a:pt x="7459" y="9860"/>
                  <a:pt x="8360" y="10639"/>
                  <a:pt x="8360" y="12196"/>
                </a:cubicBezTo>
                <a:lnTo>
                  <a:pt x="8360" y="12662"/>
                </a:lnTo>
                <a:cubicBezTo>
                  <a:pt x="8360" y="13596"/>
                  <a:pt x="8148" y="14278"/>
                  <a:pt x="7722" y="14704"/>
                </a:cubicBezTo>
                <a:cubicBezTo>
                  <a:pt x="7311" y="15113"/>
                  <a:pt x="6648" y="15318"/>
                  <a:pt x="5730" y="15318"/>
                </a:cubicBezTo>
                <a:cubicBezTo>
                  <a:pt x="4943" y="15318"/>
                  <a:pt x="4320" y="15163"/>
                  <a:pt x="3861" y="14851"/>
                </a:cubicBezTo>
                <a:cubicBezTo>
                  <a:pt x="3403" y="14523"/>
                  <a:pt x="3173" y="14081"/>
                  <a:pt x="3173" y="13524"/>
                </a:cubicBezTo>
                <a:cubicBezTo>
                  <a:pt x="3173" y="13113"/>
                  <a:pt x="3059" y="12826"/>
                  <a:pt x="2828" y="12662"/>
                </a:cubicBezTo>
                <a:cubicBezTo>
                  <a:pt x="2599" y="12483"/>
                  <a:pt x="2165" y="12393"/>
                  <a:pt x="1525" y="12393"/>
                </a:cubicBezTo>
                <a:cubicBezTo>
                  <a:pt x="969" y="12393"/>
                  <a:pt x="575" y="12483"/>
                  <a:pt x="344" y="12662"/>
                </a:cubicBezTo>
                <a:cubicBezTo>
                  <a:pt x="115" y="12844"/>
                  <a:pt x="0" y="13170"/>
                  <a:pt x="0" y="13646"/>
                </a:cubicBezTo>
                <a:cubicBezTo>
                  <a:pt x="0" y="14794"/>
                  <a:pt x="476" y="15826"/>
                  <a:pt x="1427" y="16744"/>
                </a:cubicBezTo>
                <a:cubicBezTo>
                  <a:pt x="2394" y="17662"/>
                  <a:pt x="3804" y="18122"/>
                  <a:pt x="5657" y="18122"/>
                </a:cubicBezTo>
                <a:cubicBezTo>
                  <a:pt x="7411" y="18122"/>
                  <a:pt x="8828" y="17679"/>
                  <a:pt x="9909" y="16794"/>
                </a:cubicBezTo>
                <a:cubicBezTo>
                  <a:pt x="11008" y="15908"/>
                  <a:pt x="11558" y="14532"/>
                  <a:pt x="11558" y="12662"/>
                </a:cubicBezTo>
                <a:lnTo>
                  <a:pt x="11558" y="12196"/>
                </a:lnTo>
                <a:cubicBezTo>
                  <a:pt x="11558" y="10376"/>
                  <a:pt x="10721" y="9139"/>
                  <a:pt x="9050" y="8482"/>
                </a:cubicBezTo>
                <a:cubicBezTo>
                  <a:pt x="9655" y="8204"/>
                  <a:pt x="10123" y="7705"/>
                  <a:pt x="10450" y="6983"/>
                </a:cubicBezTo>
                <a:cubicBezTo>
                  <a:pt x="10796" y="6245"/>
                  <a:pt x="10968" y="5385"/>
                  <a:pt x="10968" y="4402"/>
                </a:cubicBezTo>
                <a:cubicBezTo>
                  <a:pt x="10968" y="1467"/>
                  <a:pt x="9237" y="0"/>
                  <a:pt x="577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2438430">
              <a:buClr>
                <a:srgbClr val="000000"/>
              </a:buClr>
            </a:pPr>
            <a:endParaRPr sz="37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2" name="Google Shape;662;p40"/>
          <p:cNvSpPr/>
          <p:nvPr/>
        </p:nvSpPr>
        <p:spPr>
          <a:xfrm>
            <a:off x="10329955" y="9493716"/>
            <a:ext cx="3724011" cy="4329304"/>
          </a:xfrm>
          <a:custGeom>
            <a:avLst/>
            <a:gdLst/>
            <a:ahLst/>
            <a:cxnLst/>
            <a:rect l="l" t="t" r="r" b="b"/>
            <a:pathLst>
              <a:path w="95227" h="110705" extrusionOk="0">
                <a:moveTo>
                  <a:pt x="1" y="0"/>
                </a:moveTo>
                <a:lnTo>
                  <a:pt x="1" y="110704"/>
                </a:lnTo>
                <a:lnTo>
                  <a:pt x="95226" y="110704"/>
                </a:lnTo>
                <a:lnTo>
                  <a:pt x="9522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2438430">
              <a:buClr>
                <a:srgbClr val="000000"/>
              </a:buClr>
            </a:pPr>
            <a:endParaRPr sz="3733" kern="0">
              <a:solidFill>
                <a:srgbClr val="FAE2CA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3" name="Google Shape;663;p40"/>
          <p:cNvSpPr/>
          <p:nvPr/>
        </p:nvSpPr>
        <p:spPr>
          <a:xfrm>
            <a:off x="12114628" y="11003156"/>
            <a:ext cx="219309" cy="704819"/>
          </a:xfrm>
          <a:custGeom>
            <a:avLst/>
            <a:gdLst/>
            <a:ahLst/>
            <a:cxnLst/>
            <a:rect l="l" t="t" r="r" b="b"/>
            <a:pathLst>
              <a:path w="5608" h="18023" extrusionOk="0">
                <a:moveTo>
                  <a:pt x="4182" y="0"/>
                </a:moveTo>
                <a:cubicBezTo>
                  <a:pt x="3936" y="0"/>
                  <a:pt x="3714" y="81"/>
                  <a:pt x="3518" y="245"/>
                </a:cubicBezTo>
                <a:lnTo>
                  <a:pt x="616" y="2459"/>
                </a:lnTo>
                <a:cubicBezTo>
                  <a:pt x="207" y="2721"/>
                  <a:pt x="1" y="3106"/>
                  <a:pt x="1" y="3614"/>
                </a:cubicBezTo>
                <a:cubicBezTo>
                  <a:pt x="1" y="3941"/>
                  <a:pt x="100" y="4237"/>
                  <a:pt x="297" y="4499"/>
                </a:cubicBezTo>
                <a:cubicBezTo>
                  <a:pt x="493" y="4761"/>
                  <a:pt x="740" y="4893"/>
                  <a:pt x="1034" y="4893"/>
                </a:cubicBezTo>
                <a:cubicBezTo>
                  <a:pt x="1263" y="4893"/>
                  <a:pt x="1460" y="4818"/>
                  <a:pt x="1624" y="4671"/>
                </a:cubicBezTo>
                <a:lnTo>
                  <a:pt x="2411" y="3884"/>
                </a:lnTo>
                <a:lnTo>
                  <a:pt x="2411" y="17014"/>
                </a:lnTo>
                <a:cubicBezTo>
                  <a:pt x="2411" y="17325"/>
                  <a:pt x="2566" y="17572"/>
                  <a:pt x="2878" y="17751"/>
                </a:cubicBezTo>
                <a:cubicBezTo>
                  <a:pt x="3189" y="17933"/>
                  <a:pt x="3567" y="18022"/>
                  <a:pt x="4009" y="18022"/>
                </a:cubicBezTo>
                <a:cubicBezTo>
                  <a:pt x="4436" y="18022"/>
                  <a:pt x="4805" y="17933"/>
                  <a:pt x="5116" y="17751"/>
                </a:cubicBezTo>
                <a:cubicBezTo>
                  <a:pt x="5443" y="17572"/>
                  <a:pt x="5607" y="17325"/>
                  <a:pt x="5607" y="17014"/>
                </a:cubicBezTo>
                <a:lnTo>
                  <a:pt x="5607" y="1032"/>
                </a:lnTo>
                <a:cubicBezTo>
                  <a:pt x="5607" y="738"/>
                  <a:pt x="5460" y="491"/>
                  <a:pt x="5164" y="294"/>
                </a:cubicBezTo>
                <a:cubicBezTo>
                  <a:pt x="4870" y="98"/>
                  <a:pt x="4542" y="0"/>
                  <a:pt x="41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2438430">
              <a:buClr>
                <a:srgbClr val="000000"/>
              </a:buClr>
            </a:pPr>
            <a:endParaRPr sz="3733" kern="0">
              <a:solidFill>
                <a:srgbClr val="FAE2CA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664" name="Google Shape;664;p40"/>
          <p:cNvGrpSpPr/>
          <p:nvPr/>
        </p:nvGrpSpPr>
        <p:grpSpPr>
          <a:xfrm>
            <a:off x="11046192" y="6800752"/>
            <a:ext cx="2291691" cy="2150672"/>
            <a:chOff x="4142322" y="2550282"/>
            <a:chExt cx="859384" cy="806502"/>
          </a:xfrm>
        </p:grpSpPr>
        <p:sp>
          <p:nvSpPr>
            <p:cNvPr id="665" name="Google Shape;665;p40"/>
            <p:cNvSpPr/>
            <p:nvPr/>
          </p:nvSpPr>
          <p:spPr>
            <a:xfrm>
              <a:off x="4287036" y="2582530"/>
              <a:ext cx="569926" cy="774253"/>
            </a:xfrm>
            <a:custGeom>
              <a:avLst/>
              <a:gdLst/>
              <a:ahLst/>
              <a:cxnLst/>
              <a:rect l="l" t="t" r="r" b="b"/>
              <a:pathLst>
                <a:path w="38863" h="52796" extrusionOk="0">
                  <a:moveTo>
                    <a:pt x="0" y="1"/>
                  </a:moveTo>
                  <a:lnTo>
                    <a:pt x="0" y="9166"/>
                  </a:lnTo>
                  <a:cubicBezTo>
                    <a:pt x="0" y="17004"/>
                    <a:pt x="4640" y="23752"/>
                    <a:pt x="11322" y="26825"/>
                  </a:cubicBezTo>
                  <a:cubicBezTo>
                    <a:pt x="13561" y="27853"/>
                    <a:pt x="15032" y="30045"/>
                    <a:pt x="15032" y="32507"/>
                  </a:cubicBezTo>
                  <a:lnTo>
                    <a:pt x="15032" y="32662"/>
                  </a:lnTo>
                  <a:cubicBezTo>
                    <a:pt x="15032" y="34360"/>
                    <a:pt x="14141" y="35908"/>
                    <a:pt x="12722" y="36842"/>
                  </a:cubicBezTo>
                  <a:cubicBezTo>
                    <a:pt x="9412" y="39025"/>
                    <a:pt x="7224" y="42776"/>
                    <a:pt x="7224" y="47037"/>
                  </a:cubicBezTo>
                  <a:lnTo>
                    <a:pt x="7224" y="52796"/>
                  </a:lnTo>
                  <a:lnTo>
                    <a:pt x="31639" y="52796"/>
                  </a:lnTo>
                  <a:lnTo>
                    <a:pt x="31639" y="47037"/>
                  </a:lnTo>
                  <a:cubicBezTo>
                    <a:pt x="31639" y="42774"/>
                    <a:pt x="29451" y="39023"/>
                    <a:pt x="26140" y="36842"/>
                  </a:cubicBezTo>
                  <a:cubicBezTo>
                    <a:pt x="24723" y="35908"/>
                    <a:pt x="23830" y="34360"/>
                    <a:pt x="23830" y="32662"/>
                  </a:cubicBezTo>
                  <a:lnTo>
                    <a:pt x="23830" y="32507"/>
                  </a:lnTo>
                  <a:cubicBezTo>
                    <a:pt x="23830" y="30044"/>
                    <a:pt x="25302" y="27852"/>
                    <a:pt x="27541" y="26823"/>
                  </a:cubicBezTo>
                  <a:cubicBezTo>
                    <a:pt x="34221" y="23751"/>
                    <a:pt x="38863" y="17002"/>
                    <a:pt x="38863" y="9166"/>
                  </a:cubicBezTo>
                  <a:lnTo>
                    <a:pt x="388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FAE2CA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4687420" y="2694131"/>
              <a:ext cx="314286" cy="564060"/>
            </a:xfrm>
            <a:custGeom>
              <a:avLst/>
              <a:gdLst/>
              <a:ahLst/>
              <a:cxnLst/>
              <a:rect l="l" t="t" r="r" b="b"/>
              <a:pathLst>
                <a:path w="21431" h="38463" extrusionOk="0">
                  <a:moveTo>
                    <a:pt x="11120" y="0"/>
                  </a:moveTo>
                  <a:cubicBezTo>
                    <a:pt x="9243" y="0"/>
                    <a:pt x="7652" y="722"/>
                    <a:pt x="6647" y="1736"/>
                  </a:cubicBezTo>
                  <a:cubicBezTo>
                    <a:pt x="5925" y="2453"/>
                    <a:pt x="5925" y="3620"/>
                    <a:pt x="6648" y="4337"/>
                  </a:cubicBezTo>
                  <a:cubicBezTo>
                    <a:pt x="7006" y="4692"/>
                    <a:pt x="7472" y="4869"/>
                    <a:pt x="7939" y="4869"/>
                  </a:cubicBezTo>
                  <a:cubicBezTo>
                    <a:pt x="8415" y="4869"/>
                    <a:pt x="8890" y="4685"/>
                    <a:pt x="9249" y="4317"/>
                  </a:cubicBezTo>
                  <a:cubicBezTo>
                    <a:pt x="9691" y="3872"/>
                    <a:pt x="10348" y="3686"/>
                    <a:pt x="11052" y="3686"/>
                  </a:cubicBezTo>
                  <a:cubicBezTo>
                    <a:pt x="11801" y="3686"/>
                    <a:pt x="12602" y="3896"/>
                    <a:pt x="13253" y="4227"/>
                  </a:cubicBezTo>
                  <a:cubicBezTo>
                    <a:pt x="15954" y="5603"/>
                    <a:pt x="17666" y="8866"/>
                    <a:pt x="17415" y="12159"/>
                  </a:cubicBezTo>
                  <a:cubicBezTo>
                    <a:pt x="17180" y="15276"/>
                    <a:pt x="15234" y="18426"/>
                    <a:pt x="12338" y="20380"/>
                  </a:cubicBezTo>
                  <a:cubicBezTo>
                    <a:pt x="11282" y="21091"/>
                    <a:pt x="10117" y="21662"/>
                    <a:pt x="8881" y="22268"/>
                  </a:cubicBezTo>
                  <a:cubicBezTo>
                    <a:pt x="7788" y="22804"/>
                    <a:pt x="6659" y="23357"/>
                    <a:pt x="5570" y="24033"/>
                  </a:cubicBezTo>
                  <a:cubicBezTo>
                    <a:pt x="2430" y="25982"/>
                    <a:pt x="529" y="28594"/>
                    <a:pt x="219" y="31392"/>
                  </a:cubicBezTo>
                  <a:cubicBezTo>
                    <a:pt x="0" y="33378"/>
                    <a:pt x="798" y="35495"/>
                    <a:pt x="2304" y="36919"/>
                  </a:cubicBezTo>
                  <a:cubicBezTo>
                    <a:pt x="3365" y="37922"/>
                    <a:pt x="4681" y="38462"/>
                    <a:pt x="6008" y="38462"/>
                  </a:cubicBezTo>
                  <a:cubicBezTo>
                    <a:pt x="6017" y="38462"/>
                    <a:pt x="6026" y="38462"/>
                    <a:pt x="6035" y="38462"/>
                  </a:cubicBezTo>
                  <a:cubicBezTo>
                    <a:pt x="6297" y="38462"/>
                    <a:pt x="6559" y="38441"/>
                    <a:pt x="6817" y="38397"/>
                  </a:cubicBezTo>
                  <a:cubicBezTo>
                    <a:pt x="8657" y="38087"/>
                    <a:pt x="9898" y="36639"/>
                    <a:pt x="9705" y="35029"/>
                  </a:cubicBezTo>
                  <a:cubicBezTo>
                    <a:pt x="9593" y="34099"/>
                    <a:pt x="8800" y="33414"/>
                    <a:pt x="7888" y="33414"/>
                  </a:cubicBezTo>
                  <a:cubicBezTo>
                    <a:pt x="7815" y="33414"/>
                    <a:pt x="7741" y="33418"/>
                    <a:pt x="7666" y="33427"/>
                  </a:cubicBezTo>
                  <a:cubicBezTo>
                    <a:pt x="6915" y="33517"/>
                    <a:pt x="6295" y="34061"/>
                    <a:pt x="6107" y="34794"/>
                  </a:cubicBezTo>
                  <a:cubicBezTo>
                    <a:pt x="6070" y="34797"/>
                    <a:pt x="6033" y="34799"/>
                    <a:pt x="5996" y="34799"/>
                  </a:cubicBezTo>
                  <a:cubicBezTo>
                    <a:pt x="5510" y="34799"/>
                    <a:pt x="5095" y="34514"/>
                    <a:pt x="4823" y="34256"/>
                  </a:cubicBezTo>
                  <a:cubicBezTo>
                    <a:pt x="4157" y="33626"/>
                    <a:pt x="3771" y="32637"/>
                    <a:pt x="3864" y="31796"/>
                  </a:cubicBezTo>
                  <a:cubicBezTo>
                    <a:pt x="4112" y="29563"/>
                    <a:pt x="6250" y="27926"/>
                    <a:pt x="7503" y="27148"/>
                  </a:cubicBezTo>
                  <a:cubicBezTo>
                    <a:pt x="8436" y="26570"/>
                    <a:pt x="9437" y="26079"/>
                    <a:pt x="10495" y="25560"/>
                  </a:cubicBezTo>
                  <a:cubicBezTo>
                    <a:pt x="11787" y="24927"/>
                    <a:pt x="13122" y="24271"/>
                    <a:pt x="14387" y="23419"/>
                  </a:cubicBezTo>
                  <a:cubicBezTo>
                    <a:pt x="18249" y="20815"/>
                    <a:pt x="20748" y="16709"/>
                    <a:pt x="21072" y="12438"/>
                  </a:cubicBezTo>
                  <a:cubicBezTo>
                    <a:pt x="21431" y="7710"/>
                    <a:pt x="18900" y="2992"/>
                    <a:pt x="14918" y="961"/>
                  </a:cubicBezTo>
                  <a:cubicBezTo>
                    <a:pt x="13590" y="285"/>
                    <a:pt x="12299" y="0"/>
                    <a:pt x="111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FAE2CA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40"/>
            <p:cNvSpPr/>
            <p:nvPr/>
          </p:nvSpPr>
          <p:spPr>
            <a:xfrm>
              <a:off x="4142322" y="2694131"/>
              <a:ext cx="314256" cy="564060"/>
            </a:xfrm>
            <a:custGeom>
              <a:avLst/>
              <a:gdLst/>
              <a:ahLst/>
              <a:cxnLst/>
              <a:rect l="l" t="t" r="r" b="b"/>
              <a:pathLst>
                <a:path w="21429" h="38463" extrusionOk="0">
                  <a:moveTo>
                    <a:pt x="10309" y="0"/>
                  </a:moveTo>
                  <a:cubicBezTo>
                    <a:pt x="9131" y="0"/>
                    <a:pt x="7840" y="285"/>
                    <a:pt x="6512" y="961"/>
                  </a:cubicBezTo>
                  <a:cubicBezTo>
                    <a:pt x="2529" y="2992"/>
                    <a:pt x="1" y="7710"/>
                    <a:pt x="359" y="12437"/>
                  </a:cubicBezTo>
                  <a:cubicBezTo>
                    <a:pt x="683" y="16708"/>
                    <a:pt x="3181" y="20813"/>
                    <a:pt x="7042" y="23418"/>
                  </a:cubicBezTo>
                  <a:cubicBezTo>
                    <a:pt x="8306" y="24271"/>
                    <a:pt x="9642" y="24927"/>
                    <a:pt x="10934" y="25560"/>
                  </a:cubicBezTo>
                  <a:cubicBezTo>
                    <a:pt x="11994" y="26079"/>
                    <a:pt x="12993" y="26569"/>
                    <a:pt x="13925" y="27148"/>
                  </a:cubicBezTo>
                  <a:cubicBezTo>
                    <a:pt x="15179" y="27926"/>
                    <a:pt x="17317" y="29562"/>
                    <a:pt x="17565" y="31796"/>
                  </a:cubicBezTo>
                  <a:cubicBezTo>
                    <a:pt x="17658" y="32637"/>
                    <a:pt x="17273" y="33624"/>
                    <a:pt x="16606" y="34255"/>
                  </a:cubicBezTo>
                  <a:cubicBezTo>
                    <a:pt x="16334" y="34512"/>
                    <a:pt x="15926" y="34797"/>
                    <a:pt x="15436" y="34797"/>
                  </a:cubicBezTo>
                  <a:cubicBezTo>
                    <a:pt x="15398" y="34797"/>
                    <a:pt x="15360" y="34796"/>
                    <a:pt x="15321" y="34792"/>
                  </a:cubicBezTo>
                  <a:cubicBezTo>
                    <a:pt x="15134" y="34059"/>
                    <a:pt x="14514" y="33516"/>
                    <a:pt x="13763" y="33426"/>
                  </a:cubicBezTo>
                  <a:cubicBezTo>
                    <a:pt x="13691" y="33417"/>
                    <a:pt x="13619" y="33413"/>
                    <a:pt x="13548" y="33413"/>
                  </a:cubicBezTo>
                  <a:cubicBezTo>
                    <a:pt x="12629" y="33413"/>
                    <a:pt x="11836" y="34094"/>
                    <a:pt x="11724" y="35028"/>
                  </a:cubicBezTo>
                  <a:cubicBezTo>
                    <a:pt x="11532" y="36639"/>
                    <a:pt x="12773" y="38086"/>
                    <a:pt x="14612" y="38396"/>
                  </a:cubicBezTo>
                  <a:cubicBezTo>
                    <a:pt x="14878" y="38441"/>
                    <a:pt x="15149" y="38462"/>
                    <a:pt x="15420" y="38462"/>
                  </a:cubicBezTo>
                  <a:cubicBezTo>
                    <a:pt x="16748" y="38462"/>
                    <a:pt x="18063" y="37922"/>
                    <a:pt x="19123" y="36921"/>
                  </a:cubicBezTo>
                  <a:cubicBezTo>
                    <a:pt x="20629" y="35497"/>
                    <a:pt x="21428" y="33379"/>
                    <a:pt x="21208" y="31393"/>
                  </a:cubicBezTo>
                  <a:cubicBezTo>
                    <a:pt x="20899" y="28595"/>
                    <a:pt x="18998" y="25982"/>
                    <a:pt x="15857" y="24034"/>
                  </a:cubicBezTo>
                  <a:cubicBezTo>
                    <a:pt x="14770" y="23359"/>
                    <a:pt x="13640" y="22806"/>
                    <a:pt x="12548" y="22270"/>
                  </a:cubicBezTo>
                  <a:cubicBezTo>
                    <a:pt x="11312" y="21664"/>
                    <a:pt x="10145" y="21092"/>
                    <a:pt x="9092" y="20381"/>
                  </a:cubicBezTo>
                  <a:cubicBezTo>
                    <a:pt x="6195" y="18427"/>
                    <a:pt x="4249" y="15278"/>
                    <a:pt x="4013" y="12161"/>
                  </a:cubicBezTo>
                  <a:cubicBezTo>
                    <a:pt x="3764" y="8867"/>
                    <a:pt x="5476" y="5606"/>
                    <a:pt x="8176" y="4229"/>
                  </a:cubicBezTo>
                  <a:cubicBezTo>
                    <a:pt x="8826" y="3897"/>
                    <a:pt x="9628" y="3687"/>
                    <a:pt x="10376" y="3687"/>
                  </a:cubicBezTo>
                  <a:cubicBezTo>
                    <a:pt x="11081" y="3687"/>
                    <a:pt x="11739" y="3873"/>
                    <a:pt x="12179" y="4319"/>
                  </a:cubicBezTo>
                  <a:cubicBezTo>
                    <a:pt x="12538" y="4685"/>
                    <a:pt x="13014" y="4869"/>
                    <a:pt x="13490" y="4869"/>
                  </a:cubicBezTo>
                  <a:cubicBezTo>
                    <a:pt x="13956" y="4869"/>
                    <a:pt x="14423" y="4692"/>
                    <a:pt x="14781" y="4337"/>
                  </a:cubicBezTo>
                  <a:cubicBezTo>
                    <a:pt x="15504" y="3621"/>
                    <a:pt x="15504" y="2453"/>
                    <a:pt x="14782" y="1736"/>
                  </a:cubicBezTo>
                  <a:cubicBezTo>
                    <a:pt x="13777" y="722"/>
                    <a:pt x="12185" y="0"/>
                    <a:pt x="10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FAE2CA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40"/>
            <p:cNvSpPr/>
            <p:nvPr/>
          </p:nvSpPr>
          <p:spPr>
            <a:xfrm>
              <a:off x="4287036" y="2582530"/>
              <a:ext cx="569926" cy="86040"/>
            </a:xfrm>
            <a:custGeom>
              <a:avLst/>
              <a:gdLst/>
              <a:ahLst/>
              <a:cxnLst/>
              <a:rect l="l" t="t" r="r" b="b"/>
              <a:pathLst>
                <a:path w="38863" h="5867" extrusionOk="0">
                  <a:moveTo>
                    <a:pt x="0" y="1"/>
                  </a:moveTo>
                  <a:lnTo>
                    <a:pt x="0" y="5866"/>
                  </a:lnTo>
                  <a:lnTo>
                    <a:pt x="38863" y="5866"/>
                  </a:lnTo>
                  <a:lnTo>
                    <a:pt x="388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FAE2CA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40"/>
            <p:cNvSpPr/>
            <p:nvPr/>
          </p:nvSpPr>
          <p:spPr>
            <a:xfrm>
              <a:off x="4235958" y="2550282"/>
              <a:ext cx="672082" cy="96789"/>
            </a:xfrm>
            <a:custGeom>
              <a:avLst/>
              <a:gdLst/>
              <a:ahLst/>
              <a:cxnLst/>
              <a:rect l="l" t="t" r="r" b="b"/>
              <a:pathLst>
                <a:path w="45829" h="6600" extrusionOk="0">
                  <a:moveTo>
                    <a:pt x="3300" y="0"/>
                  </a:moveTo>
                  <a:cubicBezTo>
                    <a:pt x="1477" y="0"/>
                    <a:pt x="0" y="1478"/>
                    <a:pt x="0" y="3300"/>
                  </a:cubicBezTo>
                  <a:cubicBezTo>
                    <a:pt x="0" y="5122"/>
                    <a:pt x="1477" y="6600"/>
                    <a:pt x="3300" y="6600"/>
                  </a:cubicBezTo>
                  <a:lnTo>
                    <a:pt x="42529" y="6600"/>
                  </a:lnTo>
                  <a:cubicBezTo>
                    <a:pt x="44352" y="6600"/>
                    <a:pt x="45828" y="5122"/>
                    <a:pt x="45828" y="3300"/>
                  </a:cubicBezTo>
                  <a:cubicBezTo>
                    <a:pt x="45828" y="1478"/>
                    <a:pt x="44352" y="0"/>
                    <a:pt x="425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FAE2CA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40"/>
            <p:cNvSpPr/>
            <p:nvPr/>
          </p:nvSpPr>
          <p:spPr>
            <a:xfrm>
              <a:off x="4453704" y="2722331"/>
              <a:ext cx="236590" cy="236590"/>
            </a:xfrm>
            <a:custGeom>
              <a:avLst/>
              <a:gdLst/>
              <a:ahLst/>
              <a:cxnLst/>
              <a:rect l="l" t="t" r="r" b="b"/>
              <a:pathLst>
                <a:path w="16133" h="16133" extrusionOk="0">
                  <a:moveTo>
                    <a:pt x="8066" y="0"/>
                  </a:moveTo>
                  <a:cubicBezTo>
                    <a:pt x="5928" y="0"/>
                    <a:pt x="3875" y="849"/>
                    <a:pt x="2363" y="2363"/>
                  </a:cubicBezTo>
                  <a:cubicBezTo>
                    <a:pt x="851" y="3875"/>
                    <a:pt x="0" y="5926"/>
                    <a:pt x="0" y="8066"/>
                  </a:cubicBezTo>
                  <a:cubicBezTo>
                    <a:pt x="0" y="10205"/>
                    <a:pt x="851" y="12256"/>
                    <a:pt x="2363" y="13770"/>
                  </a:cubicBezTo>
                  <a:cubicBezTo>
                    <a:pt x="3875" y="15282"/>
                    <a:pt x="5928" y="16133"/>
                    <a:pt x="8066" y="16133"/>
                  </a:cubicBezTo>
                  <a:cubicBezTo>
                    <a:pt x="10205" y="16133"/>
                    <a:pt x="12256" y="15282"/>
                    <a:pt x="13770" y="13770"/>
                  </a:cubicBezTo>
                  <a:cubicBezTo>
                    <a:pt x="15282" y="12256"/>
                    <a:pt x="16133" y="10205"/>
                    <a:pt x="16133" y="8066"/>
                  </a:cubicBezTo>
                  <a:cubicBezTo>
                    <a:pt x="16133" y="5926"/>
                    <a:pt x="15282" y="3875"/>
                    <a:pt x="13770" y="2363"/>
                  </a:cubicBezTo>
                  <a:cubicBezTo>
                    <a:pt x="12256" y="849"/>
                    <a:pt x="10205" y="0"/>
                    <a:pt x="8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FAE2CA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71" name="Google Shape;671;p40"/>
          <p:cNvGrpSpPr/>
          <p:nvPr/>
        </p:nvGrpSpPr>
        <p:grpSpPr>
          <a:xfrm>
            <a:off x="11424943" y="8879661"/>
            <a:ext cx="1534115" cy="630907"/>
            <a:chOff x="4284353" y="3329873"/>
            <a:chExt cx="575293" cy="236590"/>
          </a:xfrm>
        </p:grpSpPr>
        <p:sp>
          <p:nvSpPr>
            <p:cNvPr id="672" name="Google Shape;672;p40"/>
            <p:cNvSpPr/>
            <p:nvPr/>
          </p:nvSpPr>
          <p:spPr>
            <a:xfrm>
              <a:off x="4354231" y="3329873"/>
              <a:ext cx="435536" cy="86186"/>
            </a:xfrm>
            <a:custGeom>
              <a:avLst/>
              <a:gdLst/>
              <a:ahLst/>
              <a:cxnLst/>
              <a:rect l="l" t="t" r="r" b="b"/>
              <a:pathLst>
                <a:path w="29699" h="5877" extrusionOk="0">
                  <a:moveTo>
                    <a:pt x="1" y="1"/>
                  </a:moveTo>
                  <a:lnTo>
                    <a:pt x="1" y="5877"/>
                  </a:lnTo>
                  <a:lnTo>
                    <a:pt x="29698" y="5877"/>
                  </a:lnTo>
                  <a:lnTo>
                    <a:pt x="296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FAE2CA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40"/>
            <p:cNvSpPr/>
            <p:nvPr/>
          </p:nvSpPr>
          <p:spPr>
            <a:xfrm>
              <a:off x="4284353" y="3386583"/>
              <a:ext cx="575293" cy="179881"/>
            </a:xfrm>
            <a:custGeom>
              <a:avLst/>
              <a:gdLst/>
              <a:ahLst/>
              <a:cxnLst/>
              <a:rect l="l" t="t" r="r" b="b"/>
              <a:pathLst>
                <a:path w="39229" h="12266" extrusionOk="0">
                  <a:moveTo>
                    <a:pt x="0" y="1"/>
                  </a:moveTo>
                  <a:lnTo>
                    <a:pt x="0" y="12266"/>
                  </a:lnTo>
                  <a:lnTo>
                    <a:pt x="39229" y="12266"/>
                  </a:lnTo>
                  <a:lnTo>
                    <a:pt x="392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FAE2CA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4437573" y="3421295"/>
              <a:ext cx="268853" cy="107553"/>
            </a:xfrm>
            <a:custGeom>
              <a:avLst/>
              <a:gdLst/>
              <a:ahLst/>
              <a:cxnLst/>
              <a:rect l="l" t="t" r="r" b="b"/>
              <a:pathLst>
                <a:path w="18333" h="7334" extrusionOk="0">
                  <a:moveTo>
                    <a:pt x="0" y="1"/>
                  </a:moveTo>
                  <a:lnTo>
                    <a:pt x="0" y="7333"/>
                  </a:lnTo>
                  <a:lnTo>
                    <a:pt x="18332" y="7333"/>
                  </a:lnTo>
                  <a:lnTo>
                    <a:pt x="183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FAE2CA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75" name="Google Shape;675;p40"/>
          <p:cNvSpPr/>
          <p:nvPr/>
        </p:nvSpPr>
        <p:spPr>
          <a:xfrm>
            <a:off x="10349037" y="9491644"/>
            <a:ext cx="623008" cy="645533"/>
          </a:xfrm>
          <a:custGeom>
            <a:avLst/>
            <a:gdLst/>
            <a:ahLst/>
            <a:cxnLst/>
            <a:rect l="l" t="t" r="r" b="b"/>
            <a:pathLst>
              <a:path w="15931" h="16507" extrusionOk="0">
                <a:moveTo>
                  <a:pt x="1" y="1"/>
                </a:moveTo>
                <a:lnTo>
                  <a:pt x="1" y="1"/>
                </a:lnTo>
                <a:cubicBezTo>
                  <a:pt x="658" y="5473"/>
                  <a:pt x="1665" y="10986"/>
                  <a:pt x="3033" y="16506"/>
                </a:cubicBezTo>
                <a:cubicBezTo>
                  <a:pt x="7556" y="13225"/>
                  <a:pt x="11863" y="9655"/>
                  <a:pt x="15930" y="5821"/>
                </a:cubicBezTo>
                <a:cubicBezTo>
                  <a:pt x="10484" y="4276"/>
                  <a:pt x="5160" y="2331"/>
                  <a:pt x="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2438430">
              <a:buClr>
                <a:srgbClr val="000000"/>
              </a:buClr>
            </a:pPr>
            <a:endParaRPr sz="3733" kern="0">
              <a:solidFill>
                <a:srgbClr val="FAE2CA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6" name="Google Shape;676;p40"/>
          <p:cNvSpPr/>
          <p:nvPr/>
        </p:nvSpPr>
        <p:spPr>
          <a:xfrm>
            <a:off x="11128355" y="9760656"/>
            <a:ext cx="646315" cy="612176"/>
          </a:xfrm>
          <a:custGeom>
            <a:avLst/>
            <a:gdLst/>
            <a:ahLst/>
            <a:cxnLst/>
            <a:rect l="l" t="t" r="r" b="b"/>
            <a:pathLst>
              <a:path w="16527" h="15654" extrusionOk="0">
                <a:moveTo>
                  <a:pt x="1" y="0"/>
                </a:moveTo>
                <a:lnTo>
                  <a:pt x="1" y="0"/>
                </a:lnTo>
                <a:cubicBezTo>
                  <a:pt x="1601" y="5249"/>
                  <a:pt x="3556" y="10479"/>
                  <a:pt x="5866" y="15654"/>
                </a:cubicBezTo>
                <a:cubicBezTo>
                  <a:pt x="9685" y="11596"/>
                  <a:pt x="13247" y="7302"/>
                  <a:pt x="16526" y="2797"/>
                </a:cubicBezTo>
                <a:cubicBezTo>
                  <a:pt x="10957" y="2267"/>
                  <a:pt x="5434" y="1333"/>
                  <a:pt x="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2438430">
              <a:buClr>
                <a:srgbClr val="000000"/>
              </a:buClr>
            </a:pPr>
            <a:endParaRPr sz="3733" kern="0">
              <a:solidFill>
                <a:srgbClr val="FAE2CA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7" name="Google Shape;677;p40"/>
          <p:cNvSpPr/>
          <p:nvPr/>
        </p:nvSpPr>
        <p:spPr>
          <a:xfrm>
            <a:off x="11934774" y="9873324"/>
            <a:ext cx="653237" cy="569667"/>
          </a:xfrm>
          <a:custGeom>
            <a:avLst/>
            <a:gdLst/>
            <a:ahLst/>
            <a:cxnLst/>
            <a:rect l="l" t="t" r="r" b="b"/>
            <a:pathLst>
              <a:path w="16704" h="14567" extrusionOk="0">
                <a:moveTo>
                  <a:pt x="16704" y="1"/>
                </a:moveTo>
                <a:cubicBezTo>
                  <a:pt x="13400" y="286"/>
                  <a:pt x="10086" y="430"/>
                  <a:pt x="6772" y="430"/>
                </a:cubicBezTo>
                <a:cubicBezTo>
                  <a:pt x="4514" y="430"/>
                  <a:pt x="2256" y="363"/>
                  <a:pt x="0" y="230"/>
                </a:cubicBezTo>
                <a:lnTo>
                  <a:pt x="0" y="230"/>
                </a:lnTo>
                <a:cubicBezTo>
                  <a:pt x="2504" y="5102"/>
                  <a:pt x="5354" y="9882"/>
                  <a:pt x="8549" y="14567"/>
                </a:cubicBezTo>
                <a:cubicBezTo>
                  <a:pt x="11567" y="9885"/>
                  <a:pt x="14290" y="5020"/>
                  <a:pt x="1670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2438430">
              <a:buClr>
                <a:srgbClr val="000000"/>
              </a:buClr>
            </a:pPr>
            <a:endParaRPr sz="3733" kern="0">
              <a:solidFill>
                <a:srgbClr val="FAE2CA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8" name="Google Shape;678;p40"/>
          <p:cNvSpPr/>
          <p:nvPr/>
        </p:nvSpPr>
        <p:spPr>
          <a:xfrm>
            <a:off x="12747804" y="9729371"/>
            <a:ext cx="643853" cy="618395"/>
          </a:xfrm>
          <a:custGeom>
            <a:avLst/>
            <a:gdLst/>
            <a:ahLst/>
            <a:cxnLst/>
            <a:rect l="l" t="t" r="r" b="b"/>
            <a:pathLst>
              <a:path w="16464" h="15813" extrusionOk="0">
                <a:moveTo>
                  <a:pt x="16463" y="1"/>
                </a:moveTo>
                <a:cubicBezTo>
                  <a:pt x="11062" y="1485"/>
                  <a:pt x="5560" y="2571"/>
                  <a:pt x="1" y="3254"/>
                </a:cubicBezTo>
                <a:cubicBezTo>
                  <a:pt x="3406" y="7668"/>
                  <a:pt x="7086" y="11862"/>
                  <a:pt x="11021" y="15812"/>
                </a:cubicBezTo>
                <a:cubicBezTo>
                  <a:pt x="13159" y="10658"/>
                  <a:pt x="14976" y="5378"/>
                  <a:pt x="1646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2438430">
              <a:buClr>
                <a:srgbClr val="000000"/>
              </a:buClr>
            </a:pPr>
            <a:endParaRPr sz="3733" kern="0">
              <a:solidFill>
                <a:srgbClr val="FAE2CA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9" name="Google Shape;679;p40"/>
          <p:cNvSpPr/>
          <p:nvPr/>
        </p:nvSpPr>
        <p:spPr>
          <a:xfrm>
            <a:off x="13427711" y="9491644"/>
            <a:ext cx="622931" cy="645533"/>
          </a:xfrm>
          <a:custGeom>
            <a:avLst/>
            <a:gdLst/>
            <a:ahLst/>
            <a:cxnLst/>
            <a:rect l="l" t="t" r="r" b="b"/>
            <a:pathLst>
              <a:path w="15929" h="16507" extrusionOk="0">
                <a:moveTo>
                  <a:pt x="15928" y="1"/>
                </a:moveTo>
                <a:lnTo>
                  <a:pt x="15928" y="1"/>
                </a:lnTo>
                <a:cubicBezTo>
                  <a:pt x="10769" y="2331"/>
                  <a:pt x="5445" y="4276"/>
                  <a:pt x="0" y="5821"/>
                </a:cubicBezTo>
                <a:cubicBezTo>
                  <a:pt x="4066" y="9655"/>
                  <a:pt x="8374" y="13225"/>
                  <a:pt x="12898" y="16506"/>
                </a:cubicBezTo>
                <a:cubicBezTo>
                  <a:pt x="14263" y="10986"/>
                  <a:pt x="15271" y="5473"/>
                  <a:pt x="1592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2438430">
              <a:buClr>
                <a:srgbClr val="000000"/>
              </a:buClr>
            </a:pPr>
            <a:endParaRPr sz="3733" kern="0">
              <a:solidFill>
                <a:srgbClr val="FAE2CA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0" name="Google Shape;680;p40"/>
          <p:cNvSpPr txBox="1"/>
          <p:nvPr/>
        </p:nvSpPr>
        <p:spPr>
          <a:xfrm>
            <a:off x="9139160" y="2998771"/>
            <a:ext cx="6105600" cy="1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algn="ctr" defTabSz="2438430">
              <a:buClr>
                <a:srgbClr val="000000"/>
              </a:buClr>
            </a:pPr>
            <a:r>
              <a:rPr lang="en-US" sz="6400" kern="0" dirty="0">
                <a:latin typeface="Staatliches"/>
                <a:ea typeface="Staatliches"/>
                <a:cs typeface="Staatliches"/>
                <a:sym typeface="Staatliches"/>
              </a:rPr>
              <a:t>Title Here </a:t>
            </a:r>
          </a:p>
        </p:txBody>
      </p:sp>
      <p:sp>
        <p:nvSpPr>
          <p:cNvPr id="682" name="Google Shape;682;p40"/>
          <p:cNvSpPr txBox="1"/>
          <p:nvPr/>
        </p:nvSpPr>
        <p:spPr>
          <a:xfrm>
            <a:off x="2590519" y="6598987"/>
            <a:ext cx="6105600" cy="1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algn="r" defTabSz="2438430">
              <a:buClr>
                <a:srgbClr val="000000"/>
              </a:buClr>
            </a:pPr>
            <a:r>
              <a:rPr lang="en-US" sz="6400" kern="0" dirty="0">
                <a:latin typeface="Staatliches"/>
                <a:ea typeface="Staatliches"/>
                <a:cs typeface="Staatliches"/>
                <a:sym typeface="Staatliches"/>
              </a:rPr>
              <a:t>Title Here </a:t>
            </a:r>
            <a:endParaRPr sz="6400" kern="0" dirty="0"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684" name="Google Shape;684;p40"/>
          <p:cNvSpPr txBox="1"/>
          <p:nvPr/>
        </p:nvSpPr>
        <p:spPr>
          <a:xfrm>
            <a:off x="15244760" y="7411665"/>
            <a:ext cx="6105600" cy="1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defTabSz="2438430">
              <a:buClr>
                <a:srgbClr val="000000"/>
              </a:buClr>
            </a:pPr>
            <a:r>
              <a:rPr lang="en-US" sz="6400" kern="0" dirty="0">
                <a:latin typeface="Staatliches"/>
                <a:ea typeface="Staatliches"/>
                <a:cs typeface="Staatliches"/>
                <a:sym typeface="Staatliches"/>
              </a:rPr>
              <a:t>Title Here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r>
              <a:rPr lang="en"/>
              <a:t>OUR PARTNERS</a:t>
            </a:r>
            <a:endParaRPr/>
          </a:p>
        </p:txBody>
      </p:sp>
      <p:grpSp>
        <p:nvGrpSpPr>
          <p:cNvPr id="146" name="Google Shape;703;p41">
            <a:extLst>
              <a:ext uri="{FF2B5EF4-FFF2-40B4-BE49-F238E27FC236}">
                <a16:creationId xmlns:a16="http://schemas.microsoft.com/office/drawing/2014/main" id="{E2FDEBD1-8597-444C-9DB0-6DAC69D90747}"/>
              </a:ext>
            </a:extLst>
          </p:cNvPr>
          <p:cNvGrpSpPr/>
          <p:nvPr/>
        </p:nvGrpSpPr>
        <p:grpSpPr>
          <a:xfrm>
            <a:off x="11622205" y="3339152"/>
            <a:ext cx="1139616" cy="1236069"/>
            <a:chOff x="5913779" y="3324480"/>
            <a:chExt cx="504911" cy="547645"/>
          </a:xfrm>
        </p:grpSpPr>
        <p:sp>
          <p:nvSpPr>
            <p:cNvPr id="147" name="Google Shape;704;p41">
              <a:extLst>
                <a:ext uri="{FF2B5EF4-FFF2-40B4-BE49-F238E27FC236}">
                  <a16:creationId xmlns:a16="http://schemas.microsoft.com/office/drawing/2014/main" id="{21C8AA15-3192-4855-99E0-BE92DF86A9AD}"/>
                </a:ext>
              </a:extLst>
            </p:cNvPr>
            <p:cNvSpPr/>
            <p:nvPr/>
          </p:nvSpPr>
          <p:spPr>
            <a:xfrm>
              <a:off x="5938769" y="3342606"/>
              <a:ext cx="457174" cy="511057"/>
            </a:xfrm>
            <a:custGeom>
              <a:avLst/>
              <a:gdLst/>
              <a:ahLst/>
              <a:cxnLst/>
              <a:rect l="l" t="t" r="r" b="b"/>
              <a:pathLst>
                <a:path w="20380" h="22782" extrusionOk="0">
                  <a:moveTo>
                    <a:pt x="10192" y="1"/>
                  </a:moveTo>
                  <a:cubicBezTo>
                    <a:pt x="7472" y="1"/>
                    <a:pt x="4914" y="1060"/>
                    <a:pt x="2991" y="2985"/>
                  </a:cubicBezTo>
                  <a:cubicBezTo>
                    <a:pt x="1066" y="4908"/>
                    <a:pt x="6" y="7468"/>
                    <a:pt x="6" y="10188"/>
                  </a:cubicBezTo>
                  <a:lnTo>
                    <a:pt x="6" y="16761"/>
                  </a:lnTo>
                  <a:cubicBezTo>
                    <a:pt x="1" y="17159"/>
                    <a:pt x="321" y="17485"/>
                    <a:pt x="720" y="17485"/>
                  </a:cubicBezTo>
                  <a:cubicBezTo>
                    <a:pt x="1118" y="17485"/>
                    <a:pt x="1440" y="17159"/>
                    <a:pt x="1433" y="16761"/>
                  </a:cubicBezTo>
                  <a:lnTo>
                    <a:pt x="1433" y="10188"/>
                  </a:lnTo>
                  <a:cubicBezTo>
                    <a:pt x="1433" y="5357"/>
                    <a:pt x="5361" y="1427"/>
                    <a:pt x="10192" y="1427"/>
                  </a:cubicBezTo>
                  <a:cubicBezTo>
                    <a:pt x="15022" y="1427"/>
                    <a:pt x="18952" y="5357"/>
                    <a:pt x="18952" y="10188"/>
                  </a:cubicBezTo>
                  <a:lnTo>
                    <a:pt x="18952" y="17485"/>
                  </a:lnTo>
                  <a:cubicBezTo>
                    <a:pt x="18952" y="19619"/>
                    <a:pt x="17215" y="21354"/>
                    <a:pt x="15081" y="21354"/>
                  </a:cubicBezTo>
                  <a:cubicBezTo>
                    <a:pt x="14693" y="21360"/>
                    <a:pt x="14379" y="21678"/>
                    <a:pt x="14379" y="22068"/>
                  </a:cubicBezTo>
                  <a:cubicBezTo>
                    <a:pt x="14379" y="22457"/>
                    <a:pt x="14693" y="22775"/>
                    <a:pt x="15081" y="22782"/>
                  </a:cubicBezTo>
                  <a:cubicBezTo>
                    <a:pt x="18003" y="22782"/>
                    <a:pt x="20378" y="20405"/>
                    <a:pt x="20380" y="17484"/>
                  </a:cubicBezTo>
                  <a:lnTo>
                    <a:pt x="20380" y="10186"/>
                  </a:lnTo>
                  <a:cubicBezTo>
                    <a:pt x="20380" y="7466"/>
                    <a:pt x="19319" y="4907"/>
                    <a:pt x="17395" y="2983"/>
                  </a:cubicBezTo>
                  <a:cubicBezTo>
                    <a:pt x="15472" y="1060"/>
                    <a:pt x="12912" y="1"/>
                    <a:pt x="101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" name="Google Shape;705;p41">
              <a:extLst>
                <a:ext uri="{FF2B5EF4-FFF2-40B4-BE49-F238E27FC236}">
                  <a16:creationId xmlns:a16="http://schemas.microsoft.com/office/drawing/2014/main" id="{326E105E-3F9F-4437-963E-BF1D28988147}"/>
                </a:ext>
              </a:extLst>
            </p:cNvPr>
            <p:cNvSpPr/>
            <p:nvPr/>
          </p:nvSpPr>
          <p:spPr>
            <a:xfrm>
              <a:off x="6158383" y="3342606"/>
              <a:ext cx="237538" cy="511035"/>
            </a:xfrm>
            <a:custGeom>
              <a:avLst/>
              <a:gdLst/>
              <a:ahLst/>
              <a:cxnLst/>
              <a:rect l="l" t="t" r="r" b="b"/>
              <a:pathLst>
                <a:path w="10589" h="22781" extrusionOk="0">
                  <a:moveTo>
                    <a:pt x="402" y="1"/>
                  </a:moveTo>
                  <a:cubicBezTo>
                    <a:pt x="267" y="1"/>
                    <a:pt x="134" y="3"/>
                    <a:pt x="0" y="8"/>
                  </a:cubicBezTo>
                  <a:cubicBezTo>
                    <a:pt x="2570" y="108"/>
                    <a:pt x="4972" y="1155"/>
                    <a:pt x="6800" y="2983"/>
                  </a:cubicBezTo>
                  <a:cubicBezTo>
                    <a:pt x="8725" y="4907"/>
                    <a:pt x="9784" y="7466"/>
                    <a:pt x="9784" y="10186"/>
                  </a:cubicBezTo>
                  <a:lnTo>
                    <a:pt x="9784" y="17484"/>
                  </a:lnTo>
                  <a:cubicBezTo>
                    <a:pt x="9784" y="20205"/>
                    <a:pt x="7721" y="22453"/>
                    <a:pt x="5077" y="22747"/>
                  </a:cubicBezTo>
                  <a:cubicBezTo>
                    <a:pt x="5146" y="22769"/>
                    <a:pt x="5219" y="22780"/>
                    <a:pt x="5291" y="22780"/>
                  </a:cubicBezTo>
                  <a:cubicBezTo>
                    <a:pt x="8212" y="22780"/>
                    <a:pt x="10588" y="20405"/>
                    <a:pt x="10588" y="17484"/>
                  </a:cubicBezTo>
                  <a:lnTo>
                    <a:pt x="10588" y="10186"/>
                  </a:lnTo>
                  <a:cubicBezTo>
                    <a:pt x="10588" y="7466"/>
                    <a:pt x="9529" y="4907"/>
                    <a:pt x="7605" y="2983"/>
                  </a:cubicBezTo>
                  <a:lnTo>
                    <a:pt x="7605" y="2985"/>
                  </a:lnTo>
                  <a:cubicBezTo>
                    <a:pt x="5682" y="1060"/>
                    <a:pt x="3122" y="1"/>
                    <a:pt x="4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" name="Google Shape;706;p41">
              <a:extLst>
                <a:ext uri="{FF2B5EF4-FFF2-40B4-BE49-F238E27FC236}">
                  <a16:creationId xmlns:a16="http://schemas.microsoft.com/office/drawing/2014/main" id="{392C8251-E3EA-49CE-A99E-C20D41EFCA47}"/>
                </a:ext>
              </a:extLst>
            </p:cNvPr>
            <p:cNvSpPr/>
            <p:nvPr/>
          </p:nvSpPr>
          <p:spPr>
            <a:xfrm>
              <a:off x="6191090" y="3803167"/>
              <a:ext cx="93588" cy="68913"/>
            </a:xfrm>
            <a:custGeom>
              <a:avLst/>
              <a:gdLst/>
              <a:ahLst/>
              <a:cxnLst/>
              <a:rect l="l" t="t" r="r" b="b"/>
              <a:pathLst>
                <a:path w="4172" h="3072" extrusionOk="0">
                  <a:moveTo>
                    <a:pt x="1218" y="1"/>
                  </a:moveTo>
                  <a:cubicBezTo>
                    <a:pt x="546" y="1"/>
                    <a:pt x="0" y="546"/>
                    <a:pt x="0" y="1219"/>
                  </a:cubicBezTo>
                  <a:lnTo>
                    <a:pt x="0" y="1855"/>
                  </a:lnTo>
                  <a:cubicBezTo>
                    <a:pt x="0" y="2526"/>
                    <a:pt x="546" y="3072"/>
                    <a:pt x="1218" y="3072"/>
                  </a:cubicBezTo>
                  <a:lnTo>
                    <a:pt x="2954" y="3072"/>
                  </a:lnTo>
                  <a:cubicBezTo>
                    <a:pt x="3626" y="3072"/>
                    <a:pt x="4171" y="2526"/>
                    <a:pt x="4171" y="1855"/>
                  </a:cubicBezTo>
                  <a:lnTo>
                    <a:pt x="4171" y="1219"/>
                  </a:lnTo>
                  <a:cubicBezTo>
                    <a:pt x="4171" y="546"/>
                    <a:pt x="3626" y="1"/>
                    <a:pt x="29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" name="Google Shape;707;p41">
              <a:extLst>
                <a:ext uri="{FF2B5EF4-FFF2-40B4-BE49-F238E27FC236}">
                  <a16:creationId xmlns:a16="http://schemas.microsoft.com/office/drawing/2014/main" id="{7D7D140F-1785-4BF9-A8DF-615FC2F3EEDA}"/>
                </a:ext>
              </a:extLst>
            </p:cNvPr>
            <p:cNvSpPr/>
            <p:nvPr/>
          </p:nvSpPr>
          <p:spPr>
            <a:xfrm>
              <a:off x="6191359" y="3803437"/>
              <a:ext cx="93319" cy="68688"/>
            </a:xfrm>
            <a:custGeom>
              <a:avLst/>
              <a:gdLst/>
              <a:ahLst/>
              <a:cxnLst/>
              <a:rect l="l" t="t" r="r" b="b"/>
              <a:pathLst>
                <a:path w="4160" h="3062" extrusionOk="0">
                  <a:moveTo>
                    <a:pt x="3106" y="0"/>
                  </a:moveTo>
                  <a:cubicBezTo>
                    <a:pt x="3113" y="54"/>
                    <a:pt x="3116" y="108"/>
                    <a:pt x="3118" y="161"/>
                  </a:cubicBezTo>
                  <a:lnTo>
                    <a:pt x="3118" y="804"/>
                  </a:lnTo>
                  <a:cubicBezTo>
                    <a:pt x="3118" y="1474"/>
                    <a:pt x="2574" y="2018"/>
                    <a:pt x="1902" y="2018"/>
                  </a:cubicBezTo>
                  <a:lnTo>
                    <a:pt x="161" y="2018"/>
                  </a:lnTo>
                  <a:cubicBezTo>
                    <a:pt x="107" y="2018"/>
                    <a:pt x="54" y="2015"/>
                    <a:pt x="0" y="2008"/>
                  </a:cubicBezTo>
                  <a:lnTo>
                    <a:pt x="0" y="2008"/>
                  </a:lnTo>
                  <a:cubicBezTo>
                    <a:pt x="80" y="2610"/>
                    <a:pt x="595" y="3060"/>
                    <a:pt x="1203" y="3061"/>
                  </a:cubicBezTo>
                  <a:lnTo>
                    <a:pt x="2944" y="3061"/>
                  </a:lnTo>
                  <a:cubicBezTo>
                    <a:pt x="3615" y="3061"/>
                    <a:pt x="4159" y="2517"/>
                    <a:pt x="4159" y="1846"/>
                  </a:cubicBezTo>
                  <a:lnTo>
                    <a:pt x="4159" y="1204"/>
                  </a:lnTo>
                  <a:cubicBezTo>
                    <a:pt x="4159" y="595"/>
                    <a:pt x="3708" y="82"/>
                    <a:pt x="3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" name="Google Shape;708;p41">
              <a:extLst>
                <a:ext uri="{FF2B5EF4-FFF2-40B4-BE49-F238E27FC236}">
                  <a16:creationId xmlns:a16="http://schemas.microsoft.com/office/drawing/2014/main" id="{2D379573-552E-4FAC-BB9F-A4D071AF43D7}"/>
                </a:ext>
              </a:extLst>
            </p:cNvPr>
            <p:cNvSpPr/>
            <p:nvPr/>
          </p:nvSpPr>
          <p:spPr>
            <a:xfrm>
              <a:off x="5945117" y="3324480"/>
              <a:ext cx="444612" cy="169298"/>
            </a:xfrm>
            <a:custGeom>
              <a:avLst/>
              <a:gdLst/>
              <a:ahLst/>
              <a:cxnLst/>
              <a:rect l="l" t="t" r="r" b="b"/>
              <a:pathLst>
                <a:path w="19820" h="7547" extrusionOk="0">
                  <a:moveTo>
                    <a:pt x="9911" y="0"/>
                  </a:moveTo>
                  <a:cubicBezTo>
                    <a:pt x="5805" y="0"/>
                    <a:pt x="2046" y="2300"/>
                    <a:pt x="160" y="5909"/>
                  </a:cubicBezTo>
                  <a:cubicBezTo>
                    <a:pt x="1" y="6216"/>
                    <a:pt x="131" y="6593"/>
                    <a:pt x="446" y="6733"/>
                  </a:cubicBezTo>
                  <a:lnTo>
                    <a:pt x="2130" y="7494"/>
                  </a:lnTo>
                  <a:cubicBezTo>
                    <a:pt x="2210" y="7530"/>
                    <a:pt x="2293" y="7547"/>
                    <a:pt x="2376" y="7547"/>
                  </a:cubicBezTo>
                  <a:cubicBezTo>
                    <a:pt x="2589" y="7547"/>
                    <a:pt x="2796" y="7432"/>
                    <a:pt x="2904" y="7233"/>
                  </a:cubicBezTo>
                  <a:cubicBezTo>
                    <a:pt x="4282" y="4670"/>
                    <a:pt x="6974" y="3043"/>
                    <a:pt x="9911" y="3043"/>
                  </a:cubicBezTo>
                  <a:cubicBezTo>
                    <a:pt x="12846" y="3043"/>
                    <a:pt x="15538" y="4670"/>
                    <a:pt x="16916" y="7233"/>
                  </a:cubicBezTo>
                  <a:cubicBezTo>
                    <a:pt x="17024" y="7432"/>
                    <a:pt x="17231" y="7547"/>
                    <a:pt x="17444" y="7547"/>
                  </a:cubicBezTo>
                  <a:cubicBezTo>
                    <a:pt x="17527" y="7547"/>
                    <a:pt x="17610" y="7530"/>
                    <a:pt x="17690" y="7494"/>
                  </a:cubicBezTo>
                  <a:lnTo>
                    <a:pt x="19374" y="6733"/>
                  </a:lnTo>
                  <a:cubicBezTo>
                    <a:pt x="19689" y="6593"/>
                    <a:pt x="19819" y="6216"/>
                    <a:pt x="19660" y="5909"/>
                  </a:cubicBezTo>
                  <a:cubicBezTo>
                    <a:pt x="17775" y="2300"/>
                    <a:pt x="14015" y="0"/>
                    <a:pt x="99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2" name="Google Shape;709;p41">
              <a:extLst>
                <a:ext uri="{FF2B5EF4-FFF2-40B4-BE49-F238E27FC236}">
                  <a16:creationId xmlns:a16="http://schemas.microsoft.com/office/drawing/2014/main" id="{0D3B26D4-19AE-4C38-9353-8D25BC1D9AE6}"/>
                </a:ext>
              </a:extLst>
            </p:cNvPr>
            <p:cNvSpPr/>
            <p:nvPr/>
          </p:nvSpPr>
          <p:spPr>
            <a:xfrm>
              <a:off x="6204392" y="3327284"/>
              <a:ext cx="185337" cy="166494"/>
            </a:xfrm>
            <a:custGeom>
              <a:avLst/>
              <a:gdLst/>
              <a:ahLst/>
              <a:cxnLst/>
              <a:rect l="l" t="t" r="r" b="b"/>
              <a:pathLst>
                <a:path w="8262" h="7422" extrusionOk="0">
                  <a:moveTo>
                    <a:pt x="1" y="0"/>
                  </a:moveTo>
                  <a:lnTo>
                    <a:pt x="1" y="0"/>
                  </a:lnTo>
                  <a:cubicBezTo>
                    <a:pt x="2451" y="974"/>
                    <a:pt x="4472" y="2794"/>
                    <a:pt x="5697" y="5132"/>
                  </a:cubicBezTo>
                  <a:cubicBezTo>
                    <a:pt x="5855" y="5438"/>
                    <a:pt x="5724" y="5815"/>
                    <a:pt x="5411" y="5956"/>
                  </a:cubicBezTo>
                  <a:lnTo>
                    <a:pt x="4807" y="6228"/>
                  </a:lnTo>
                  <a:cubicBezTo>
                    <a:pt x="5010" y="6508"/>
                    <a:pt x="5193" y="6803"/>
                    <a:pt x="5358" y="7108"/>
                  </a:cubicBezTo>
                  <a:cubicBezTo>
                    <a:pt x="5465" y="7307"/>
                    <a:pt x="5671" y="7422"/>
                    <a:pt x="5886" y="7422"/>
                  </a:cubicBezTo>
                  <a:cubicBezTo>
                    <a:pt x="5968" y="7422"/>
                    <a:pt x="6052" y="7405"/>
                    <a:pt x="6132" y="7369"/>
                  </a:cubicBezTo>
                  <a:lnTo>
                    <a:pt x="7816" y="6608"/>
                  </a:lnTo>
                  <a:cubicBezTo>
                    <a:pt x="8131" y="6468"/>
                    <a:pt x="8261" y="6091"/>
                    <a:pt x="8102" y="5784"/>
                  </a:cubicBezTo>
                  <a:cubicBezTo>
                    <a:pt x="6473" y="2665"/>
                    <a:pt x="3442" y="524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3" name="Google Shape;710;p41">
              <a:extLst>
                <a:ext uri="{FF2B5EF4-FFF2-40B4-BE49-F238E27FC236}">
                  <a16:creationId xmlns:a16="http://schemas.microsoft.com/office/drawing/2014/main" id="{EE15AC4D-219A-4902-9CD3-D85F333A5BBE}"/>
                </a:ext>
              </a:extLst>
            </p:cNvPr>
            <p:cNvSpPr/>
            <p:nvPr/>
          </p:nvSpPr>
          <p:spPr>
            <a:xfrm>
              <a:off x="5913779" y="3569825"/>
              <a:ext cx="82193" cy="193435"/>
            </a:xfrm>
            <a:custGeom>
              <a:avLst/>
              <a:gdLst/>
              <a:ahLst/>
              <a:cxnLst/>
              <a:rect l="l" t="t" r="r" b="b"/>
              <a:pathLst>
                <a:path w="3664" h="8623" extrusionOk="0">
                  <a:moveTo>
                    <a:pt x="1371" y="1"/>
                  </a:moveTo>
                  <a:cubicBezTo>
                    <a:pt x="614" y="1"/>
                    <a:pt x="2" y="614"/>
                    <a:pt x="0" y="1370"/>
                  </a:cubicBezTo>
                  <a:lnTo>
                    <a:pt x="0" y="7252"/>
                  </a:lnTo>
                  <a:cubicBezTo>
                    <a:pt x="2" y="8009"/>
                    <a:pt x="614" y="8621"/>
                    <a:pt x="1371" y="8623"/>
                  </a:cubicBezTo>
                  <a:lnTo>
                    <a:pt x="2294" y="8623"/>
                  </a:lnTo>
                  <a:cubicBezTo>
                    <a:pt x="3050" y="8623"/>
                    <a:pt x="3664" y="8009"/>
                    <a:pt x="3664" y="7252"/>
                  </a:cubicBezTo>
                  <a:lnTo>
                    <a:pt x="3664" y="1370"/>
                  </a:lnTo>
                  <a:cubicBezTo>
                    <a:pt x="3664" y="614"/>
                    <a:pt x="3050" y="1"/>
                    <a:pt x="22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4" name="Google Shape;711;p41">
              <a:extLst>
                <a:ext uri="{FF2B5EF4-FFF2-40B4-BE49-F238E27FC236}">
                  <a16:creationId xmlns:a16="http://schemas.microsoft.com/office/drawing/2014/main" id="{B66A3D73-2A02-4575-978E-4116A717FFED}"/>
                </a:ext>
              </a:extLst>
            </p:cNvPr>
            <p:cNvSpPr/>
            <p:nvPr/>
          </p:nvSpPr>
          <p:spPr>
            <a:xfrm>
              <a:off x="6336520" y="3569825"/>
              <a:ext cx="82170" cy="193435"/>
            </a:xfrm>
            <a:custGeom>
              <a:avLst/>
              <a:gdLst/>
              <a:ahLst/>
              <a:cxnLst/>
              <a:rect l="l" t="t" r="r" b="b"/>
              <a:pathLst>
                <a:path w="3663" h="8623" extrusionOk="0">
                  <a:moveTo>
                    <a:pt x="1370" y="1"/>
                  </a:moveTo>
                  <a:cubicBezTo>
                    <a:pt x="613" y="1"/>
                    <a:pt x="1" y="614"/>
                    <a:pt x="1" y="1370"/>
                  </a:cubicBezTo>
                  <a:lnTo>
                    <a:pt x="1" y="7252"/>
                  </a:lnTo>
                  <a:cubicBezTo>
                    <a:pt x="1" y="8009"/>
                    <a:pt x="613" y="8621"/>
                    <a:pt x="1370" y="8623"/>
                  </a:cubicBezTo>
                  <a:lnTo>
                    <a:pt x="2293" y="8623"/>
                  </a:lnTo>
                  <a:cubicBezTo>
                    <a:pt x="3049" y="8621"/>
                    <a:pt x="3663" y="8009"/>
                    <a:pt x="3663" y="7252"/>
                  </a:cubicBezTo>
                  <a:lnTo>
                    <a:pt x="3663" y="1370"/>
                  </a:lnTo>
                  <a:cubicBezTo>
                    <a:pt x="3663" y="614"/>
                    <a:pt x="3049" y="1"/>
                    <a:pt x="2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5" name="Google Shape;712;p41">
              <a:extLst>
                <a:ext uri="{FF2B5EF4-FFF2-40B4-BE49-F238E27FC236}">
                  <a16:creationId xmlns:a16="http://schemas.microsoft.com/office/drawing/2014/main" id="{A41D8E2C-6B2B-42D5-B842-08B09DBC3535}"/>
                </a:ext>
              </a:extLst>
            </p:cNvPr>
            <p:cNvSpPr/>
            <p:nvPr/>
          </p:nvSpPr>
          <p:spPr>
            <a:xfrm>
              <a:off x="5913802" y="3569825"/>
              <a:ext cx="82170" cy="193435"/>
            </a:xfrm>
            <a:custGeom>
              <a:avLst/>
              <a:gdLst/>
              <a:ahLst/>
              <a:cxnLst/>
              <a:rect l="l" t="t" r="r" b="b"/>
              <a:pathLst>
                <a:path w="3663" h="8623" extrusionOk="0">
                  <a:moveTo>
                    <a:pt x="2313" y="1"/>
                  </a:moveTo>
                  <a:lnTo>
                    <a:pt x="2313" y="18"/>
                  </a:lnTo>
                  <a:lnTo>
                    <a:pt x="2313" y="5907"/>
                  </a:lnTo>
                  <a:cubicBezTo>
                    <a:pt x="2313" y="6661"/>
                    <a:pt x="1701" y="7272"/>
                    <a:pt x="947" y="7272"/>
                  </a:cubicBezTo>
                  <a:lnTo>
                    <a:pt x="1" y="7272"/>
                  </a:lnTo>
                  <a:cubicBezTo>
                    <a:pt x="10" y="8021"/>
                    <a:pt x="619" y="8623"/>
                    <a:pt x="1368" y="8623"/>
                  </a:cubicBezTo>
                  <a:lnTo>
                    <a:pt x="2297" y="8623"/>
                  </a:lnTo>
                  <a:cubicBezTo>
                    <a:pt x="3052" y="8621"/>
                    <a:pt x="3663" y="8010"/>
                    <a:pt x="3663" y="7256"/>
                  </a:cubicBezTo>
                  <a:lnTo>
                    <a:pt x="3663" y="1367"/>
                  </a:lnTo>
                  <a:cubicBezTo>
                    <a:pt x="3663" y="619"/>
                    <a:pt x="3061" y="9"/>
                    <a:pt x="23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6" name="Google Shape;713;p41">
              <a:extLst>
                <a:ext uri="{FF2B5EF4-FFF2-40B4-BE49-F238E27FC236}">
                  <a16:creationId xmlns:a16="http://schemas.microsoft.com/office/drawing/2014/main" id="{F8B23E28-FCCE-49E0-A80C-A19CFAE8AD59}"/>
                </a:ext>
              </a:extLst>
            </p:cNvPr>
            <p:cNvSpPr/>
            <p:nvPr/>
          </p:nvSpPr>
          <p:spPr>
            <a:xfrm>
              <a:off x="6336520" y="3569825"/>
              <a:ext cx="82148" cy="193435"/>
            </a:xfrm>
            <a:custGeom>
              <a:avLst/>
              <a:gdLst/>
              <a:ahLst/>
              <a:cxnLst/>
              <a:rect l="l" t="t" r="r" b="b"/>
              <a:pathLst>
                <a:path w="3662" h="8623" extrusionOk="0">
                  <a:moveTo>
                    <a:pt x="2312" y="1"/>
                  </a:moveTo>
                  <a:lnTo>
                    <a:pt x="2312" y="18"/>
                  </a:lnTo>
                  <a:lnTo>
                    <a:pt x="2312" y="5907"/>
                  </a:lnTo>
                  <a:cubicBezTo>
                    <a:pt x="2312" y="6661"/>
                    <a:pt x="1701" y="7272"/>
                    <a:pt x="947" y="7272"/>
                  </a:cubicBezTo>
                  <a:lnTo>
                    <a:pt x="1" y="7272"/>
                  </a:lnTo>
                  <a:cubicBezTo>
                    <a:pt x="10" y="8021"/>
                    <a:pt x="617" y="8623"/>
                    <a:pt x="1366" y="8623"/>
                  </a:cubicBezTo>
                  <a:lnTo>
                    <a:pt x="2296" y="8623"/>
                  </a:lnTo>
                  <a:cubicBezTo>
                    <a:pt x="3050" y="8623"/>
                    <a:pt x="3661" y="8010"/>
                    <a:pt x="3661" y="7256"/>
                  </a:cubicBezTo>
                  <a:lnTo>
                    <a:pt x="3661" y="1367"/>
                  </a:lnTo>
                  <a:cubicBezTo>
                    <a:pt x="3661" y="619"/>
                    <a:pt x="3061" y="11"/>
                    <a:pt x="2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7" name="Google Shape;714;p41">
              <a:extLst>
                <a:ext uri="{FF2B5EF4-FFF2-40B4-BE49-F238E27FC236}">
                  <a16:creationId xmlns:a16="http://schemas.microsoft.com/office/drawing/2014/main" id="{8744C5E5-AA65-491E-AE8D-328058C7BEF4}"/>
                </a:ext>
              </a:extLst>
            </p:cNvPr>
            <p:cNvSpPr/>
            <p:nvPr/>
          </p:nvSpPr>
          <p:spPr>
            <a:xfrm>
              <a:off x="6172964" y="3598964"/>
              <a:ext cx="51931" cy="99578"/>
            </a:xfrm>
            <a:custGeom>
              <a:avLst/>
              <a:gdLst/>
              <a:ahLst/>
              <a:cxnLst/>
              <a:rect l="l" t="t" r="r" b="b"/>
              <a:pathLst>
                <a:path w="2315" h="4439" extrusionOk="0">
                  <a:moveTo>
                    <a:pt x="1907" y="1"/>
                  </a:moveTo>
                  <a:cubicBezTo>
                    <a:pt x="1762" y="1"/>
                    <a:pt x="1626" y="89"/>
                    <a:pt x="1572" y="234"/>
                  </a:cubicBezTo>
                  <a:lnTo>
                    <a:pt x="95" y="3949"/>
                  </a:lnTo>
                  <a:cubicBezTo>
                    <a:pt x="0" y="4183"/>
                    <a:pt x="174" y="4438"/>
                    <a:pt x="427" y="4438"/>
                  </a:cubicBezTo>
                  <a:cubicBezTo>
                    <a:pt x="573" y="4438"/>
                    <a:pt x="704" y="4348"/>
                    <a:pt x="759" y="4213"/>
                  </a:cubicBezTo>
                  <a:lnTo>
                    <a:pt x="2236" y="498"/>
                  </a:lnTo>
                  <a:cubicBezTo>
                    <a:pt x="2314" y="312"/>
                    <a:pt x="2226" y="100"/>
                    <a:pt x="2039" y="26"/>
                  </a:cubicBezTo>
                  <a:cubicBezTo>
                    <a:pt x="1995" y="9"/>
                    <a:pt x="1951" y="1"/>
                    <a:pt x="19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8" name="Google Shape;715;p41">
              <a:extLst>
                <a:ext uri="{FF2B5EF4-FFF2-40B4-BE49-F238E27FC236}">
                  <a16:creationId xmlns:a16="http://schemas.microsoft.com/office/drawing/2014/main" id="{DBA5809C-64DE-4447-B30B-5A109E780C03}"/>
                </a:ext>
              </a:extLst>
            </p:cNvPr>
            <p:cNvSpPr/>
            <p:nvPr/>
          </p:nvSpPr>
          <p:spPr>
            <a:xfrm>
              <a:off x="6242572" y="3599121"/>
              <a:ext cx="63551" cy="99421"/>
            </a:xfrm>
            <a:custGeom>
              <a:avLst/>
              <a:gdLst/>
              <a:ahLst/>
              <a:cxnLst/>
              <a:rect l="l" t="t" r="r" b="b"/>
              <a:pathLst>
                <a:path w="2833" h="4432" extrusionOk="0">
                  <a:moveTo>
                    <a:pt x="357" y="0"/>
                  </a:moveTo>
                  <a:cubicBezTo>
                    <a:pt x="160" y="0"/>
                    <a:pt x="1" y="160"/>
                    <a:pt x="1" y="359"/>
                  </a:cubicBezTo>
                  <a:cubicBezTo>
                    <a:pt x="1" y="556"/>
                    <a:pt x="160" y="716"/>
                    <a:pt x="357" y="716"/>
                  </a:cubicBezTo>
                  <a:lnTo>
                    <a:pt x="1855" y="716"/>
                  </a:lnTo>
                  <a:lnTo>
                    <a:pt x="442" y="3929"/>
                  </a:lnTo>
                  <a:cubicBezTo>
                    <a:pt x="337" y="4166"/>
                    <a:pt x="510" y="4430"/>
                    <a:pt x="768" y="4431"/>
                  </a:cubicBezTo>
                  <a:cubicBezTo>
                    <a:pt x="909" y="4431"/>
                    <a:pt x="1038" y="4347"/>
                    <a:pt x="1094" y="4218"/>
                  </a:cubicBezTo>
                  <a:lnTo>
                    <a:pt x="2728" y="502"/>
                  </a:lnTo>
                  <a:cubicBezTo>
                    <a:pt x="2832" y="266"/>
                    <a:pt x="2660" y="2"/>
                    <a:pt x="24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9" name="Google Shape;716;p41">
              <a:extLst>
                <a:ext uri="{FF2B5EF4-FFF2-40B4-BE49-F238E27FC236}">
                  <a16:creationId xmlns:a16="http://schemas.microsoft.com/office/drawing/2014/main" id="{4B6553A8-9138-4D95-AF1B-FAC1EA92CF55}"/>
                </a:ext>
              </a:extLst>
            </p:cNvPr>
            <p:cNvSpPr/>
            <p:nvPr/>
          </p:nvSpPr>
          <p:spPr>
            <a:xfrm>
              <a:off x="6088259" y="3599121"/>
              <a:ext cx="70348" cy="99421"/>
            </a:xfrm>
            <a:custGeom>
              <a:avLst/>
              <a:gdLst/>
              <a:ahLst/>
              <a:cxnLst/>
              <a:rect l="l" t="t" r="r" b="b"/>
              <a:pathLst>
                <a:path w="3136" h="4432" extrusionOk="0">
                  <a:moveTo>
                    <a:pt x="1951" y="1044"/>
                  </a:moveTo>
                  <a:cubicBezTo>
                    <a:pt x="1953" y="1419"/>
                    <a:pt x="1950" y="2008"/>
                    <a:pt x="1947" y="2619"/>
                  </a:cubicBezTo>
                  <a:lnTo>
                    <a:pt x="1052" y="2619"/>
                  </a:lnTo>
                  <a:cubicBezTo>
                    <a:pt x="1397" y="2000"/>
                    <a:pt x="1738" y="1403"/>
                    <a:pt x="1951" y="1044"/>
                  </a:cubicBezTo>
                  <a:close/>
                  <a:moveTo>
                    <a:pt x="2097" y="1"/>
                  </a:moveTo>
                  <a:cubicBezTo>
                    <a:pt x="1920" y="1"/>
                    <a:pt x="1745" y="93"/>
                    <a:pt x="1606" y="262"/>
                  </a:cubicBezTo>
                  <a:cubicBezTo>
                    <a:pt x="1393" y="524"/>
                    <a:pt x="339" y="2426"/>
                    <a:pt x="131" y="2805"/>
                  </a:cubicBezTo>
                  <a:cubicBezTo>
                    <a:pt x="0" y="3043"/>
                    <a:pt x="173" y="3334"/>
                    <a:pt x="444" y="3334"/>
                  </a:cubicBezTo>
                  <a:lnTo>
                    <a:pt x="1943" y="3334"/>
                  </a:lnTo>
                  <a:cubicBezTo>
                    <a:pt x="1940" y="3595"/>
                    <a:pt x="1938" y="3846"/>
                    <a:pt x="1937" y="4070"/>
                  </a:cubicBezTo>
                  <a:cubicBezTo>
                    <a:pt x="1935" y="4267"/>
                    <a:pt x="2093" y="4430"/>
                    <a:pt x="2291" y="4431"/>
                  </a:cubicBezTo>
                  <a:lnTo>
                    <a:pt x="2295" y="4431"/>
                  </a:lnTo>
                  <a:cubicBezTo>
                    <a:pt x="2491" y="4431"/>
                    <a:pt x="2651" y="4273"/>
                    <a:pt x="2652" y="4077"/>
                  </a:cubicBezTo>
                  <a:cubicBezTo>
                    <a:pt x="2653" y="3941"/>
                    <a:pt x="2655" y="3669"/>
                    <a:pt x="2658" y="3334"/>
                  </a:cubicBezTo>
                  <a:lnTo>
                    <a:pt x="2777" y="3334"/>
                  </a:lnTo>
                  <a:cubicBezTo>
                    <a:pt x="2976" y="3334"/>
                    <a:pt x="3135" y="3175"/>
                    <a:pt x="3135" y="2977"/>
                  </a:cubicBezTo>
                  <a:cubicBezTo>
                    <a:pt x="3135" y="2779"/>
                    <a:pt x="2976" y="2619"/>
                    <a:pt x="2777" y="2619"/>
                  </a:cubicBezTo>
                  <a:lnTo>
                    <a:pt x="2662" y="2619"/>
                  </a:lnTo>
                  <a:cubicBezTo>
                    <a:pt x="2668" y="1712"/>
                    <a:pt x="2671" y="720"/>
                    <a:pt x="2659" y="587"/>
                  </a:cubicBezTo>
                  <a:cubicBezTo>
                    <a:pt x="2638" y="314"/>
                    <a:pt x="2474" y="95"/>
                    <a:pt x="2249" y="24"/>
                  </a:cubicBezTo>
                  <a:cubicBezTo>
                    <a:pt x="2199" y="8"/>
                    <a:pt x="2148" y="1"/>
                    <a:pt x="20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" name="Google Shape;717;p41">
              <a:extLst>
                <a:ext uri="{FF2B5EF4-FFF2-40B4-BE49-F238E27FC236}">
                  <a16:creationId xmlns:a16="http://schemas.microsoft.com/office/drawing/2014/main" id="{01A70F85-5812-461B-B102-0B754F0C589B}"/>
                </a:ext>
              </a:extLst>
            </p:cNvPr>
            <p:cNvSpPr/>
            <p:nvPr/>
          </p:nvSpPr>
          <p:spPr>
            <a:xfrm>
              <a:off x="6030181" y="3598291"/>
              <a:ext cx="62766" cy="101126"/>
            </a:xfrm>
            <a:custGeom>
              <a:avLst/>
              <a:gdLst/>
              <a:ahLst/>
              <a:cxnLst/>
              <a:rect l="l" t="t" r="r" b="b"/>
              <a:pathLst>
                <a:path w="2798" h="4508" extrusionOk="0">
                  <a:moveTo>
                    <a:pt x="1322" y="1"/>
                  </a:moveTo>
                  <a:cubicBezTo>
                    <a:pt x="704" y="1"/>
                    <a:pt x="161" y="438"/>
                    <a:pt x="39" y="1057"/>
                  </a:cubicBezTo>
                  <a:cubicBezTo>
                    <a:pt x="1" y="1250"/>
                    <a:pt x="127" y="1439"/>
                    <a:pt x="321" y="1477"/>
                  </a:cubicBezTo>
                  <a:cubicBezTo>
                    <a:pt x="344" y="1481"/>
                    <a:pt x="367" y="1483"/>
                    <a:pt x="390" y="1483"/>
                  </a:cubicBezTo>
                  <a:cubicBezTo>
                    <a:pt x="557" y="1483"/>
                    <a:pt x="708" y="1365"/>
                    <a:pt x="741" y="1195"/>
                  </a:cubicBezTo>
                  <a:cubicBezTo>
                    <a:pt x="797" y="915"/>
                    <a:pt x="1041" y="717"/>
                    <a:pt x="1321" y="717"/>
                  </a:cubicBezTo>
                  <a:cubicBezTo>
                    <a:pt x="1338" y="717"/>
                    <a:pt x="1354" y="718"/>
                    <a:pt x="1370" y="719"/>
                  </a:cubicBezTo>
                  <a:cubicBezTo>
                    <a:pt x="1671" y="744"/>
                    <a:pt x="1906" y="989"/>
                    <a:pt x="1916" y="1289"/>
                  </a:cubicBezTo>
                  <a:lnTo>
                    <a:pt x="1903" y="1390"/>
                  </a:lnTo>
                  <a:cubicBezTo>
                    <a:pt x="1855" y="1581"/>
                    <a:pt x="1742" y="1806"/>
                    <a:pt x="1568" y="2055"/>
                  </a:cubicBezTo>
                  <a:cubicBezTo>
                    <a:pt x="979" y="2898"/>
                    <a:pt x="626" y="3358"/>
                    <a:pt x="438" y="3605"/>
                  </a:cubicBezTo>
                  <a:cubicBezTo>
                    <a:pt x="205" y="3910"/>
                    <a:pt x="118" y="4023"/>
                    <a:pt x="181" y="4226"/>
                  </a:cubicBezTo>
                  <a:cubicBezTo>
                    <a:pt x="217" y="4342"/>
                    <a:pt x="308" y="4435"/>
                    <a:pt x="424" y="4472"/>
                  </a:cubicBezTo>
                  <a:cubicBezTo>
                    <a:pt x="472" y="4488"/>
                    <a:pt x="525" y="4506"/>
                    <a:pt x="1240" y="4506"/>
                  </a:cubicBezTo>
                  <a:lnTo>
                    <a:pt x="1238" y="4507"/>
                  </a:lnTo>
                  <a:cubicBezTo>
                    <a:pt x="1521" y="4507"/>
                    <a:pt x="1907" y="4504"/>
                    <a:pt x="2435" y="4497"/>
                  </a:cubicBezTo>
                  <a:cubicBezTo>
                    <a:pt x="2436" y="4497"/>
                    <a:pt x="2437" y="4497"/>
                    <a:pt x="2438" y="4497"/>
                  </a:cubicBezTo>
                  <a:cubicBezTo>
                    <a:pt x="2637" y="4497"/>
                    <a:pt x="2798" y="4334"/>
                    <a:pt x="2795" y="4134"/>
                  </a:cubicBezTo>
                  <a:cubicBezTo>
                    <a:pt x="2792" y="3938"/>
                    <a:pt x="2633" y="3782"/>
                    <a:pt x="2437" y="3782"/>
                  </a:cubicBezTo>
                  <a:cubicBezTo>
                    <a:pt x="2434" y="3782"/>
                    <a:pt x="2430" y="3782"/>
                    <a:pt x="2427" y="3782"/>
                  </a:cubicBezTo>
                  <a:cubicBezTo>
                    <a:pt x="2056" y="3787"/>
                    <a:pt x="1666" y="3791"/>
                    <a:pt x="1339" y="3791"/>
                  </a:cubicBezTo>
                  <a:cubicBezTo>
                    <a:pt x="1289" y="3791"/>
                    <a:pt x="1241" y="3791"/>
                    <a:pt x="1195" y="3791"/>
                  </a:cubicBezTo>
                  <a:cubicBezTo>
                    <a:pt x="1405" y="3513"/>
                    <a:pt x="1714" y="3094"/>
                    <a:pt x="2154" y="2467"/>
                  </a:cubicBezTo>
                  <a:cubicBezTo>
                    <a:pt x="2386" y="2134"/>
                    <a:pt x="2538" y="1822"/>
                    <a:pt x="2604" y="1536"/>
                  </a:cubicBezTo>
                  <a:cubicBezTo>
                    <a:pt x="2606" y="1524"/>
                    <a:pt x="2608" y="1511"/>
                    <a:pt x="2609" y="1500"/>
                  </a:cubicBezTo>
                  <a:lnTo>
                    <a:pt x="2628" y="1356"/>
                  </a:lnTo>
                  <a:cubicBezTo>
                    <a:pt x="2630" y="1342"/>
                    <a:pt x="2631" y="1326"/>
                    <a:pt x="2631" y="1311"/>
                  </a:cubicBezTo>
                  <a:cubicBezTo>
                    <a:pt x="2631" y="637"/>
                    <a:pt x="2120" y="74"/>
                    <a:pt x="1450" y="7"/>
                  </a:cubicBezTo>
                  <a:cubicBezTo>
                    <a:pt x="1407" y="3"/>
                    <a:pt x="1365" y="1"/>
                    <a:pt x="13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61" name="Google Shape;718;p41">
            <a:extLst>
              <a:ext uri="{FF2B5EF4-FFF2-40B4-BE49-F238E27FC236}">
                <a16:creationId xmlns:a16="http://schemas.microsoft.com/office/drawing/2014/main" id="{229CADF6-0F22-4A52-9878-77D54FF38433}"/>
              </a:ext>
            </a:extLst>
          </p:cNvPr>
          <p:cNvGrpSpPr/>
          <p:nvPr/>
        </p:nvGrpSpPr>
        <p:grpSpPr>
          <a:xfrm>
            <a:off x="18369939" y="3361343"/>
            <a:ext cx="1566411" cy="1191699"/>
            <a:chOff x="1257667" y="3472983"/>
            <a:chExt cx="547645" cy="416639"/>
          </a:xfrm>
        </p:grpSpPr>
        <p:sp>
          <p:nvSpPr>
            <p:cNvPr id="162" name="Google Shape;719;p41">
              <a:extLst>
                <a:ext uri="{FF2B5EF4-FFF2-40B4-BE49-F238E27FC236}">
                  <a16:creationId xmlns:a16="http://schemas.microsoft.com/office/drawing/2014/main" id="{0CCA920E-AAC5-40C6-BD96-69D4A81D8187}"/>
                </a:ext>
              </a:extLst>
            </p:cNvPr>
            <p:cNvSpPr/>
            <p:nvPr/>
          </p:nvSpPr>
          <p:spPr>
            <a:xfrm>
              <a:off x="1378331" y="3550690"/>
              <a:ext cx="206940" cy="137466"/>
            </a:xfrm>
            <a:custGeom>
              <a:avLst/>
              <a:gdLst/>
              <a:ahLst/>
              <a:cxnLst/>
              <a:rect l="l" t="t" r="r" b="b"/>
              <a:pathLst>
                <a:path w="9225" h="6128" extrusionOk="0">
                  <a:moveTo>
                    <a:pt x="9225" y="1"/>
                  </a:moveTo>
                  <a:lnTo>
                    <a:pt x="4664" y="424"/>
                  </a:lnTo>
                  <a:cubicBezTo>
                    <a:pt x="4198" y="466"/>
                    <a:pt x="3763" y="667"/>
                    <a:pt x="3425" y="989"/>
                  </a:cubicBezTo>
                  <a:lnTo>
                    <a:pt x="446" y="3838"/>
                  </a:lnTo>
                  <a:cubicBezTo>
                    <a:pt x="261" y="4016"/>
                    <a:pt x="110" y="4227"/>
                    <a:pt x="1" y="4462"/>
                  </a:cubicBezTo>
                  <a:lnTo>
                    <a:pt x="2821" y="6127"/>
                  </a:lnTo>
                  <a:lnTo>
                    <a:pt x="92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" name="Google Shape;720;p41">
              <a:extLst>
                <a:ext uri="{FF2B5EF4-FFF2-40B4-BE49-F238E27FC236}">
                  <a16:creationId xmlns:a16="http://schemas.microsoft.com/office/drawing/2014/main" id="{3DD4EEF1-BEE6-48A3-8877-266B62EE443D}"/>
                </a:ext>
              </a:extLst>
            </p:cNvPr>
            <p:cNvSpPr/>
            <p:nvPr/>
          </p:nvSpPr>
          <p:spPr>
            <a:xfrm>
              <a:off x="1416736" y="3550735"/>
              <a:ext cx="168535" cy="58885"/>
            </a:xfrm>
            <a:custGeom>
              <a:avLst/>
              <a:gdLst/>
              <a:ahLst/>
              <a:cxnLst/>
              <a:rect l="l" t="t" r="r" b="b"/>
              <a:pathLst>
                <a:path w="7513" h="2625" extrusionOk="0">
                  <a:moveTo>
                    <a:pt x="7513" y="0"/>
                  </a:moveTo>
                  <a:lnTo>
                    <a:pt x="2952" y="422"/>
                  </a:lnTo>
                  <a:cubicBezTo>
                    <a:pt x="2486" y="464"/>
                    <a:pt x="2051" y="665"/>
                    <a:pt x="1713" y="987"/>
                  </a:cubicBezTo>
                  <a:lnTo>
                    <a:pt x="1" y="2625"/>
                  </a:lnTo>
                  <a:cubicBezTo>
                    <a:pt x="295" y="2427"/>
                    <a:pt x="635" y="2305"/>
                    <a:pt x="989" y="2274"/>
                  </a:cubicBezTo>
                  <a:lnTo>
                    <a:pt x="5582" y="1848"/>
                  </a:lnTo>
                  <a:lnTo>
                    <a:pt x="75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" name="Google Shape;721;p41">
              <a:extLst>
                <a:ext uri="{FF2B5EF4-FFF2-40B4-BE49-F238E27FC236}">
                  <a16:creationId xmlns:a16="http://schemas.microsoft.com/office/drawing/2014/main" id="{B5D9EA46-EC5F-4562-907D-DB1921989138}"/>
                </a:ext>
              </a:extLst>
            </p:cNvPr>
            <p:cNvSpPr/>
            <p:nvPr/>
          </p:nvSpPr>
          <p:spPr>
            <a:xfrm>
              <a:off x="1427055" y="3472983"/>
              <a:ext cx="343666" cy="282111"/>
            </a:xfrm>
            <a:custGeom>
              <a:avLst/>
              <a:gdLst/>
              <a:ahLst/>
              <a:cxnLst/>
              <a:rect l="l" t="t" r="r" b="b"/>
              <a:pathLst>
                <a:path w="15320" h="12576" extrusionOk="0">
                  <a:moveTo>
                    <a:pt x="11861" y="0"/>
                  </a:moveTo>
                  <a:cubicBezTo>
                    <a:pt x="11636" y="0"/>
                    <a:pt x="11409" y="56"/>
                    <a:pt x="11202" y="170"/>
                  </a:cubicBezTo>
                  <a:lnTo>
                    <a:pt x="7748" y="2063"/>
                  </a:lnTo>
                  <a:cubicBezTo>
                    <a:pt x="7314" y="2301"/>
                    <a:pt x="6914" y="2596"/>
                    <a:pt x="6555" y="2938"/>
                  </a:cubicBezTo>
                  <a:lnTo>
                    <a:pt x="1" y="9208"/>
                  </a:lnTo>
                  <a:lnTo>
                    <a:pt x="5698" y="12575"/>
                  </a:lnTo>
                  <a:lnTo>
                    <a:pt x="15077" y="3603"/>
                  </a:lnTo>
                  <a:cubicBezTo>
                    <a:pt x="15311" y="3379"/>
                    <a:pt x="15319" y="3008"/>
                    <a:pt x="15094" y="2773"/>
                  </a:cubicBezTo>
                  <a:lnTo>
                    <a:pt x="12846" y="421"/>
                  </a:lnTo>
                  <a:cubicBezTo>
                    <a:pt x="12582" y="145"/>
                    <a:pt x="12224" y="0"/>
                    <a:pt x="118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" name="Google Shape;722;p41">
              <a:extLst>
                <a:ext uri="{FF2B5EF4-FFF2-40B4-BE49-F238E27FC236}">
                  <a16:creationId xmlns:a16="http://schemas.microsoft.com/office/drawing/2014/main" id="{E608332F-30F2-4EB5-BA74-78C02229689D}"/>
                </a:ext>
              </a:extLst>
            </p:cNvPr>
            <p:cNvSpPr/>
            <p:nvPr/>
          </p:nvSpPr>
          <p:spPr>
            <a:xfrm>
              <a:off x="1525377" y="3472983"/>
              <a:ext cx="245299" cy="282111"/>
            </a:xfrm>
            <a:custGeom>
              <a:avLst/>
              <a:gdLst/>
              <a:ahLst/>
              <a:cxnLst/>
              <a:rect l="l" t="t" r="r" b="b"/>
              <a:pathLst>
                <a:path w="10935" h="12576" extrusionOk="0">
                  <a:moveTo>
                    <a:pt x="7478" y="0"/>
                  </a:moveTo>
                  <a:cubicBezTo>
                    <a:pt x="7253" y="0"/>
                    <a:pt x="7026" y="56"/>
                    <a:pt x="6819" y="170"/>
                  </a:cubicBezTo>
                  <a:lnTo>
                    <a:pt x="6604" y="289"/>
                  </a:lnTo>
                  <a:lnTo>
                    <a:pt x="8792" y="2575"/>
                  </a:lnTo>
                  <a:cubicBezTo>
                    <a:pt x="9017" y="2810"/>
                    <a:pt x="9008" y="3182"/>
                    <a:pt x="8775" y="3405"/>
                  </a:cubicBezTo>
                  <a:lnTo>
                    <a:pt x="0" y="11798"/>
                  </a:lnTo>
                  <a:lnTo>
                    <a:pt x="1315" y="12575"/>
                  </a:lnTo>
                  <a:lnTo>
                    <a:pt x="10693" y="3603"/>
                  </a:lnTo>
                  <a:cubicBezTo>
                    <a:pt x="10926" y="3379"/>
                    <a:pt x="10935" y="3008"/>
                    <a:pt x="10711" y="2773"/>
                  </a:cubicBezTo>
                  <a:lnTo>
                    <a:pt x="8463" y="421"/>
                  </a:lnTo>
                  <a:cubicBezTo>
                    <a:pt x="8199" y="145"/>
                    <a:pt x="7841" y="0"/>
                    <a:pt x="74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" name="Google Shape;723;p41">
              <a:extLst>
                <a:ext uri="{FF2B5EF4-FFF2-40B4-BE49-F238E27FC236}">
                  <a16:creationId xmlns:a16="http://schemas.microsoft.com/office/drawing/2014/main" id="{7FC213FA-16B1-491E-896A-50BF05E0BB51}"/>
                </a:ext>
              </a:extLst>
            </p:cNvPr>
            <p:cNvSpPr/>
            <p:nvPr/>
          </p:nvSpPr>
          <p:spPr>
            <a:xfrm>
              <a:off x="1504739" y="3631065"/>
              <a:ext cx="32594" cy="28355"/>
            </a:xfrm>
            <a:custGeom>
              <a:avLst/>
              <a:gdLst/>
              <a:ahLst/>
              <a:cxnLst/>
              <a:rect l="l" t="t" r="r" b="b"/>
              <a:pathLst>
                <a:path w="1453" h="1264" extrusionOk="0">
                  <a:moveTo>
                    <a:pt x="1049" y="1"/>
                  </a:moveTo>
                  <a:cubicBezTo>
                    <a:pt x="955" y="1"/>
                    <a:pt x="861" y="37"/>
                    <a:pt x="790" y="108"/>
                  </a:cubicBezTo>
                  <a:lnTo>
                    <a:pt x="239" y="637"/>
                  </a:lnTo>
                  <a:cubicBezTo>
                    <a:pt x="1" y="863"/>
                    <a:pt x="162" y="1263"/>
                    <a:pt x="490" y="1263"/>
                  </a:cubicBezTo>
                  <a:cubicBezTo>
                    <a:pt x="584" y="1263"/>
                    <a:pt x="674" y="1227"/>
                    <a:pt x="742" y="1162"/>
                  </a:cubicBezTo>
                  <a:lnTo>
                    <a:pt x="1293" y="635"/>
                  </a:lnTo>
                  <a:cubicBezTo>
                    <a:pt x="1446" y="497"/>
                    <a:pt x="1453" y="261"/>
                    <a:pt x="1312" y="113"/>
                  </a:cubicBezTo>
                  <a:cubicBezTo>
                    <a:pt x="1240" y="38"/>
                    <a:pt x="1145" y="1"/>
                    <a:pt x="1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" name="Google Shape;724;p41">
              <a:extLst>
                <a:ext uri="{FF2B5EF4-FFF2-40B4-BE49-F238E27FC236}">
                  <a16:creationId xmlns:a16="http://schemas.microsoft.com/office/drawing/2014/main" id="{608D113B-21F2-4A56-BD70-0BBCD769975C}"/>
                </a:ext>
              </a:extLst>
            </p:cNvPr>
            <p:cNvSpPr/>
            <p:nvPr/>
          </p:nvSpPr>
          <p:spPr>
            <a:xfrm>
              <a:off x="1606762" y="3563342"/>
              <a:ext cx="119834" cy="111534"/>
            </a:xfrm>
            <a:custGeom>
              <a:avLst/>
              <a:gdLst/>
              <a:ahLst/>
              <a:cxnLst/>
              <a:rect l="l" t="t" r="r" b="b"/>
              <a:pathLst>
                <a:path w="5342" h="4972" extrusionOk="0">
                  <a:moveTo>
                    <a:pt x="3080" y="1"/>
                  </a:moveTo>
                  <a:cubicBezTo>
                    <a:pt x="2403" y="1"/>
                    <a:pt x="1725" y="252"/>
                    <a:pt x="1198" y="757"/>
                  </a:cubicBezTo>
                  <a:lnTo>
                    <a:pt x="1125" y="827"/>
                  </a:lnTo>
                  <a:cubicBezTo>
                    <a:pt x="39" y="1867"/>
                    <a:pt x="1" y="3590"/>
                    <a:pt x="1041" y="4677"/>
                  </a:cubicBezTo>
                  <a:lnTo>
                    <a:pt x="1286" y="4932"/>
                  </a:lnTo>
                  <a:cubicBezTo>
                    <a:pt x="1310" y="4958"/>
                    <a:pt x="1342" y="4971"/>
                    <a:pt x="1375" y="4971"/>
                  </a:cubicBezTo>
                  <a:cubicBezTo>
                    <a:pt x="1406" y="4971"/>
                    <a:pt x="1437" y="4960"/>
                    <a:pt x="1462" y="4937"/>
                  </a:cubicBezTo>
                  <a:lnTo>
                    <a:pt x="5290" y="1273"/>
                  </a:lnTo>
                  <a:cubicBezTo>
                    <a:pt x="5340" y="1226"/>
                    <a:pt x="5341" y="1147"/>
                    <a:pt x="5293" y="1098"/>
                  </a:cubicBezTo>
                  <a:lnTo>
                    <a:pt x="5048" y="843"/>
                  </a:lnTo>
                  <a:cubicBezTo>
                    <a:pt x="4514" y="283"/>
                    <a:pt x="3798" y="1"/>
                    <a:pt x="30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8" name="Google Shape;725;p41">
              <a:extLst>
                <a:ext uri="{FF2B5EF4-FFF2-40B4-BE49-F238E27FC236}">
                  <a16:creationId xmlns:a16="http://schemas.microsoft.com/office/drawing/2014/main" id="{323355A8-A135-4A41-B72E-4C066172A081}"/>
                </a:ext>
              </a:extLst>
            </p:cNvPr>
            <p:cNvSpPr/>
            <p:nvPr/>
          </p:nvSpPr>
          <p:spPr>
            <a:xfrm>
              <a:off x="1620827" y="3563835"/>
              <a:ext cx="105702" cy="52111"/>
            </a:xfrm>
            <a:custGeom>
              <a:avLst/>
              <a:gdLst/>
              <a:ahLst/>
              <a:cxnLst/>
              <a:rect l="l" t="t" r="r" b="b"/>
              <a:pathLst>
                <a:path w="4712" h="2323" extrusionOk="0">
                  <a:moveTo>
                    <a:pt x="2450" y="1"/>
                  </a:moveTo>
                  <a:cubicBezTo>
                    <a:pt x="2324" y="1"/>
                    <a:pt x="2196" y="9"/>
                    <a:pt x="2069" y="27"/>
                  </a:cubicBezTo>
                  <a:cubicBezTo>
                    <a:pt x="1186" y="150"/>
                    <a:pt x="417" y="690"/>
                    <a:pt x="1" y="1479"/>
                  </a:cubicBezTo>
                  <a:cubicBezTo>
                    <a:pt x="410" y="1262"/>
                    <a:pt x="855" y="1157"/>
                    <a:pt x="1296" y="1157"/>
                  </a:cubicBezTo>
                  <a:cubicBezTo>
                    <a:pt x="2035" y="1157"/>
                    <a:pt x="2764" y="1452"/>
                    <a:pt x="3301" y="2013"/>
                  </a:cubicBezTo>
                  <a:lnTo>
                    <a:pt x="3510" y="2231"/>
                  </a:lnTo>
                  <a:cubicBezTo>
                    <a:pt x="3533" y="2255"/>
                    <a:pt x="3545" y="2287"/>
                    <a:pt x="3545" y="2322"/>
                  </a:cubicBezTo>
                  <a:lnTo>
                    <a:pt x="4660" y="1253"/>
                  </a:lnTo>
                  <a:cubicBezTo>
                    <a:pt x="4710" y="1205"/>
                    <a:pt x="4711" y="1125"/>
                    <a:pt x="4665" y="1074"/>
                  </a:cubicBezTo>
                  <a:lnTo>
                    <a:pt x="4456" y="857"/>
                  </a:lnTo>
                  <a:cubicBezTo>
                    <a:pt x="3928" y="305"/>
                    <a:pt x="3202" y="1"/>
                    <a:pt x="24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" name="Google Shape;726;p41">
              <a:extLst>
                <a:ext uri="{FF2B5EF4-FFF2-40B4-BE49-F238E27FC236}">
                  <a16:creationId xmlns:a16="http://schemas.microsoft.com/office/drawing/2014/main" id="{66ED2A99-D1C0-44B4-899C-609F074266EC}"/>
                </a:ext>
              </a:extLst>
            </p:cNvPr>
            <p:cNvSpPr/>
            <p:nvPr/>
          </p:nvSpPr>
          <p:spPr>
            <a:xfrm>
              <a:off x="1638571" y="3589027"/>
              <a:ext cx="83718" cy="83741"/>
            </a:xfrm>
            <a:custGeom>
              <a:avLst/>
              <a:gdLst/>
              <a:ahLst/>
              <a:cxnLst/>
              <a:rect l="l" t="t" r="r" b="b"/>
              <a:pathLst>
                <a:path w="3732" h="3733" extrusionOk="0">
                  <a:moveTo>
                    <a:pt x="1866" y="1"/>
                  </a:moveTo>
                  <a:cubicBezTo>
                    <a:pt x="836" y="1"/>
                    <a:pt x="0" y="836"/>
                    <a:pt x="0" y="1866"/>
                  </a:cubicBezTo>
                  <a:cubicBezTo>
                    <a:pt x="0" y="2896"/>
                    <a:pt x="836" y="3732"/>
                    <a:pt x="1866" y="3732"/>
                  </a:cubicBezTo>
                  <a:cubicBezTo>
                    <a:pt x="2897" y="3732"/>
                    <a:pt x="3732" y="2896"/>
                    <a:pt x="3732" y="1866"/>
                  </a:cubicBezTo>
                  <a:cubicBezTo>
                    <a:pt x="3732" y="836"/>
                    <a:pt x="2897" y="1"/>
                    <a:pt x="18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" name="Google Shape;727;p41">
              <a:extLst>
                <a:ext uri="{FF2B5EF4-FFF2-40B4-BE49-F238E27FC236}">
                  <a16:creationId xmlns:a16="http://schemas.microsoft.com/office/drawing/2014/main" id="{CDD35E5D-4736-4E05-8D3C-66979D6E40EA}"/>
                </a:ext>
              </a:extLst>
            </p:cNvPr>
            <p:cNvSpPr/>
            <p:nvPr/>
          </p:nvSpPr>
          <p:spPr>
            <a:xfrm>
              <a:off x="1666589" y="3589027"/>
              <a:ext cx="59513" cy="83718"/>
            </a:xfrm>
            <a:custGeom>
              <a:avLst/>
              <a:gdLst/>
              <a:ahLst/>
              <a:cxnLst/>
              <a:rect l="l" t="t" r="r" b="b"/>
              <a:pathLst>
                <a:path w="2653" h="3732" extrusionOk="0">
                  <a:moveTo>
                    <a:pt x="619" y="1"/>
                  </a:moveTo>
                  <a:cubicBezTo>
                    <a:pt x="524" y="1"/>
                    <a:pt x="429" y="8"/>
                    <a:pt x="334" y="22"/>
                  </a:cubicBezTo>
                  <a:cubicBezTo>
                    <a:pt x="1142" y="305"/>
                    <a:pt x="1654" y="1102"/>
                    <a:pt x="1576" y="1955"/>
                  </a:cubicBezTo>
                  <a:cubicBezTo>
                    <a:pt x="1496" y="2808"/>
                    <a:pt x="848" y="3497"/>
                    <a:pt x="0" y="3626"/>
                  </a:cubicBezTo>
                  <a:cubicBezTo>
                    <a:pt x="203" y="3697"/>
                    <a:pt x="411" y="3732"/>
                    <a:pt x="617" y="3732"/>
                  </a:cubicBezTo>
                  <a:cubicBezTo>
                    <a:pt x="1237" y="3732"/>
                    <a:pt x="1834" y="3421"/>
                    <a:pt x="2185" y="2876"/>
                  </a:cubicBezTo>
                  <a:cubicBezTo>
                    <a:pt x="2652" y="2151"/>
                    <a:pt x="2561" y="1200"/>
                    <a:pt x="1965" y="577"/>
                  </a:cubicBezTo>
                  <a:lnTo>
                    <a:pt x="1966" y="577"/>
                  </a:lnTo>
                  <a:cubicBezTo>
                    <a:pt x="1612" y="205"/>
                    <a:pt x="1124" y="1"/>
                    <a:pt x="6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" name="Google Shape;728;p41">
              <a:extLst>
                <a:ext uri="{FF2B5EF4-FFF2-40B4-BE49-F238E27FC236}">
                  <a16:creationId xmlns:a16="http://schemas.microsoft.com/office/drawing/2014/main" id="{9A54A349-73EA-4AE4-9C01-3A338BE1437E}"/>
                </a:ext>
              </a:extLst>
            </p:cNvPr>
            <p:cNvSpPr/>
            <p:nvPr/>
          </p:nvSpPr>
          <p:spPr>
            <a:xfrm>
              <a:off x="1665714" y="3616148"/>
              <a:ext cx="29476" cy="29476"/>
            </a:xfrm>
            <a:custGeom>
              <a:avLst/>
              <a:gdLst/>
              <a:ahLst/>
              <a:cxnLst/>
              <a:rect l="l" t="t" r="r" b="b"/>
              <a:pathLst>
                <a:path w="1314" h="1314" extrusionOk="0">
                  <a:moveTo>
                    <a:pt x="656" y="0"/>
                  </a:moveTo>
                  <a:cubicBezTo>
                    <a:pt x="293" y="0"/>
                    <a:pt x="0" y="295"/>
                    <a:pt x="0" y="657"/>
                  </a:cubicBezTo>
                  <a:cubicBezTo>
                    <a:pt x="0" y="1020"/>
                    <a:pt x="293" y="1313"/>
                    <a:pt x="656" y="1313"/>
                  </a:cubicBezTo>
                  <a:cubicBezTo>
                    <a:pt x="1019" y="1313"/>
                    <a:pt x="1313" y="1020"/>
                    <a:pt x="1313" y="657"/>
                  </a:cubicBezTo>
                  <a:cubicBezTo>
                    <a:pt x="1313" y="295"/>
                    <a:pt x="1019" y="0"/>
                    <a:pt x="6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" name="Google Shape;729;p41">
              <a:extLst>
                <a:ext uri="{FF2B5EF4-FFF2-40B4-BE49-F238E27FC236}">
                  <a16:creationId xmlns:a16="http://schemas.microsoft.com/office/drawing/2014/main" id="{4E00FFE6-CB20-4C33-AF49-5FE2624AD320}"/>
                </a:ext>
              </a:extLst>
            </p:cNvPr>
            <p:cNvSpPr/>
            <p:nvPr/>
          </p:nvSpPr>
          <p:spPr>
            <a:xfrm>
              <a:off x="1668137" y="3616148"/>
              <a:ext cx="28579" cy="29476"/>
            </a:xfrm>
            <a:custGeom>
              <a:avLst/>
              <a:gdLst/>
              <a:ahLst/>
              <a:cxnLst/>
              <a:rect l="l" t="t" r="r" b="b"/>
              <a:pathLst>
                <a:path w="1274" h="1314" extrusionOk="0">
                  <a:moveTo>
                    <a:pt x="551" y="1"/>
                  </a:moveTo>
                  <a:cubicBezTo>
                    <a:pt x="528" y="1"/>
                    <a:pt x="504" y="2"/>
                    <a:pt x="481" y="5"/>
                  </a:cubicBezTo>
                  <a:cubicBezTo>
                    <a:pt x="752" y="415"/>
                    <a:pt x="490" y="968"/>
                    <a:pt x="1" y="1017"/>
                  </a:cubicBezTo>
                  <a:cubicBezTo>
                    <a:pt x="21" y="1051"/>
                    <a:pt x="46" y="1082"/>
                    <a:pt x="73" y="1111"/>
                  </a:cubicBezTo>
                  <a:cubicBezTo>
                    <a:pt x="203" y="1246"/>
                    <a:pt x="376" y="1314"/>
                    <a:pt x="549" y="1314"/>
                  </a:cubicBezTo>
                  <a:cubicBezTo>
                    <a:pt x="712" y="1314"/>
                    <a:pt x="875" y="1254"/>
                    <a:pt x="1002" y="1132"/>
                  </a:cubicBezTo>
                  <a:cubicBezTo>
                    <a:pt x="1265" y="881"/>
                    <a:pt x="1273" y="466"/>
                    <a:pt x="1024" y="203"/>
                  </a:cubicBezTo>
                  <a:cubicBezTo>
                    <a:pt x="899" y="74"/>
                    <a:pt x="728" y="1"/>
                    <a:pt x="5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" name="Google Shape;730;p41">
              <a:extLst>
                <a:ext uri="{FF2B5EF4-FFF2-40B4-BE49-F238E27FC236}">
                  <a16:creationId xmlns:a16="http://schemas.microsoft.com/office/drawing/2014/main" id="{5AB58E11-C319-45BC-91E5-86368985DB2C}"/>
                </a:ext>
              </a:extLst>
            </p:cNvPr>
            <p:cNvSpPr/>
            <p:nvPr/>
          </p:nvSpPr>
          <p:spPr>
            <a:xfrm>
              <a:off x="1688169" y="3499656"/>
              <a:ext cx="32034" cy="32056"/>
            </a:xfrm>
            <a:custGeom>
              <a:avLst/>
              <a:gdLst/>
              <a:ahLst/>
              <a:cxnLst/>
              <a:rect l="l" t="t" r="r" b="b"/>
              <a:pathLst>
                <a:path w="1428" h="1429" extrusionOk="0">
                  <a:moveTo>
                    <a:pt x="714" y="1"/>
                  </a:moveTo>
                  <a:cubicBezTo>
                    <a:pt x="319" y="1"/>
                    <a:pt x="0" y="320"/>
                    <a:pt x="0" y="715"/>
                  </a:cubicBezTo>
                  <a:cubicBezTo>
                    <a:pt x="0" y="1109"/>
                    <a:pt x="319" y="1428"/>
                    <a:pt x="714" y="1428"/>
                  </a:cubicBezTo>
                  <a:cubicBezTo>
                    <a:pt x="1109" y="1428"/>
                    <a:pt x="1428" y="1109"/>
                    <a:pt x="1428" y="715"/>
                  </a:cubicBezTo>
                  <a:cubicBezTo>
                    <a:pt x="1428" y="320"/>
                    <a:pt x="1109" y="1"/>
                    <a:pt x="7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" name="Google Shape;731;p41">
              <a:extLst>
                <a:ext uri="{FF2B5EF4-FFF2-40B4-BE49-F238E27FC236}">
                  <a16:creationId xmlns:a16="http://schemas.microsoft.com/office/drawing/2014/main" id="{21A7FF2B-6E20-40A8-867B-43853FD2D72B}"/>
                </a:ext>
              </a:extLst>
            </p:cNvPr>
            <p:cNvSpPr/>
            <p:nvPr/>
          </p:nvSpPr>
          <p:spPr>
            <a:xfrm>
              <a:off x="1692072" y="3499701"/>
              <a:ext cx="29768" cy="31966"/>
            </a:xfrm>
            <a:custGeom>
              <a:avLst/>
              <a:gdLst/>
              <a:ahLst/>
              <a:cxnLst/>
              <a:rect l="l" t="t" r="r" b="b"/>
              <a:pathLst>
                <a:path w="1327" h="1425" extrusionOk="0">
                  <a:moveTo>
                    <a:pt x="573" y="0"/>
                  </a:moveTo>
                  <a:cubicBezTo>
                    <a:pt x="759" y="217"/>
                    <a:pt x="800" y="521"/>
                    <a:pt x="675" y="778"/>
                  </a:cubicBezTo>
                  <a:cubicBezTo>
                    <a:pt x="555" y="1022"/>
                    <a:pt x="307" y="1178"/>
                    <a:pt x="36" y="1178"/>
                  </a:cubicBezTo>
                  <a:cubicBezTo>
                    <a:pt x="24" y="1178"/>
                    <a:pt x="12" y="1178"/>
                    <a:pt x="0" y="1177"/>
                  </a:cubicBezTo>
                  <a:lnTo>
                    <a:pt x="0" y="1177"/>
                  </a:lnTo>
                  <a:cubicBezTo>
                    <a:pt x="8" y="1187"/>
                    <a:pt x="16" y="1197"/>
                    <a:pt x="25" y="1206"/>
                  </a:cubicBezTo>
                  <a:cubicBezTo>
                    <a:pt x="165" y="1351"/>
                    <a:pt x="351" y="1424"/>
                    <a:pt x="538" y="1424"/>
                  </a:cubicBezTo>
                  <a:cubicBezTo>
                    <a:pt x="715" y="1424"/>
                    <a:pt x="893" y="1358"/>
                    <a:pt x="1030" y="1226"/>
                  </a:cubicBezTo>
                  <a:cubicBezTo>
                    <a:pt x="1315" y="955"/>
                    <a:pt x="1326" y="504"/>
                    <a:pt x="1056" y="219"/>
                  </a:cubicBezTo>
                  <a:cubicBezTo>
                    <a:pt x="929" y="87"/>
                    <a:pt x="756" y="8"/>
                    <a:pt x="5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" name="Google Shape;732;p41">
              <a:extLst>
                <a:ext uri="{FF2B5EF4-FFF2-40B4-BE49-F238E27FC236}">
                  <a16:creationId xmlns:a16="http://schemas.microsoft.com/office/drawing/2014/main" id="{1CCA2DFC-C97E-4230-A36C-1EA246ADF2C5}"/>
                </a:ext>
              </a:extLst>
            </p:cNvPr>
            <p:cNvSpPr/>
            <p:nvPr/>
          </p:nvSpPr>
          <p:spPr>
            <a:xfrm>
              <a:off x="1414134" y="3600938"/>
              <a:ext cx="56911" cy="58482"/>
            </a:xfrm>
            <a:custGeom>
              <a:avLst/>
              <a:gdLst/>
              <a:ahLst/>
              <a:cxnLst/>
              <a:rect l="l" t="t" r="r" b="b"/>
              <a:pathLst>
                <a:path w="2537" h="2607" extrusionOk="0">
                  <a:moveTo>
                    <a:pt x="527" y="1"/>
                  </a:moveTo>
                  <a:lnTo>
                    <a:pt x="1" y="504"/>
                  </a:lnTo>
                  <a:lnTo>
                    <a:pt x="2010" y="2606"/>
                  </a:lnTo>
                  <a:lnTo>
                    <a:pt x="2537" y="2103"/>
                  </a:lnTo>
                  <a:lnTo>
                    <a:pt x="5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" name="Google Shape;733;p41">
              <a:extLst>
                <a:ext uri="{FF2B5EF4-FFF2-40B4-BE49-F238E27FC236}">
                  <a16:creationId xmlns:a16="http://schemas.microsoft.com/office/drawing/2014/main" id="{E45419A2-80A8-47C9-9199-2D94A645FAA5}"/>
                </a:ext>
              </a:extLst>
            </p:cNvPr>
            <p:cNvSpPr/>
            <p:nvPr/>
          </p:nvSpPr>
          <p:spPr>
            <a:xfrm>
              <a:off x="1370929" y="3540416"/>
              <a:ext cx="236932" cy="153663"/>
            </a:xfrm>
            <a:custGeom>
              <a:avLst/>
              <a:gdLst/>
              <a:ahLst/>
              <a:cxnLst/>
              <a:rect l="l" t="t" r="r" b="b"/>
              <a:pathLst>
                <a:path w="10562" h="6850" extrusionOk="0">
                  <a:moveTo>
                    <a:pt x="10562" y="0"/>
                  </a:moveTo>
                  <a:lnTo>
                    <a:pt x="4959" y="520"/>
                  </a:lnTo>
                  <a:cubicBezTo>
                    <a:pt x="4413" y="572"/>
                    <a:pt x="3900" y="805"/>
                    <a:pt x="3502" y="1184"/>
                  </a:cubicBezTo>
                  <a:lnTo>
                    <a:pt x="524" y="4033"/>
                  </a:lnTo>
                  <a:cubicBezTo>
                    <a:pt x="306" y="4242"/>
                    <a:pt x="128" y="4492"/>
                    <a:pt x="0" y="4766"/>
                  </a:cubicBezTo>
                  <a:lnTo>
                    <a:pt x="662" y="5074"/>
                  </a:lnTo>
                  <a:cubicBezTo>
                    <a:pt x="750" y="4881"/>
                    <a:pt x="875" y="4707"/>
                    <a:pt x="1029" y="4560"/>
                  </a:cubicBezTo>
                  <a:lnTo>
                    <a:pt x="4007" y="1711"/>
                  </a:lnTo>
                  <a:cubicBezTo>
                    <a:pt x="4284" y="1445"/>
                    <a:pt x="4644" y="1281"/>
                    <a:pt x="5027" y="1245"/>
                  </a:cubicBezTo>
                  <a:lnTo>
                    <a:pt x="8548" y="919"/>
                  </a:lnTo>
                  <a:lnTo>
                    <a:pt x="2899" y="6323"/>
                  </a:lnTo>
                  <a:lnTo>
                    <a:pt x="3404" y="6849"/>
                  </a:lnTo>
                  <a:lnTo>
                    <a:pt x="105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" name="Google Shape;734;p41">
              <a:extLst>
                <a:ext uri="{FF2B5EF4-FFF2-40B4-BE49-F238E27FC236}">
                  <a16:creationId xmlns:a16="http://schemas.microsoft.com/office/drawing/2014/main" id="{D33816F5-FEB8-49C5-9EF3-84AFA18FED57}"/>
                </a:ext>
              </a:extLst>
            </p:cNvPr>
            <p:cNvSpPr/>
            <p:nvPr/>
          </p:nvSpPr>
          <p:spPr>
            <a:xfrm>
              <a:off x="1257667" y="3604797"/>
              <a:ext cx="547645" cy="284803"/>
            </a:xfrm>
            <a:custGeom>
              <a:avLst/>
              <a:gdLst/>
              <a:ahLst/>
              <a:cxnLst/>
              <a:rect l="l" t="t" r="r" b="b"/>
              <a:pathLst>
                <a:path w="24413" h="12696" extrusionOk="0">
                  <a:moveTo>
                    <a:pt x="250" y="1"/>
                  </a:moveTo>
                  <a:cubicBezTo>
                    <a:pt x="117" y="1"/>
                    <a:pt x="1" y="108"/>
                    <a:pt x="2" y="251"/>
                  </a:cubicBezTo>
                  <a:lnTo>
                    <a:pt x="2" y="12164"/>
                  </a:lnTo>
                  <a:cubicBezTo>
                    <a:pt x="2" y="12458"/>
                    <a:pt x="240" y="12695"/>
                    <a:pt x="533" y="12695"/>
                  </a:cubicBezTo>
                  <a:lnTo>
                    <a:pt x="23882" y="12695"/>
                  </a:lnTo>
                  <a:cubicBezTo>
                    <a:pt x="24175" y="12695"/>
                    <a:pt x="24412" y="12458"/>
                    <a:pt x="24412" y="12164"/>
                  </a:cubicBezTo>
                  <a:lnTo>
                    <a:pt x="24412" y="7505"/>
                  </a:lnTo>
                  <a:cubicBezTo>
                    <a:pt x="24412" y="7368"/>
                    <a:pt x="24301" y="7255"/>
                    <a:pt x="24163" y="7255"/>
                  </a:cubicBezTo>
                  <a:cubicBezTo>
                    <a:pt x="24162" y="7255"/>
                    <a:pt x="24161" y="7255"/>
                    <a:pt x="24160" y="7255"/>
                  </a:cubicBezTo>
                  <a:cubicBezTo>
                    <a:pt x="24152" y="7255"/>
                    <a:pt x="24144" y="7255"/>
                    <a:pt x="24136" y="7255"/>
                  </a:cubicBezTo>
                  <a:cubicBezTo>
                    <a:pt x="23685" y="7255"/>
                    <a:pt x="23232" y="7215"/>
                    <a:pt x="22796" y="7077"/>
                  </a:cubicBezTo>
                  <a:cubicBezTo>
                    <a:pt x="21630" y="6707"/>
                    <a:pt x="20678" y="5355"/>
                    <a:pt x="19373" y="4943"/>
                  </a:cubicBezTo>
                  <a:cubicBezTo>
                    <a:pt x="19027" y="4833"/>
                    <a:pt x="18654" y="4801"/>
                    <a:pt x="18267" y="4801"/>
                  </a:cubicBezTo>
                  <a:cubicBezTo>
                    <a:pt x="17698" y="4801"/>
                    <a:pt x="17100" y="4871"/>
                    <a:pt x="16520" y="4871"/>
                  </a:cubicBezTo>
                  <a:cubicBezTo>
                    <a:pt x="16114" y="4871"/>
                    <a:pt x="15716" y="4837"/>
                    <a:pt x="15344" y="4719"/>
                  </a:cubicBezTo>
                  <a:cubicBezTo>
                    <a:pt x="14106" y="4327"/>
                    <a:pt x="13156" y="2978"/>
                    <a:pt x="11917" y="2588"/>
                  </a:cubicBezTo>
                  <a:cubicBezTo>
                    <a:pt x="11547" y="2471"/>
                    <a:pt x="11152" y="2437"/>
                    <a:pt x="10749" y="2437"/>
                  </a:cubicBezTo>
                  <a:cubicBezTo>
                    <a:pt x="10162" y="2437"/>
                    <a:pt x="9557" y="2510"/>
                    <a:pt x="8982" y="2510"/>
                  </a:cubicBezTo>
                  <a:cubicBezTo>
                    <a:pt x="8600" y="2510"/>
                    <a:pt x="8231" y="2478"/>
                    <a:pt x="7890" y="2370"/>
                  </a:cubicBezTo>
                  <a:cubicBezTo>
                    <a:pt x="6584" y="1960"/>
                    <a:pt x="5627" y="612"/>
                    <a:pt x="4459" y="248"/>
                  </a:cubicBezTo>
                  <a:cubicBezTo>
                    <a:pt x="4032" y="115"/>
                    <a:pt x="3589" y="76"/>
                    <a:pt x="3149" y="76"/>
                  </a:cubicBezTo>
                  <a:cubicBezTo>
                    <a:pt x="2519" y="76"/>
                    <a:pt x="1895" y="156"/>
                    <a:pt x="1332" y="156"/>
                  </a:cubicBezTo>
                  <a:cubicBezTo>
                    <a:pt x="1007" y="156"/>
                    <a:pt x="703" y="129"/>
                    <a:pt x="430" y="45"/>
                  </a:cubicBezTo>
                  <a:cubicBezTo>
                    <a:pt x="395" y="35"/>
                    <a:pt x="360" y="23"/>
                    <a:pt x="327" y="13"/>
                  </a:cubicBezTo>
                  <a:cubicBezTo>
                    <a:pt x="301" y="5"/>
                    <a:pt x="275" y="1"/>
                    <a:pt x="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" name="Google Shape;735;p41">
              <a:extLst>
                <a:ext uri="{FF2B5EF4-FFF2-40B4-BE49-F238E27FC236}">
                  <a16:creationId xmlns:a16="http://schemas.microsoft.com/office/drawing/2014/main" id="{133BECF6-AB4E-4F09-B5F5-7310966752C7}"/>
                </a:ext>
              </a:extLst>
            </p:cNvPr>
            <p:cNvSpPr/>
            <p:nvPr/>
          </p:nvSpPr>
          <p:spPr>
            <a:xfrm>
              <a:off x="1257690" y="3756284"/>
              <a:ext cx="547622" cy="133339"/>
            </a:xfrm>
            <a:custGeom>
              <a:avLst/>
              <a:gdLst/>
              <a:ahLst/>
              <a:cxnLst/>
              <a:rect l="l" t="t" r="r" b="b"/>
              <a:pathLst>
                <a:path w="24412" h="5944" extrusionOk="0">
                  <a:moveTo>
                    <a:pt x="22119" y="0"/>
                  </a:moveTo>
                  <a:lnTo>
                    <a:pt x="22119" y="3119"/>
                  </a:lnTo>
                  <a:cubicBezTo>
                    <a:pt x="22119" y="3414"/>
                    <a:pt x="21881" y="3652"/>
                    <a:pt x="21588" y="3652"/>
                  </a:cubicBezTo>
                  <a:lnTo>
                    <a:pt x="1" y="3652"/>
                  </a:lnTo>
                  <a:lnTo>
                    <a:pt x="1" y="5411"/>
                  </a:lnTo>
                  <a:cubicBezTo>
                    <a:pt x="1" y="5706"/>
                    <a:pt x="239" y="5944"/>
                    <a:pt x="532" y="5944"/>
                  </a:cubicBezTo>
                  <a:lnTo>
                    <a:pt x="23881" y="5944"/>
                  </a:lnTo>
                  <a:cubicBezTo>
                    <a:pt x="24174" y="5944"/>
                    <a:pt x="24411" y="5706"/>
                    <a:pt x="24411" y="5411"/>
                  </a:cubicBezTo>
                  <a:lnTo>
                    <a:pt x="24411" y="752"/>
                  </a:lnTo>
                  <a:cubicBezTo>
                    <a:pt x="24411" y="615"/>
                    <a:pt x="24300" y="502"/>
                    <a:pt x="24162" y="502"/>
                  </a:cubicBezTo>
                  <a:cubicBezTo>
                    <a:pt x="24161" y="502"/>
                    <a:pt x="24160" y="502"/>
                    <a:pt x="24159" y="502"/>
                  </a:cubicBezTo>
                  <a:cubicBezTo>
                    <a:pt x="24151" y="502"/>
                    <a:pt x="24143" y="502"/>
                    <a:pt x="24135" y="502"/>
                  </a:cubicBezTo>
                  <a:cubicBezTo>
                    <a:pt x="23684" y="502"/>
                    <a:pt x="23231" y="462"/>
                    <a:pt x="22795" y="324"/>
                  </a:cubicBezTo>
                  <a:cubicBezTo>
                    <a:pt x="22563" y="250"/>
                    <a:pt x="22340" y="137"/>
                    <a:pt x="22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" name="Google Shape;736;p41">
              <a:extLst>
                <a:ext uri="{FF2B5EF4-FFF2-40B4-BE49-F238E27FC236}">
                  <a16:creationId xmlns:a16="http://schemas.microsoft.com/office/drawing/2014/main" id="{5D6CEA32-D0A1-42A2-8BE4-5FD7B20A8AE8}"/>
                </a:ext>
              </a:extLst>
            </p:cNvPr>
            <p:cNvSpPr/>
            <p:nvPr/>
          </p:nvSpPr>
          <p:spPr>
            <a:xfrm>
              <a:off x="1338626" y="3704150"/>
              <a:ext cx="25685" cy="25618"/>
            </a:xfrm>
            <a:custGeom>
              <a:avLst/>
              <a:gdLst/>
              <a:ahLst/>
              <a:cxnLst/>
              <a:rect l="l" t="t" r="r" b="b"/>
              <a:pathLst>
                <a:path w="1145" h="1142" extrusionOk="0">
                  <a:moveTo>
                    <a:pt x="573" y="0"/>
                  </a:moveTo>
                  <a:cubicBezTo>
                    <a:pt x="258" y="0"/>
                    <a:pt x="1" y="255"/>
                    <a:pt x="1" y="572"/>
                  </a:cubicBezTo>
                  <a:cubicBezTo>
                    <a:pt x="1" y="886"/>
                    <a:pt x="258" y="1142"/>
                    <a:pt x="573" y="1142"/>
                  </a:cubicBezTo>
                  <a:cubicBezTo>
                    <a:pt x="887" y="1142"/>
                    <a:pt x="1144" y="886"/>
                    <a:pt x="1144" y="572"/>
                  </a:cubicBezTo>
                  <a:cubicBezTo>
                    <a:pt x="1144" y="255"/>
                    <a:pt x="887" y="0"/>
                    <a:pt x="5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" name="Google Shape;737;p41">
              <a:extLst>
                <a:ext uri="{FF2B5EF4-FFF2-40B4-BE49-F238E27FC236}">
                  <a16:creationId xmlns:a16="http://schemas.microsoft.com/office/drawing/2014/main" id="{D98FC733-FDC9-418E-91A4-CC42AD61F785}"/>
                </a:ext>
              </a:extLst>
            </p:cNvPr>
            <p:cNvSpPr/>
            <p:nvPr/>
          </p:nvSpPr>
          <p:spPr>
            <a:xfrm>
              <a:off x="1377681" y="3750272"/>
              <a:ext cx="21087" cy="19606"/>
            </a:xfrm>
            <a:custGeom>
              <a:avLst/>
              <a:gdLst/>
              <a:ahLst/>
              <a:cxnLst/>
              <a:rect l="l" t="t" r="r" b="b"/>
              <a:pathLst>
                <a:path w="940" h="874" extrusionOk="0">
                  <a:moveTo>
                    <a:pt x="471" y="0"/>
                  </a:moveTo>
                  <a:cubicBezTo>
                    <a:pt x="260" y="0"/>
                    <a:pt x="74" y="152"/>
                    <a:pt x="40" y="367"/>
                  </a:cubicBezTo>
                  <a:cubicBezTo>
                    <a:pt x="1" y="605"/>
                    <a:pt x="162" y="828"/>
                    <a:pt x="400" y="867"/>
                  </a:cubicBezTo>
                  <a:cubicBezTo>
                    <a:pt x="424" y="871"/>
                    <a:pt x="447" y="873"/>
                    <a:pt x="471" y="873"/>
                  </a:cubicBezTo>
                  <a:cubicBezTo>
                    <a:pt x="681" y="873"/>
                    <a:pt x="866" y="720"/>
                    <a:pt x="900" y="506"/>
                  </a:cubicBezTo>
                  <a:cubicBezTo>
                    <a:pt x="940" y="268"/>
                    <a:pt x="778" y="45"/>
                    <a:pt x="541" y="6"/>
                  </a:cubicBezTo>
                  <a:cubicBezTo>
                    <a:pt x="517" y="2"/>
                    <a:pt x="494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" name="Google Shape;738;p41">
              <a:extLst>
                <a:ext uri="{FF2B5EF4-FFF2-40B4-BE49-F238E27FC236}">
                  <a16:creationId xmlns:a16="http://schemas.microsoft.com/office/drawing/2014/main" id="{277DFA82-56C3-49FD-87CC-139547798746}"/>
                </a:ext>
              </a:extLst>
            </p:cNvPr>
            <p:cNvSpPr/>
            <p:nvPr/>
          </p:nvSpPr>
          <p:spPr>
            <a:xfrm>
              <a:off x="1364289" y="3779120"/>
              <a:ext cx="19584" cy="19606"/>
            </a:xfrm>
            <a:custGeom>
              <a:avLst/>
              <a:gdLst/>
              <a:ahLst/>
              <a:cxnLst/>
              <a:rect l="l" t="t" r="r" b="b"/>
              <a:pathLst>
                <a:path w="873" h="874" extrusionOk="0">
                  <a:moveTo>
                    <a:pt x="435" y="1"/>
                  </a:moveTo>
                  <a:cubicBezTo>
                    <a:pt x="195" y="1"/>
                    <a:pt x="0" y="196"/>
                    <a:pt x="0" y="437"/>
                  </a:cubicBezTo>
                  <a:cubicBezTo>
                    <a:pt x="0" y="678"/>
                    <a:pt x="195" y="874"/>
                    <a:pt x="435" y="874"/>
                  </a:cubicBezTo>
                  <a:cubicBezTo>
                    <a:pt x="678" y="874"/>
                    <a:pt x="872" y="678"/>
                    <a:pt x="872" y="437"/>
                  </a:cubicBezTo>
                  <a:cubicBezTo>
                    <a:pt x="872" y="196"/>
                    <a:pt x="678" y="1"/>
                    <a:pt x="4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" name="Google Shape;739;p41">
              <a:extLst>
                <a:ext uri="{FF2B5EF4-FFF2-40B4-BE49-F238E27FC236}">
                  <a16:creationId xmlns:a16="http://schemas.microsoft.com/office/drawing/2014/main" id="{15F57012-7A20-41F4-97F2-5A57AF3F0324}"/>
                </a:ext>
              </a:extLst>
            </p:cNvPr>
            <p:cNvSpPr/>
            <p:nvPr/>
          </p:nvSpPr>
          <p:spPr>
            <a:xfrm>
              <a:off x="1531433" y="3778110"/>
              <a:ext cx="19606" cy="19606"/>
            </a:xfrm>
            <a:custGeom>
              <a:avLst/>
              <a:gdLst/>
              <a:ahLst/>
              <a:cxnLst/>
              <a:rect l="l" t="t" r="r" b="b"/>
              <a:pathLst>
                <a:path w="874" h="874" extrusionOk="0">
                  <a:moveTo>
                    <a:pt x="437" y="1"/>
                  </a:moveTo>
                  <a:cubicBezTo>
                    <a:pt x="196" y="1"/>
                    <a:pt x="0" y="196"/>
                    <a:pt x="0" y="437"/>
                  </a:cubicBezTo>
                  <a:cubicBezTo>
                    <a:pt x="0" y="678"/>
                    <a:pt x="196" y="874"/>
                    <a:pt x="437" y="874"/>
                  </a:cubicBezTo>
                  <a:cubicBezTo>
                    <a:pt x="678" y="874"/>
                    <a:pt x="874" y="678"/>
                    <a:pt x="874" y="437"/>
                  </a:cubicBezTo>
                  <a:cubicBezTo>
                    <a:pt x="874" y="196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83" name="Google Shape;740;p41">
            <a:extLst>
              <a:ext uri="{FF2B5EF4-FFF2-40B4-BE49-F238E27FC236}">
                <a16:creationId xmlns:a16="http://schemas.microsoft.com/office/drawing/2014/main" id="{DEE29BBC-3467-40D2-B144-DA917DFA43BA}"/>
              </a:ext>
            </a:extLst>
          </p:cNvPr>
          <p:cNvGrpSpPr/>
          <p:nvPr/>
        </p:nvGrpSpPr>
        <p:grpSpPr>
          <a:xfrm>
            <a:off x="4542779" y="3375573"/>
            <a:ext cx="1376181" cy="1163227"/>
            <a:chOff x="6427528" y="4220120"/>
            <a:chExt cx="429627" cy="363115"/>
          </a:xfrm>
        </p:grpSpPr>
        <p:sp>
          <p:nvSpPr>
            <p:cNvPr id="184" name="Google Shape;741;p41">
              <a:extLst>
                <a:ext uri="{FF2B5EF4-FFF2-40B4-BE49-F238E27FC236}">
                  <a16:creationId xmlns:a16="http://schemas.microsoft.com/office/drawing/2014/main" id="{4EF51DA3-E1C7-4295-9492-532630E8114F}"/>
                </a:ext>
              </a:extLst>
            </p:cNvPr>
            <p:cNvSpPr/>
            <p:nvPr/>
          </p:nvSpPr>
          <p:spPr>
            <a:xfrm>
              <a:off x="6427528" y="4220120"/>
              <a:ext cx="429627" cy="363115"/>
            </a:xfrm>
            <a:custGeom>
              <a:avLst/>
              <a:gdLst/>
              <a:ahLst/>
              <a:cxnLst/>
              <a:rect l="l" t="t" r="r" b="b"/>
              <a:pathLst>
                <a:path w="19152" h="16187" extrusionOk="0">
                  <a:moveTo>
                    <a:pt x="3383" y="1"/>
                  </a:moveTo>
                  <a:cubicBezTo>
                    <a:pt x="3251" y="1"/>
                    <a:pt x="3130" y="70"/>
                    <a:pt x="3063" y="185"/>
                  </a:cubicBezTo>
                  <a:lnTo>
                    <a:pt x="48" y="5408"/>
                  </a:lnTo>
                  <a:cubicBezTo>
                    <a:pt x="0" y="5491"/>
                    <a:pt x="10" y="5595"/>
                    <a:pt x="74" y="5668"/>
                  </a:cubicBezTo>
                  <a:lnTo>
                    <a:pt x="9401" y="16113"/>
                  </a:lnTo>
                  <a:cubicBezTo>
                    <a:pt x="9445" y="16162"/>
                    <a:pt x="9505" y="16187"/>
                    <a:pt x="9566" y="16187"/>
                  </a:cubicBezTo>
                  <a:cubicBezTo>
                    <a:pt x="9627" y="16187"/>
                    <a:pt x="9688" y="16162"/>
                    <a:pt x="9732" y="16113"/>
                  </a:cubicBezTo>
                  <a:lnTo>
                    <a:pt x="19076" y="5668"/>
                  </a:lnTo>
                  <a:cubicBezTo>
                    <a:pt x="19140" y="5595"/>
                    <a:pt x="19152" y="5491"/>
                    <a:pt x="19104" y="5408"/>
                  </a:cubicBezTo>
                  <a:lnTo>
                    <a:pt x="16088" y="185"/>
                  </a:lnTo>
                  <a:cubicBezTo>
                    <a:pt x="16023" y="70"/>
                    <a:pt x="15901" y="1"/>
                    <a:pt x="15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" name="Google Shape;742;p41">
              <a:extLst>
                <a:ext uri="{FF2B5EF4-FFF2-40B4-BE49-F238E27FC236}">
                  <a16:creationId xmlns:a16="http://schemas.microsoft.com/office/drawing/2014/main" id="{472D7F8D-C198-44F6-B4A6-00BEEF14C09A}"/>
                </a:ext>
              </a:extLst>
            </p:cNvPr>
            <p:cNvSpPr/>
            <p:nvPr/>
          </p:nvSpPr>
          <p:spPr>
            <a:xfrm>
              <a:off x="6427842" y="4221197"/>
              <a:ext cx="142671" cy="123379"/>
            </a:xfrm>
            <a:custGeom>
              <a:avLst/>
              <a:gdLst/>
              <a:ahLst/>
              <a:cxnLst/>
              <a:rect l="l" t="t" r="r" b="b"/>
              <a:pathLst>
                <a:path w="6360" h="5500" extrusionOk="0">
                  <a:moveTo>
                    <a:pt x="3185" y="1"/>
                  </a:moveTo>
                  <a:cubicBezTo>
                    <a:pt x="3158" y="17"/>
                    <a:pt x="3133" y="37"/>
                    <a:pt x="3110" y="60"/>
                  </a:cubicBezTo>
                  <a:cubicBezTo>
                    <a:pt x="3087" y="82"/>
                    <a:pt x="3066" y="108"/>
                    <a:pt x="3050" y="137"/>
                  </a:cubicBezTo>
                  <a:lnTo>
                    <a:pt x="34" y="5360"/>
                  </a:lnTo>
                  <a:cubicBezTo>
                    <a:pt x="9" y="5402"/>
                    <a:pt x="1" y="5451"/>
                    <a:pt x="7" y="5499"/>
                  </a:cubicBezTo>
                  <a:lnTo>
                    <a:pt x="6359" y="5499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" name="Google Shape;743;p41">
              <a:extLst>
                <a:ext uri="{FF2B5EF4-FFF2-40B4-BE49-F238E27FC236}">
                  <a16:creationId xmlns:a16="http://schemas.microsoft.com/office/drawing/2014/main" id="{B6ADF7D8-B7EE-44EA-B7DD-36AAAA24BC52}"/>
                </a:ext>
              </a:extLst>
            </p:cNvPr>
            <p:cNvSpPr/>
            <p:nvPr/>
          </p:nvSpPr>
          <p:spPr>
            <a:xfrm>
              <a:off x="6714171" y="4221242"/>
              <a:ext cx="142671" cy="123356"/>
            </a:xfrm>
            <a:custGeom>
              <a:avLst/>
              <a:gdLst/>
              <a:ahLst/>
              <a:cxnLst/>
              <a:rect l="l" t="t" r="r" b="b"/>
              <a:pathLst>
                <a:path w="6360" h="5499" extrusionOk="0">
                  <a:moveTo>
                    <a:pt x="3175" y="0"/>
                  </a:moveTo>
                  <a:lnTo>
                    <a:pt x="1" y="5499"/>
                  </a:lnTo>
                  <a:lnTo>
                    <a:pt x="6353" y="5497"/>
                  </a:lnTo>
                  <a:cubicBezTo>
                    <a:pt x="6359" y="5449"/>
                    <a:pt x="6351" y="5400"/>
                    <a:pt x="6326" y="5358"/>
                  </a:cubicBezTo>
                  <a:lnTo>
                    <a:pt x="3310" y="135"/>
                  </a:lnTo>
                  <a:cubicBezTo>
                    <a:pt x="3294" y="108"/>
                    <a:pt x="3274" y="81"/>
                    <a:pt x="3250" y="58"/>
                  </a:cubicBezTo>
                  <a:cubicBezTo>
                    <a:pt x="3229" y="35"/>
                    <a:pt x="3202" y="16"/>
                    <a:pt x="3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" name="Google Shape;744;p41">
              <a:extLst>
                <a:ext uri="{FF2B5EF4-FFF2-40B4-BE49-F238E27FC236}">
                  <a16:creationId xmlns:a16="http://schemas.microsoft.com/office/drawing/2014/main" id="{4FD46234-1E83-4D60-897D-F9AD872ADED6}"/>
                </a:ext>
              </a:extLst>
            </p:cNvPr>
            <p:cNvSpPr/>
            <p:nvPr/>
          </p:nvSpPr>
          <p:spPr>
            <a:xfrm>
              <a:off x="6570491" y="4324230"/>
              <a:ext cx="143703" cy="259006"/>
            </a:xfrm>
            <a:custGeom>
              <a:avLst/>
              <a:gdLst/>
              <a:ahLst/>
              <a:cxnLst/>
              <a:rect l="l" t="t" r="r" b="b"/>
              <a:pathLst>
                <a:path w="6406" h="11546" extrusionOk="0">
                  <a:moveTo>
                    <a:pt x="1273" y="1"/>
                  </a:moveTo>
                  <a:lnTo>
                    <a:pt x="0" y="908"/>
                  </a:lnTo>
                  <a:lnTo>
                    <a:pt x="3111" y="11530"/>
                  </a:lnTo>
                  <a:cubicBezTo>
                    <a:pt x="3138" y="11540"/>
                    <a:pt x="3166" y="11545"/>
                    <a:pt x="3194" y="11545"/>
                  </a:cubicBezTo>
                  <a:cubicBezTo>
                    <a:pt x="3222" y="11545"/>
                    <a:pt x="3249" y="11540"/>
                    <a:pt x="3276" y="11530"/>
                  </a:cubicBezTo>
                  <a:lnTo>
                    <a:pt x="6406" y="908"/>
                  </a:lnTo>
                  <a:lnTo>
                    <a:pt x="5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8" name="Google Shape;745;p41">
              <a:extLst>
                <a:ext uri="{FF2B5EF4-FFF2-40B4-BE49-F238E27FC236}">
                  <a16:creationId xmlns:a16="http://schemas.microsoft.com/office/drawing/2014/main" id="{B120904F-F575-4620-8EFE-B2F52A808207}"/>
                </a:ext>
              </a:extLst>
            </p:cNvPr>
            <p:cNvSpPr/>
            <p:nvPr/>
          </p:nvSpPr>
          <p:spPr>
            <a:xfrm>
              <a:off x="6570491" y="4220120"/>
              <a:ext cx="143703" cy="124456"/>
            </a:xfrm>
            <a:custGeom>
              <a:avLst/>
              <a:gdLst/>
              <a:ahLst/>
              <a:cxnLst/>
              <a:rect l="l" t="t" r="r" b="b"/>
              <a:pathLst>
                <a:path w="6406" h="5548" extrusionOk="0">
                  <a:moveTo>
                    <a:pt x="3204" y="1"/>
                  </a:moveTo>
                  <a:lnTo>
                    <a:pt x="0" y="5547"/>
                  </a:lnTo>
                  <a:lnTo>
                    <a:pt x="6406" y="5547"/>
                  </a:lnTo>
                  <a:lnTo>
                    <a:pt x="32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89" name="Google Shape;746;p41">
            <a:extLst>
              <a:ext uri="{FF2B5EF4-FFF2-40B4-BE49-F238E27FC236}">
                <a16:creationId xmlns:a16="http://schemas.microsoft.com/office/drawing/2014/main" id="{58C7352D-36E7-4724-B0AB-B772A539058A}"/>
              </a:ext>
            </a:extLst>
          </p:cNvPr>
          <p:cNvGrpSpPr/>
          <p:nvPr/>
        </p:nvGrpSpPr>
        <p:grpSpPr>
          <a:xfrm>
            <a:off x="4685612" y="8160500"/>
            <a:ext cx="1090504" cy="1337512"/>
            <a:chOff x="2688689" y="4106702"/>
            <a:chExt cx="446586" cy="547622"/>
          </a:xfrm>
        </p:grpSpPr>
        <p:grpSp>
          <p:nvGrpSpPr>
            <p:cNvPr id="190" name="Google Shape;747;p41">
              <a:extLst>
                <a:ext uri="{FF2B5EF4-FFF2-40B4-BE49-F238E27FC236}">
                  <a16:creationId xmlns:a16="http://schemas.microsoft.com/office/drawing/2014/main" id="{FD43AACC-CAE4-4576-8902-F240D2EABC4A}"/>
                </a:ext>
              </a:extLst>
            </p:cNvPr>
            <p:cNvGrpSpPr/>
            <p:nvPr/>
          </p:nvGrpSpPr>
          <p:grpSpPr>
            <a:xfrm>
              <a:off x="3041171" y="4564728"/>
              <a:ext cx="94104" cy="89595"/>
              <a:chOff x="2673405" y="4595483"/>
              <a:chExt cx="94104" cy="89595"/>
            </a:xfrm>
          </p:grpSpPr>
          <p:sp>
            <p:nvSpPr>
              <p:cNvPr id="202" name="Google Shape;748;p41">
                <a:extLst>
                  <a:ext uri="{FF2B5EF4-FFF2-40B4-BE49-F238E27FC236}">
                    <a16:creationId xmlns:a16="http://schemas.microsoft.com/office/drawing/2014/main" id="{CFB97A75-D757-4CC2-AF8E-36B47BB0AFC3}"/>
                  </a:ext>
                </a:extLst>
              </p:cNvPr>
              <p:cNvSpPr/>
              <p:nvPr/>
            </p:nvSpPr>
            <p:spPr>
              <a:xfrm>
                <a:off x="2673405" y="4595483"/>
                <a:ext cx="91345" cy="89595"/>
              </a:xfrm>
              <a:custGeom>
                <a:avLst/>
                <a:gdLst/>
                <a:ahLst/>
                <a:cxnLst/>
                <a:rect l="l" t="t" r="r" b="b"/>
                <a:pathLst>
                  <a:path w="4072" h="3994" extrusionOk="0">
                    <a:moveTo>
                      <a:pt x="1167" y="1"/>
                    </a:moveTo>
                    <a:lnTo>
                      <a:pt x="1" y="1167"/>
                    </a:lnTo>
                    <a:lnTo>
                      <a:pt x="2589" y="3757"/>
                    </a:lnTo>
                    <a:cubicBezTo>
                      <a:pt x="2747" y="3914"/>
                      <a:pt x="2954" y="3993"/>
                      <a:pt x="3160" y="3993"/>
                    </a:cubicBezTo>
                    <a:cubicBezTo>
                      <a:pt x="3367" y="3993"/>
                      <a:pt x="3574" y="3914"/>
                      <a:pt x="3732" y="3757"/>
                    </a:cubicBezTo>
                    <a:lnTo>
                      <a:pt x="3755" y="3734"/>
                    </a:lnTo>
                    <a:cubicBezTo>
                      <a:pt x="4071" y="3417"/>
                      <a:pt x="4071" y="2905"/>
                      <a:pt x="3757" y="2591"/>
                    </a:cubicBezTo>
                    <a:lnTo>
                      <a:pt x="116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pPr defTabSz="243843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749;p41">
                <a:extLst>
                  <a:ext uri="{FF2B5EF4-FFF2-40B4-BE49-F238E27FC236}">
                    <a16:creationId xmlns:a16="http://schemas.microsoft.com/office/drawing/2014/main" id="{0D02DAF9-61C2-4BF5-9C59-28E5C8279F33}"/>
                  </a:ext>
                </a:extLst>
              </p:cNvPr>
              <p:cNvSpPr/>
              <p:nvPr/>
            </p:nvSpPr>
            <p:spPr>
              <a:xfrm>
                <a:off x="2673405" y="4595483"/>
                <a:ext cx="94104" cy="88810"/>
              </a:xfrm>
              <a:custGeom>
                <a:avLst/>
                <a:gdLst/>
                <a:ahLst/>
                <a:cxnLst/>
                <a:rect l="l" t="t" r="r" b="b"/>
                <a:pathLst>
                  <a:path w="4195" h="3959" extrusionOk="0">
                    <a:moveTo>
                      <a:pt x="1167" y="1"/>
                    </a:moveTo>
                    <a:lnTo>
                      <a:pt x="1" y="1169"/>
                    </a:lnTo>
                    <a:lnTo>
                      <a:pt x="17" y="1185"/>
                    </a:lnTo>
                    <a:lnTo>
                      <a:pt x="572" y="631"/>
                    </a:lnTo>
                    <a:lnTo>
                      <a:pt x="3149" y="3207"/>
                    </a:lnTo>
                    <a:cubicBezTo>
                      <a:pt x="3345" y="3404"/>
                      <a:pt x="3429" y="3686"/>
                      <a:pt x="3372" y="3959"/>
                    </a:cubicBezTo>
                    <a:cubicBezTo>
                      <a:pt x="3987" y="3796"/>
                      <a:pt x="4195" y="3027"/>
                      <a:pt x="3744" y="2579"/>
                    </a:cubicBezTo>
                    <a:lnTo>
                      <a:pt x="116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pPr defTabSz="243843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1" name="Google Shape;750;p41">
              <a:extLst>
                <a:ext uri="{FF2B5EF4-FFF2-40B4-BE49-F238E27FC236}">
                  <a16:creationId xmlns:a16="http://schemas.microsoft.com/office/drawing/2014/main" id="{0C4843AC-9587-4932-995F-5AF58FE6252E}"/>
                </a:ext>
              </a:extLst>
            </p:cNvPr>
            <p:cNvGrpSpPr/>
            <p:nvPr/>
          </p:nvGrpSpPr>
          <p:grpSpPr>
            <a:xfrm>
              <a:off x="2688689" y="4106702"/>
              <a:ext cx="416886" cy="513166"/>
              <a:chOff x="2320923" y="4137457"/>
              <a:chExt cx="416886" cy="513166"/>
            </a:xfrm>
          </p:grpSpPr>
          <p:sp>
            <p:nvSpPr>
              <p:cNvPr id="193" name="Google Shape;751;p41">
                <a:extLst>
                  <a:ext uri="{FF2B5EF4-FFF2-40B4-BE49-F238E27FC236}">
                    <a16:creationId xmlns:a16="http://schemas.microsoft.com/office/drawing/2014/main" id="{541267F7-AF9F-4CD3-B06C-B5D5E72FF60E}"/>
                  </a:ext>
                </a:extLst>
              </p:cNvPr>
              <p:cNvSpPr/>
              <p:nvPr/>
            </p:nvSpPr>
            <p:spPr>
              <a:xfrm>
                <a:off x="2538451" y="4460529"/>
                <a:ext cx="190071" cy="190093"/>
              </a:xfrm>
              <a:custGeom>
                <a:avLst/>
                <a:gdLst/>
                <a:ahLst/>
                <a:cxnLst/>
                <a:rect l="l" t="t" r="r" b="b"/>
                <a:pathLst>
                  <a:path w="8473" h="8474" extrusionOk="0">
                    <a:moveTo>
                      <a:pt x="4237" y="1"/>
                    </a:moveTo>
                    <a:cubicBezTo>
                      <a:pt x="1896" y="1"/>
                      <a:pt x="0" y="1898"/>
                      <a:pt x="0" y="4237"/>
                    </a:cubicBezTo>
                    <a:cubicBezTo>
                      <a:pt x="0" y="6577"/>
                      <a:pt x="1896" y="8473"/>
                      <a:pt x="4237" y="8473"/>
                    </a:cubicBezTo>
                    <a:cubicBezTo>
                      <a:pt x="6575" y="8473"/>
                      <a:pt x="8473" y="6577"/>
                      <a:pt x="8473" y="4237"/>
                    </a:cubicBezTo>
                    <a:cubicBezTo>
                      <a:pt x="8473" y="1898"/>
                      <a:pt x="6575" y="1"/>
                      <a:pt x="423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pPr defTabSz="243843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752;p41">
                <a:extLst>
                  <a:ext uri="{FF2B5EF4-FFF2-40B4-BE49-F238E27FC236}">
                    <a16:creationId xmlns:a16="http://schemas.microsoft.com/office/drawing/2014/main" id="{A3C2F760-7737-46B0-9780-B7213FA065A7}"/>
                  </a:ext>
                </a:extLst>
              </p:cNvPr>
              <p:cNvSpPr/>
              <p:nvPr/>
            </p:nvSpPr>
            <p:spPr>
              <a:xfrm>
                <a:off x="2554692" y="4476771"/>
                <a:ext cx="183116" cy="173829"/>
              </a:xfrm>
              <a:custGeom>
                <a:avLst/>
                <a:gdLst/>
                <a:ahLst/>
                <a:cxnLst/>
                <a:rect l="l" t="t" r="r" b="b"/>
                <a:pathLst>
                  <a:path w="8163" h="7749" extrusionOk="0">
                    <a:moveTo>
                      <a:pt x="5880" y="1"/>
                    </a:moveTo>
                    <a:cubicBezTo>
                      <a:pt x="6993" y="1647"/>
                      <a:pt x="6820" y="3905"/>
                      <a:pt x="5362" y="5363"/>
                    </a:cubicBezTo>
                    <a:cubicBezTo>
                      <a:pt x="4536" y="6190"/>
                      <a:pt x="3452" y="6603"/>
                      <a:pt x="2368" y="6603"/>
                    </a:cubicBezTo>
                    <a:cubicBezTo>
                      <a:pt x="1541" y="6603"/>
                      <a:pt x="713" y="6362"/>
                      <a:pt x="0" y="5880"/>
                    </a:cubicBezTo>
                    <a:lnTo>
                      <a:pt x="0" y="5880"/>
                    </a:lnTo>
                    <a:cubicBezTo>
                      <a:pt x="151" y="6105"/>
                      <a:pt x="325" y="6316"/>
                      <a:pt x="517" y="6507"/>
                    </a:cubicBezTo>
                    <a:cubicBezTo>
                      <a:pt x="1344" y="7335"/>
                      <a:pt x="2428" y="7749"/>
                      <a:pt x="3512" y="7749"/>
                    </a:cubicBezTo>
                    <a:cubicBezTo>
                      <a:pt x="4596" y="7749"/>
                      <a:pt x="5680" y="7335"/>
                      <a:pt x="6507" y="6507"/>
                    </a:cubicBezTo>
                    <a:cubicBezTo>
                      <a:pt x="8162" y="4853"/>
                      <a:pt x="8162" y="2171"/>
                      <a:pt x="6507" y="517"/>
                    </a:cubicBezTo>
                    <a:lnTo>
                      <a:pt x="6507" y="518"/>
                    </a:lnTo>
                    <a:cubicBezTo>
                      <a:pt x="6315" y="325"/>
                      <a:pt x="6105" y="151"/>
                      <a:pt x="58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pPr defTabSz="243843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753;p41">
                <a:extLst>
                  <a:ext uri="{FF2B5EF4-FFF2-40B4-BE49-F238E27FC236}">
                    <a16:creationId xmlns:a16="http://schemas.microsoft.com/office/drawing/2014/main" id="{021690E4-84B8-4E5B-A8B7-2BE858A49DBD}"/>
                  </a:ext>
                </a:extLst>
              </p:cNvPr>
              <p:cNvSpPr/>
              <p:nvPr/>
            </p:nvSpPr>
            <p:spPr>
              <a:xfrm>
                <a:off x="2320923" y="4137457"/>
                <a:ext cx="338148" cy="462356"/>
              </a:xfrm>
              <a:custGeom>
                <a:avLst/>
                <a:gdLst/>
                <a:ahLst/>
                <a:cxnLst/>
                <a:rect l="l" t="t" r="r" b="b"/>
                <a:pathLst>
                  <a:path w="15074" h="20611" extrusionOk="0">
                    <a:moveTo>
                      <a:pt x="958" y="1"/>
                    </a:moveTo>
                    <a:cubicBezTo>
                      <a:pt x="430" y="1"/>
                      <a:pt x="0" y="430"/>
                      <a:pt x="2" y="960"/>
                    </a:cubicBezTo>
                    <a:lnTo>
                      <a:pt x="2" y="19650"/>
                    </a:lnTo>
                    <a:cubicBezTo>
                      <a:pt x="2" y="20180"/>
                      <a:pt x="431" y="20610"/>
                      <a:pt x="961" y="20610"/>
                    </a:cubicBezTo>
                    <a:lnTo>
                      <a:pt x="14115" y="20610"/>
                    </a:lnTo>
                    <a:cubicBezTo>
                      <a:pt x="14644" y="20609"/>
                      <a:pt x="15074" y="20180"/>
                      <a:pt x="15074" y="19650"/>
                    </a:cubicBezTo>
                    <a:lnTo>
                      <a:pt x="15074" y="960"/>
                    </a:lnTo>
                    <a:cubicBezTo>
                      <a:pt x="15074" y="430"/>
                      <a:pt x="14646" y="1"/>
                      <a:pt x="14118" y="1"/>
                    </a:cubicBezTo>
                    <a:cubicBezTo>
                      <a:pt x="14117" y="1"/>
                      <a:pt x="14116" y="1"/>
                      <a:pt x="14115" y="1"/>
                    </a:cubicBezTo>
                    <a:lnTo>
                      <a:pt x="961" y="1"/>
                    </a:lnTo>
                    <a:cubicBezTo>
                      <a:pt x="960" y="1"/>
                      <a:pt x="959" y="1"/>
                      <a:pt x="9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pPr defTabSz="243843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754;p41">
                <a:extLst>
                  <a:ext uri="{FF2B5EF4-FFF2-40B4-BE49-F238E27FC236}">
                    <a16:creationId xmlns:a16="http://schemas.microsoft.com/office/drawing/2014/main" id="{13363D10-63D8-40A5-86A2-7E14D2FD9FC2}"/>
                  </a:ext>
                </a:extLst>
              </p:cNvPr>
              <p:cNvSpPr/>
              <p:nvPr/>
            </p:nvSpPr>
            <p:spPr>
              <a:xfrm>
                <a:off x="2320945" y="4137457"/>
                <a:ext cx="338125" cy="462356"/>
              </a:xfrm>
              <a:custGeom>
                <a:avLst/>
                <a:gdLst/>
                <a:ahLst/>
                <a:cxnLst/>
                <a:rect l="l" t="t" r="r" b="b"/>
                <a:pathLst>
                  <a:path w="15073" h="20611" extrusionOk="0">
                    <a:moveTo>
                      <a:pt x="14096" y="1"/>
                    </a:moveTo>
                    <a:cubicBezTo>
                      <a:pt x="14095" y="1"/>
                      <a:pt x="14094" y="1"/>
                      <a:pt x="14094" y="1"/>
                    </a:cubicBezTo>
                    <a:lnTo>
                      <a:pt x="13143" y="1"/>
                    </a:lnTo>
                    <a:lnTo>
                      <a:pt x="13143" y="17702"/>
                    </a:lnTo>
                    <a:cubicBezTo>
                      <a:pt x="13143" y="18241"/>
                      <a:pt x="12704" y="18681"/>
                      <a:pt x="12164" y="18681"/>
                    </a:cubicBezTo>
                    <a:lnTo>
                      <a:pt x="1" y="18681"/>
                    </a:lnTo>
                    <a:lnTo>
                      <a:pt x="1" y="19631"/>
                    </a:lnTo>
                    <a:cubicBezTo>
                      <a:pt x="1" y="20172"/>
                      <a:pt x="439" y="20610"/>
                      <a:pt x="980" y="20610"/>
                    </a:cubicBezTo>
                    <a:lnTo>
                      <a:pt x="14094" y="20610"/>
                    </a:lnTo>
                    <a:cubicBezTo>
                      <a:pt x="14635" y="20610"/>
                      <a:pt x="15073" y="20172"/>
                      <a:pt x="15073" y="19631"/>
                    </a:cubicBezTo>
                    <a:lnTo>
                      <a:pt x="15073" y="979"/>
                    </a:lnTo>
                    <a:cubicBezTo>
                      <a:pt x="15073" y="440"/>
                      <a:pt x="14636" y="1"/>
                      <a:pt x="140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pPr defTabSz="243843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755;p41">
                <a:extLst>
                  <a:ext uri="{FF2B5EF4-FFF2-40B4-BE49-F238E27FC236}">
                    <a16:creationId xmlns:a16="http://schemas.microsoft.com/office/drawing/2014/main" id="{3B5DE491-B413-4489-998F-18017778B30A}"/>
                  </a:ext>
                </a:extLst>
              </p:cNvPr>
              <p:cNvSpPr/>
              <p:nvPr/>
            </p:nvSpPr>
            <p:spPr>
              <a:xfrm>
                <a:off x="2538451" y="4460552"/>
                <a:ext cx="120620" cy="139261"/>
              </a:xfrm>
              <a:custGeom>
                <a:avLst/>
                <a:gdLst/>
                <a:ahLst/>
                <a:cxnLst/>
                <a:rect l="l" t="t" r="r" b="b"/>
                <a:pathLst>
                  <a:path w="5377" h="6208" extrusionOk="0">
                    <a:moveTo>
                      <a:pt x="4236" y="1"/>
                    </a:moveTo>
                    <a:cubicBezTo>
                      <a:pt x="3972" y="1"/>
                      <a:pt x="3708" y="25"/>
                      <a:pt x="3447" y="75"/>
                    </a:cubicBezTo>
                    <a:lnTo>
                      <a:pt x="3447" y="3299"/>
                    </a:lnTo>
                    <a:cubicBezTo>
                      <a:pt x="3447" y="3838"/>
                      <a:pt x="3008" y="4278"/>
                      <a:pt x="2468" y="4278"/>
                    </a:cubicBezTo>
                    <a:lnTo>
                      <a:pt x="0" y="4278"/>
                    </a:lnTo>
                    <a:cubicBezTo>
                      <a:pt x="6" y="4950"/>
                      <a:pt x="173" y="5611"/>
                      <a:pt x="485" y="6207"/>
                    </a:cubicBezTo>
                    <a:lnTo>
                      <a:pt x="4398" y="6207"/>
                    </a:lnTo>
                    <a:cubicBezTo>
                      <a:pt x="4939" y="6207"/>
                      <a:pt x="5377" y="5768"/>
                      <a:pt x="5377" y="5228"/>
                    </a:cubicBezTo>
                    <a:lnTo>
                      <a:pt x="5377" y="156"/>
                    </a:lnTo>
                    <a:cubicBezTo>
                      <a:pt x="5004" y="53"/>
                      <a:pt x="4621" y="1"/>
                      <a:pt x="423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pPr defTabSz="243843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756;p41">
                <a:extLst>
                  <a:ext uri="{FF2B5EF4-FFF2-40B4-BE49-F238E27FC236}">
                    <a16:creationId xmlns:a16="http://schemas.microsoft.com/office/drawing/2014/main" id="{BA612B2E-CBC4-45BC-BA1B-00D1D58386A6}"/>
                  </a:ext>
                </a:extLst>
              </p:cNvPr>
              <p:cNvSpPr/>
              <p:nvPr/>
            </p:nvSpPr>
            <p:spPr>
              <a:xfrm>
                <a:off x="2370184" y="4260162"/>
                <a:ext cx="239624" cy="218425"/>
              </a:xfrm>
              <a:custGeom>
                <a:avLst/>
                <a:gdLst/>
                <a:ahLst/>
                <a:cxnLst/>
                <a:rect l="l" t="t" r="r" b="b"/>
                <a:pathLst>
                  <a:path w="10682" h="9737" extrusionOk="0">
                    <a:moveTo>
                      <a:pt x="3473" y="1177"/>
                    </a:moveTo>
                    <a:cubicBezTo>
                      <a:pt x="3401" y="1281"/>
                      <a:pt x="3335" y="1392"/>
                      <a:pt x="3269" y="1509"/>
                    </a:cubicBezTo>
                    <a:cubicBezTo>
                      <a:pt x="2821" y="2326"/>
                      <a:pt x="2554" y="3378"/>
                      <a:pt x="2508" y="4503"/>
                    </a:cubicBezTo>
                    <a:lnTo>
                      <a:pt x="1222" y="4503"/>
                    </a:lnTo>
                    <a:cubicBezTo>
                      <a:pt x="1305" y="3536"/>
                      <a:pt x="1729" y="2629"/>
                      <a:pt x="2416" y="1943"/>
                    </a:cubicBezTo>
                    <a:lnTo>
                      <a:pt x="2415" y="1943"/>
                    </a:lnTo>
                    <a:cubicBezTo>
                      <a:pt x="2724" y="1634"/>
                      <a:pt x="3081" y="1374"/>
                      <a:pt x="3473" y="1177"/>
                    </a:cubicBezTo>
                    <a:close/>
                    <a:moveTo>
                      <a:pt x="4976" y="798"/>
                    </a:moveTo>
                    <a:lnTo>
                      <a:pt x="4976" y="4503"/>
                    </a:lnTo>
                    <a:lnTo>
                      <a:pt x="3233" y="4503"/>
                    </a:lnTo>
                    <a:cubicBezTo>
                      <a:pt x="3280" y="3539"/>
                      <a:pt x="3504" y="2597"/>
                      <a:pt x="3909" y="1860"/>
                    </a:cubicBezTo>
                    <a:cubicBezTo>
                      <a:pt x="4215" y="1303"/>
                      <a:pt x="4585" y="939"/>
                      <a:pt x="4976" y="798"/>
                    </a:cubicBezTo>
                    <a:close/>
                    <a:moveTo>
                      <a:pt x="5705" y="798"/>
                    </a:moveTo>
                    <a:cubicBezTo>
                      <a:pt x="6096" y="939"/>
                      <a:pt x="6465" y="1303"/>
                      <a:pt x="6773" y="1860"/>
                    </a:cubicBezTo>
                    <a:cubicBezTo>
                      <a:pt x="7178" y="2597"/>
                      <a:pt x="7403" y="3539"/>
                      <a:pt x="7448" y="4503"/>
                    </a:cubicBezTo>
                    <a:lnTo>
                      <a:pt x="5705" y="4503"/>
                    </a:lnTo>
                    <a:lnTo>
                      <a:pt x="5705" y="798"/>
                    </a:lnTo>
                    <a:close/>
                    <a:moveTo>
                      <a:pt x="7210" y="1177"/>
                    </a:moveTo>
                    <a:cubicBezTo>
                      <a:pt x="8485" y="1822"/>
                      <a:pt x="9335" y="3080"/>
                      <a:pt x="9460" y="4503"/>
                    </a:cubicBezTo>
                    <a:lnTo>
                      <a:pt x="8174" y="4503"/>
                    </a:lnTo>
                    <a:cubicBezTo>
                      <a:pt x="8127" y="3378"/>
                      <a:pt x="7861" y="2324"/>
                      <a:pt x="7413" y="1509"/>
                    </a:cubicBezTo>
                    <a:cubicBezTo>
                      <a:pt x="7348" y="1392"/>
                      <a:pt x="7279" y="1281"/>
                      <a:pt x="7210" y="1177"/>
                    </a:cubicBezTo>
                    <a:close/>
                    <a:moveTo>
                      <a:pt x="2508" y="5233"/>
                    </a:moveTo>
                    <a:cubicBezTo>
                      <a:pt x="2556" y="6360"/>
                      <a:pt x="2821" y="7412"/>
                      <a:pt x="3269" y="8229"/>
                    </a:cubicBezTo>
                    <a:cubicBezTo>
                      <a:pt x="3333" y="8345"/>
                      <a:pt x="3400" y="8455"/>
                      <a:pt x="3471" y="8558"/>
                    </a:cubicBezTo>
                    <a:cubicBezTo>
                      <a:pt x="2196" y="7914"/>
                      <a:pt x="1346" y="6656"/>
                      <a:pt x="1222" y="5233"/>
                    </a:cubicBezTo>
                    <a:close/>
                    <a:moveTo>
                      <a:pt x="9460" y="5233"/>
                    </a:moveTo>
                    <a:cubicBezTo>
                      <a:pt x="9376" y="6201"/>
                      <a:pt x="8954" y="7108"/>
                      <a:pt x="8267" y="7794"/>
                    </a:cubicBezTo>
                    <a:lnTo>
                      <a:pt x="8266" y="7794"/>
                    </a:lnTo>
                    <a:cubicBezTo>
                      <a:pt x="7957" y="8103"/>
                      <a:pt x="7601" y="8361"/>
                      <a:pt x="7211" y="8558"/>
                    </a:cubicBezTo>
                    <a:cubicBezTo>
                      <a:pt x="7281" y="8455"/>
                      <a:pt x="7348" y="8345"/>
                      <a:pt x="7411" y="8229"/>
                    </a:cubicBezTo>
                    <a:cubicBezTo>
                      <a:pt x="7861" y="7412"/>
                      <a:pt x="8127" y="6360"/>
                      <a:pt x="8173" y="5233"/>
                    </a:cubicBezTo>
                    <a:close/>
                    <a:moveTo>
                      <a:pt x="4976" y="5233"/>
                    </a:moveTo>
                    <a:lnTo>
                      <a:pt x="4976" y="8940"/>
                    </a:lnTo>
                    <a:cubicBezTo>
                      <a:pt x="4585" y="8799"/>
                      <a:pt x="4215" y="8434"/>
                      <a:pt x="3909" y="7876"/>
                    </a:cubicBezTo>
                    <a:cubicBezTo>
                      <a:pt x="3504" y="7139"/>
                      <a:pt x="3280" y="6198"/>
                      <a:pt x="3233" y="5233"/>
                    </a:cubicBezTo>
                    <a:close/>
                    <a:moveTo>
                      <a:pt x="7448" y="5233"/>
                    </a:moveTo>
                    <a:cubicBezTo>
                      <a:pt x="7403" y="6198"/>
                      <a:pt x="7178" y="7139"/>
                      <a:pt x="6773" y="7876"/>
                    </a:cubicBezTo>
                    <a:cubicBezTo>
                      <a:pt x="6465" y="8434"/>
                      <a:pt x="6096" y="8799"/>
                      <a:pt x="5705" y="8940"/>
                    </a:cubicBezTo>
                    <a:lnTo>
                      <a:pt x="5705" y="5233"/>
                    </a:lnTo>
                    <a:close/>
                    <a:moveTo>
                      <a:pt x="5340" y="1"/>
                    </a:moveTo>
                    <a:cubicBezTo>
                      <a:pt x="4095" y="1"/>
                      <a:pt x="2849" y="476"/>
                      <a:pt x="1898" y="1426"/>
                    </a:cubicBezTo>
                    <a:cubicBezTo>
                      <a:pt x="1" y="3324"/>
                      <a:pt x="1" y="6413"/>
                      <a:pt x="1898" y="8310"/>
                    </a:cubicBezTo>
                    <a:cubicBezTo>
                      <a:pt x="2811" y="9223"/>
                      <a:pt x="4050" y="9736"/>
                      <a:pt x="5341" y="9736"/>
                    </a:cubicBezTo>
                    <a:cubicBezTo>
                      <a:pt x="6631" y="9736"/>
                      <a:pt x="7870" y="9223"/>
                      <a:pt x="8782" y="8310"/>
                    </a:cubicBezTo>
                    <a:cubicBezTo>
                      <a:pt x="10681" y="6413"/>
                      <a:pt x="10681" y="3325"/>
                      <a:pt x="8782" y="1426"/>
                    </a:cubicBezTo>
                    <a:cubicBezTo>
                      <a:pt x="7832" y="476"/>
                      <a:pt x="6586" y="1"/>
                      <a:pt x="53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pPr defTabSz="243843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757;p41">
                <a:extLst>
                  <a:ext uri="{FF2B5EF4-FFF2-40B4-BE49-F238E27FC236}">
                    <a16:creationId xmlns:a16="http://schemas.microsoft.com/office/drawing/2014/main" id="{98B13E3E-8F41-4230-9C81-4D5DDE1186BF}"/>
                  </a:ext>
                </a:extLst>
              </p:cNvPr>
              <p:cNvSpPr/>
              <p:nvPr/>
            </p:nvSpPr>
            <p:spPr>
              <a:xfrm>
                <a:off x="2405179" y="4168346"/>
                <a:ext cx="166449" cy="16376"/>
              </a:xfrm>
              <a:custGeom>
                <a:avLst/>
                <a:gdLst/>
                <a:ahLst/>
                <a:cxnLst/>
                <a:rect l="l" t="t" r="r" b="b"/>
                <a:pathLst>
                  <a:path w="7420" h="730" extrusionOk="0">
                    <a:moveTo>
                      <a:pt x="365" y="1"/>
                    </a:moveTo>
                    <a:cubicBezTo>
                      <a:pt x="164" y="1"/>
                      <a:pt x="0" y="163"/>
                      <a:pt x="0" y="365"/>
                    </a:cubicBezTo>
                    <a:cubicBezTo>
                      <a:pt x="0" y="565"/>
                      <a:pt x="164" y="729"/>
                      <a:pt x="365" y="729"/>
                    </a:cubicBezTo>
                    <a:cubicBezTo>
                      <a:pt x="368" y="729"/>
                      <a:pt x="371" y="729"/>
                      <a:pt x="373" y="729"/>
                    </a:cubicBezTo>
                    <a:lnTo>
                      <a:pt x="7063" y="729"/>
                    </a:lnTo>
                    <a:cubicBezTo>
                      <a:pt x="7262" y="723"/>
                      <a:pt x="7420" y="562"/>
                      <a:pt x="7420" y="365"/>
                    </a:cubicBezTo>
                    <a:cubicBezTo>
                      <a:pt x="7420" y="166"/>
                      <a:pt x="7262" y="5"/>
                      <a:pt x="7063" y="1"/>
                    </a:cubicBezTo>
                    <a:lnTo>
                      <a:pt x="373" y="1"/>
                    </a:lnTo>
                    <a:cubicBezTo>
                      <a:pt x="371" y="1"/>
                      <a:pt x="368" y="1"/>
                      <a:pt x="3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pPr defTabSz="243843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758;p41">
                <a:extLst>
                  <a:ext uri="{FF2B5EF4-FFF2-40B4-BE49-F238E27FC236}">
                    <a16:creationId xmlns:a16="http://schemas.microsoft.com/office/drawing/2014/main" id="{FA83D4D4-D65B-43BB-8F4A-E0670C46D942}"/>
                  </a:ext>
                </a:extLst>
              </p:cNvPr>
              <p:cNvSpPr/>
              <p:nvPr/>
            </p:nvSpPr>
            <p:spPr>
              <a:xfrm>
                <a:off x="2447285" y="4205158"/>
                <a:ext cx="82596" cy="16353"/>
              </a:xfrm>
              <a:custGeom>
                <a:avLst/>
                <a:gdLst/>
                <a:ahLst/>
                <a:cxnLst/>
                <a:rect l="l" t="t" r="r" b="b"/>
                <a:pathLst>
                  <a:path w="3682" h="729" extrusionOk="0">
                    <a:moveTo>
                      <a:pt x="366" y="0"/>
                    </a:moveTo>
                    <a:cubicBezTo>
                      <a:pt x="165" y="0"/>
                      <a:pt x="1" y="163"/>
                      <a:pt x="1" y="365"/>
                    </a:cubicBezTo>
                    <a:cubicBezTo>
                      <a:pt x="1" y="565"/>
                      <a:pt x="165" y="729"/>
                      <a:pt x="366" y="729"/>
                    </a:cubicBezTo>
                    <a:cubicBezTo>
                      <a:pt x="368" y="729"/>
                      <a:pt x="371" y="729"/>
                      <a:pt x="374" y="729"/>
                    </a:cubicBezTo>
                    <a:lnTo>
                      <a:pt x="3308" y="729"/>
                    </a:lnTo>
                    <a:cubicBezTo>
                      <a:pt x="3311" y="729"/>
                      <a:pt x="3314" y="729"/>
                      <a:pt x="3316" y="729"/>
                    </a:cubicBezTo>
                    <a:cubicBezTo>
                      <a:pt x="3517" y="729"/>
                      <a:pt x="3681" y="565"/>
                      <a:pt x="3681" y="365"/>
                    </a:cubicBezTo>
                    <a:cubicBezTo>
                      <a:pt x="3681" y="163"/>
                      <a:pt x="3517" y="0"/>
                      <a:pt x="3316" y="0"/>
                    </a:cubicBezTo>
                    <a:cubicBezTo>
                      <a:pt x="3314" y="0"/>
                      <a:pt x="3311" y="0"/>
                      <a:pt x="3308" y="0"/>
                    </a:cubicBezTo>
                    <a:lnTo>
                      <a:pt x="374" y="0"/>
                    </a:lnTo>
                    <a:cubicBezTo>
                      <a:pt x="371" y="0"/>
                      <a:pt x="368" y="0"/>
                      <a:pt x="3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pPr defTabSz="243843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759;p41">
                <a:extLst>
                  <a:ext uri="{FF2B5EF4-FFF2-40B4-BE49-F238E27FC236}">
                    <a16:creationId xmlns:a16="http://schemas.microsoft.com/office/drawing/2014/main" id="{646FFF60-3B06-43B1-A8FD-7A85941A032A}"/>
                  </a:ext>
                </a:extLst>
              </p:cNvPr>
              <p:cNvSpPr/>
              <p:nvPr/>
            </p:nvSpPr>
            <p:spPr>
              <a:xfrm>
                <a:off x="2534465" y="4460542"/>
                <a:ext cx="128606" cy="139283"/>
              </a:xfrm>
              <a:custGeom>
                <a:avLst/>
                <a:gdLst/>
                <a:ahLst/>
                <a:cxnLst/>
                <a:rect l="l" t="t" r="r" b="b"/>
                <a:pathLst>
                  <a:path w="5733" h="6209" extrusionOk="0">
                    <a:moveTo>
                      <a:pt x="4593" y="1"/>
                    </a:moveTo>
                    <a:cubicBezTo>
                      <a:pt x="3484" y="1"/>
                      <a:pt x="2403" y="437"/>
                      <a:pt x="1597" y="1242"/>
                    </a:cubicBezTo>
                    <a:cubicBezTo>
                      <a:pt x="253" y="2586"/>
                      <a:pt x="1" y="4610"/>
                      <a:pt x="841" y="6208"/>
                    </a:cubicBezTo>
                    <a:lnTo>
                      <a:pt x="4754" y="6208"/>
                    </a:lnTo>
                    <a:cubicBezTo>
                      <a:pt x="5295" y="6208"/>
                      <a:pt x="5733" y="5769"/>
                      <a:pt x="5733" y="5229"/>
                    </a:cubicBezTo>
                    <a:lnTo>
                      <a:pt x="5733" y="157"/>
                    </a:lnTo>
                    <a:cubicBezTo>
                      <a:pt x="5356" y="52"/>
                      <a:pt x="4973" y="1"/>
                      <a:pt x="45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pPr defTabSz="2438430">
                  <a:buClr>
                    <a:srgbClr val="000000"/>
                  </a:buClr>
                </a:pPr>
                <a:endParaRPr sz="2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2" name="Google Shape;760;p41">
              <a:extLst>
                <a:ext uri="{FF2B5EF4-FFF2-40B4-BE49-F238E27FC236}">
                  <a16:creationId xmlns:a16="http://schemas.microsoft.com/office/drawing/2014/main" id="{C495B16A-70BF-49A7-85EC-928092035A10}"/>
                </a:ext>
              </a:extLst>
            </p:cNvPr>
            <p:cNvSpPr/>
            <p:nvPr/>
          </p:nvSpPr>
          <p:spPr>
            <a:xfrm>
              <a:off x="2888025" y="4421654"/>
              <a:ext cx="226456" cy="206334"/>
            </a:xfrm>
            <a:custGeom>
              <a:avLst/>
              <a:gdLst/>
              <a:ahLst/>
              <a:cxnLst/>
              <a:rect l="l" t="t" r="r" b="b"/>
              <a:pathLst>
                <a:path w="10095" h="9198" extrusionOk="0">
                  <a:moveTo>
                    <a:pt x="5037" y="730"/>
                  </a:moveTo>
                  <a:cubicBezTo>
                    <a:pt x="5040" y="730"/>
                    <a:pt x="5044" y="730"/>
                    <a:pt x="5048" y="730"/>
                  </a:cubicBezTo>
                  <a:cubicBezTo>
                    <a:pt x="5049" y="730"/>
                    <a:pt x="5051" y="730"/>
                    <a:pt x="5053" y="730"/>
                  </a:cubicBezTo>
                  <a:cubicBezTo>
                    <a:pt x="6078" y="730"/>
                    <a:pt x="7061" y="1137"/>
                    <a:pt x="7785" y="1861"/>
                  </a:cubicBezTo>
                  <a:cubicBezTo>
                    <a:pt x="9294" y="3371"/>
                    <a:pt x="9294" y="5828"/>
                    <a:pt x="7785" y="7336"/>
                  </a:cubicBezTo>
                  <a:cubicBezTo>
                    <a:pt x="7030" y="8091"/>
                    <a:pt x="6038" y="8468"/>
                    <a:pt x="5047" y="8468"/>
                  </a:cubicBezTo>
                  <a:cubicBezTo>
                    <a:pt x="4056" y="8468"/>
                    <a:pt x="3064" y="8091"/>
                    <a:pt x="2310" y="7336"/>
                  </a:cubicBezTo>
                  <a:cubicBezTo>
                    <a:pt x="801" y="5828"/>
                    <a:pt x="801" y="3371"/>
                    <a:pt x="2310" y="1861"/>
                  </a:cubicBezTo>
                  <a:cubicBezTo>
                    <a:pt x="3033" y="1137"/>
                    <a:pt x="4013" y="730"/>
                    <a:pt x="5037" y="730"/>
                  </a:cubicBezTo>
                  <a:close/>
                  <a:moveTo>
                    <a:pt x="5047" y="0"/>
                  </a:moveTo>
                  <a:cubicBezTo>
                    <a:pt x="3869" y="0"/>
                    <a:pt x="2691" y="449"/>
                    <a:pt x="1793" y="1346"/>
                  </a:cubicBezTo>
                  <a:cubicBezTo>
                    <a:pt x="0" y="3139"/>
                    <a:pt x="0" y="6058"/>
                    <a:pt x="1793" y="7853"/>
                  </a:cubicBezTo>
                  <a:cubicBezTo>
                    <a:pt x="2654" y="8714"/>
                    <a:pt x="3820" y="9198"/>
                    <a:pt x="5037" y="9198"/>
                  </a:cubicBezTo>
                  <a:cubicBezTo>
                    <a:pt x="5040" y="9198"/>
                    <a:pt x="5044" y="9198"/>
                    <a:pt x="5048" y="9198"/>
                  </a:cubicBezTo>
                  <a:cubicBezTo>
                    <a:pt x="5051" y="9198"/>
                    <a:pt x="5055" y="9198"/>
                    <a:pt x="5058" y="9198"/>
                  </a:cubicBezTo>
                  <a:cubicBezTo>
                    <a:pt x="6275" y="9198"/>
                    <a:pt x="7441" y="8714"/>
                    <a:pt x="8300" y="7853"/>
                  </a:cubicBezTo>
                  <a:cubicBezTo>
                    <a:pt x="10095" y="6058"/>
                    <a:pt x="10095" y="3139"/>
                    <a:pt x="8300" y="1346"/>
                  </a:cubicBezTo>
                  <a:cubicBezTo>
                    <a:pt x="7404" y="449"/>
                    <a:pt x="6226" y="0"/>
                    <a:pt x="50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04" name="Google Shape;761;p41">
            <a:extLst>
              <a:ext uri="{FF2B5EF4-FFF2-40B4-BE49-F238E27FC236}">
                <a16:creationId xmlns:a16="http://schemas.microsoft.com/office/drawing/2014/main" id="{5939123D-C704-4063-A256-247EA85D0EFC}"/>
              </a:ext>
            </a:extLst>
          </p:cNvPr>
          <p:cNvGrpSpPr/>
          <p:nvPr/>
        </p:nvGrpSpPr>
        <p:grpSpPr>
          <a:xfrm>
            <a:off x="18422351" y="8378240"/>
            <a:ext cx="1461523" cy="1119771"/>
            <a:chOff x="4193902" y="1239626"/>
            <a:chExt cx="548071" cy="419914"/>
          </a:xfrm>
        </p:grpSpPr>
        <p:sp>
          <p:nvSpPr>
            <p:cNvPr id="205" name="Google Shape;762;p41">
              <a:extLst>
                <a:ext uri="{FF2B5EF4-FFF2-40B4-BE49-F238E27FC236}">
                  <a16:creationId xmlns:a16="http://schemas.microsoft.com/office/drawing/2014/main" id="{16033014-7355-4E3E-B689-0EECF862080C}"/>
                </a:ext>
              </a:extLst>
            </p:cNvPr>
            <p:cNvSpPr/>
            <p:nvPr/>
          </p:nvSpPr>
          <p:spPr>
            <a:xfrm>
              <a:off x="4343392" y="1260960"/>
              <a:ext cx="377270" cy="377270"/>
            </a:xfrm>
            <a:custGeom>
              <a:avLst/>
              <a:gdLst/>
              <a:ahLst/>
              <a:cxnLst/>
              <a:rect l="l" t="t" r="r" b="b"/>
              <a:pathLst>
                <a:path w="16818" h="16818" extrusionOk="0">
                  <a:moveTo>
                    <a:pt x="8409" y="0"/>
                  </a:moveTo>
                  <a:cubicBezTo>
                    <a:pt x="6179" y="0"/>
                    <a:pt x="4041" y="885"/>
                    <a:pt x="2464" y="2462"/>
                  </a:cubicBezTo>
                  <a:cubicBezTo>
                    <a:pt x="887" y="4039"/>
                    <a:pt x="0" y="6179"/>
                    <a:pt x="0" y="8409"/>
                  </a:cubicBezTo>
                  <a:cubicBezTo>
                    <a:pt x="0" y="10639"/>
                    <a:pt x="887" y="12777"/>
                    <a:pt x="2464" y="14354"/>
                  </a:cubicBezTo>
                  <a:cubicBezTo>
                    <a:pt x="4041" y="15931"/>
                    <a:pt x="6179" y="16817"/>
                    <a:pt x="8409" y="16817"/>
                  </a:cubicBezTo>
                  <a:cubicBezTo>
                    <a:pt x="10639" y="16817"/>
                    <a:pt x="12779" y="15931"/>
                    <a:pt x="14356" y="14354"/>
                  </a:cubicBezTo>
                  <a:cubicBezTo>
                    <a:pt x="15931" y="12777"/>
                    <a:pt x="16818" y="10639"/>
                    <a:pt x="16818" y="8409"/>
                  </a:cubicBezTo>
                  <a:cubicBezTo>
                    <a:pt x="16818" y="6179"/>
                    <a:pt x="15931" y="4039"/>
                    <a:pt x="14356" y="2462"/>
                  </a:cubicBezTo>
                  <a:cubicBezTo>
                    <a:pt x="12779" y="885"/>
                    <a:pt x="10639" y="0"/>
                    <a:pt x="8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6" name="Google Shape;763;p41">
              <a:extLst>
                <a:ext uri="{FF2B5EF4-FFF2-40B4-BE49-F238E27FC236}">
                  <a16:creationId xmlns:a16="http://schemas.microsoft.com/office/drawing/2014/main" id="{3465FE40-4381-4027-A2DD-A6F0527E9F35}"/>
                </a:ext>
              </a:extLst>
            </p:cNvPr>
            <p:cNvSpPr/>
            <p:nvPr/>
          </p:nvSpPr>
          <p:spPr>
            <a:xfrm>
              <a:off x="4396333" y="1286151"/>
              <a:ext cx="324329" cy="352078"/>
            </a:xfrm>
            <a:custGeom>
              <a:avLst/>
              <a:gdLst/>
              <a:ahLst/>
              <a:cxnLst/>
              <a:rect l="l" t="t" r="r" b="b"/>
              <a:pathLst>
                <a:path w="14458" h="15695" extrusionOk="0">
                  <a:moveTo>
                    <a:pt x="10250" y="0"/>
                  </a:moveTo>
                  <a:cubicBezTo>
                    <a:pt x="11766" y="1565"/>
                    <a:pt x="12614" y="3662"/>
                    <a:pt x="12611" y="5841"/>
                  </a:cubicBezTo>
                  <a:cubicBezTo>
                    <a:pt x="12611" y="10485"/>
                    <a:pt x="8846" y="14249"/>
                    <a:pt x="4202" y="14249"/>
                  </a:cubicBezTo>
                  <a:cubicBezTo>
                    <a:pt x="4197" y="14249"/>
                    <a:pt x="4191" y="14249"/>
                    <a:pt x="4186" y="14249"/>
                  </a:cubicBezTo>
                  <a:cubicBezTo>
                    <a:pt x="2716" y="14249"/>
                    <a:pt x="1273" y="13862"/>
                    <a:pt x="1" y="13127"/>
                  </a:cubicBezTo>
                  <a:lnTo>
                    <a:pt x="1" y="13127"/>
                  </a:lnTo>
                  <a:cubicBezTo>
                    <a:pt x="1530" y="14709"/>
                    <a:pt x="3674" y="15694"/>
                    <a:pt x="6049" y="15694"/>
                  </a:cubicBezTo>
                  <a:cubicBezTo>
                    <a:pt x="10693" y="15694"/>
                    <a:pt x="14458" y="11930"/>
                    <a:pt x="14458" y="7286"/>
                  </a:cubicBezTo>
                  <a:cubicBezTo>
                    <a:pt x="14458" y="4172"/>
                    <a:pt x="12766" y="1454"/>
                    <a:pt x="10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7" name="Google Shape;764;p41">
              <a:extLst>
                <a:ext uri="{FF2B5EF4-FFF2-40B4-BE49-F238E27FC236}">
                  <a16:creationId xmlns:a16="http://schemas.microsoft.com/office/drawing/2014/main" id="{F996835F-44D4-494A-8ACE-1A2D4423EB4D}"/>
                </a:ext>
              </a:extLst>
            </p:cNvPr>
            <p:cNvSpPr/>
            <p:nvPr/>
          </p:nvSpPr>
          <p:spPr>
            <a:xfrm>
              <a:off x="4322059" y="1239626"/>
              <a:ext cx="419914" cy="419914"/>
            </a:xfrm>
            <a:custGeom>
              <a:avLst/>
              <a:gdLst/>
              <a:ahLst/>
              <a:cxnLst/>
              <a:rect l="l" t="t" r="r" b="b"/>
              <a:pathLst>
                <a:path w="18719" h="18719" extrusionOk="0">
                  <a:moveTo>
                    <a:pt x="9360" y="1901"/>
                  </a:moveTo>
                  <a:cubicBezTo>
                    <a:pt x="13473" y="1901"/>
                    <a:pt x="16818" y="5247"/>
                    <a:pt x="16818" y="9360"/>
                  </a:cubicBezTo>
                  <a:cubicBezTo>
                    <a:pt x="16818" y="13473"/>
                    <a:pt x="13473" y="16818"/>
                    <a:pt x="9360" y="16818"/>
                  </a:cubicBezTo>
                  <a:cubicBezTo>
                    <a:pt x="5247" y="16818"/>
                    <a:pt x="1901" y="13473"/>
                    <a:pt x="1901" y="9360"/>
                  </a:cubicBezTo>
                  <a:cubicBezTo>
                    <a:pt x="1901" y="5247"/>
                    <a:pt x="5247" y="1901"/>
                    <a:pt x="9360" y="1901"/>
                  </a:cubicBezTo>
                  <a:close/>
                  <a:moveTo>
                    <a:pt x="9360" y="1"/>
                  </a:moveTo>
                  <a:cubicBezTo>
                    <a:pt x="4199" y="1"/>
                    <a:pt x="1" y="4199"/>
                    <a:pt x="1" y="9360"/>
                  </a:cubicBezTo>
                  <a:cubicBezTo>
                    <a:pt x="1" y="14520"/>
                    <a:pt x="4199" y="18719"/>
                    <a:pt x="9360" y="18719"/>
                  </a:cubicBezTo>
                  <a:cubicBezTo>
                    <a:pt x="14520" y="18719"/>
                    <a:pt x="18719" y="14520"/>
                    <a:pt x="18719" y="9360"/>
                  </a:cubicBezTo>
                  <a:cubicBezTo>
                    <a:pt x="18719" y="4199"/>
                    <a:pt x="14520" y="1"/>
                    <a:pt x="93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" name="Google Shape;765;p41">
              <a:extLst>
                <a:ext uri="{FF2B5EF4-FFF2-40B4-BE49-F238E27FC236}">
                  <a16:creationId xmlns:a16="http://schemas.microsoft.com/office/drawing/2014/main" id="{380E464C-D9C4-4E6F-95D3-3B5353C52A0C}"/>
                </a:ext>
              </a:extLst>
            </p:cNvPr>
            <p:cNvSpPr/>
            <p:nvPr/>
          </p:nvSpPr>
          <p:spPr>
            <a:xfrm>
              <a:off x="4374685" y="1289404"/>
              <a:ext cx="367287" cy="370136"/>
            </a:xfrm>
            <a:custGeom>
              <a:avLst/>
              <a:gdLst/>
              <a:ahLst/>
              <a:cxnLst/>
              <a:rect l="l" t="t" r="r" b="b"/>
              <a:pathLst>
                <a:path w="16373" h="16500" extrusionOk="0">
                  <a:moveTo>
                    <a:pt x="13058" y="0"/>
                  </a:moveTo>
                  <a:cubicBezTo>
                    <a:pt x="14516" y="1651"/>
                    <a:pt x="15404" y="3819"/>
                    <a:pt x="15404" y="6191"/>
                  </a:cubicBezTo>
                  <a:cubicBezTo>
                    <a:pt x="15404" y="11351"/>
                    <a:pt x="11205" y="15549"/>
                    <a:pt x="6045" y="15549"/>
                  </a:cubicBezTo>
                  <a:cubicBezTo>
                    <a:pt x="6043" y="15549"/>
                    <a:pt x="6041" y="15549"/>
                    <a:pt x="6039" y="15549"/>
                  </a:cubicBezTo>
                  <a:cubicBezTo>
                    <a:pt x="3825" y="15549"/>
                    <a:pt x="1687" y="14763"/>
                    <a:pt x="1" y="13330"/>
                  </a:cubicBezTo>
                  <a:lnTo>
                    <a:pt x="1" y="13330"/>
                  </a:lnTo>
                  <a:cubicBezTo>
                    <a:pt x="1717" y="15272"/>
                    <a:pt x="4224" y="16500"/>
                    <a:pt x="7014" y="16500"/>
                  </a:cubicBezTo>
                  <a:cubicBezTo>
                    <a:pt x="12174" y="16500"/>
                    <a:pt x="16373" y="12301"/>
                    <a:pt x="16373" y="7141"/>
                  </a:cubicBezTo>
                  <a:cubicBezTo>
                    <a:pt x="16373" y="4281"/>
                    <a:pt x="15084" y="1718"/>
                    <a:pt x="130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" name="Google Shape;766;p41">
              <a:extLst>
                <a:ext uri="{FF2B5EF4-FFF2-40B4-BE49-F238E27FC236}">
                  <a16:creationId xmlns:a16="http://schemas.microsoft.com/office/drawing/2014/main" id="{AF8C6A7D-4DDF-4798-8933-238806E41017}"/>
                </a:ext>
              </a:extLst>
            </p:cNvPr>
            <p:cNvSpPr/>
            <p:nvPr/>
          </p:nvSpPr>
          <p:spPr>
            <a:xfrm>
              <a:off x="4647128" y="1438894"/>
              <a:ext cx="22724" cy="22747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7" y="1"/>
                  </a:moveTo>
                  <a:cubicBezTo>
                    <a:pt x="227" y="1"/>
                    <a:pt x="0" y="227"/>
                    <a:pt x="0" y="507"/>
                  </a:cubicBezTo>
                  <a:cubicBezTo>
                    <a:pt x="0" y="787"/>
                    <a:pt x="227" y="1014"/>
                    <a:pt x="507" y="1014"/>
                  </a:cubicBezTo>
                  <a:cubicBezTo>
                    <a:pt x="787" y="1014"/>
                    <a:pt x="1013" y="787"/>
                    <a:pt x="1013" y="507"/>
                  </a:cubicBezTo>
                  <a:cubicBezTo>
                    <a:pt x="1013" y="227"/>
                    <a:pt x="787" y="1"/>
                    <a:pt x="5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" name="Google Shape;767;p41">
              <a:extLst>
                <a:ext uri="{FF2B5EF4-FFF2-40B4-BE49-F238E27FC236}">
                  <a16:creationId xmlns:a16="http://schemas.microsoft.com/office/drawing/2014/main" id="{A55251CC-5564-4948-B796-1F97D5DBD5CB}"/>
                </a:ext>
              </a:extLst>
            </p:cNvPr>
            <p:cNvSpPr/>
            <p:nvPr/>
          </p:nvSpPr>
          <p:spPr>
            <a:xfrm>
              <a:off x="4520654" y="1565369"/>
              <a:ext cx="22747" cy="22747"/>
            </a:xfrm>
            <a:custGeom>
              <a:avLst/>
              <a:gdLst/>
              <a:ahLst/>
              <a:cxnLst/>
              <a:rect l="l" t="t" r="r" b="b"/>
              <a:pathLst>
                <a:path w="1014" h="1014" extrusionOk="0">
                  <a:moveTo>
                    <a:pt x="507" y="1"/>
                  </a:moveTo>
                  <a:cubicBezTo>
                    <a:pt x="227" y="1"/>
                    <a:pt x="1" y="227"/>
                    <a:pt x="1" y="507"/>
                  </a:cubicBezTo>
                  <a:cubicBezTo>
                    <a:pt x="1" y="787"/>
                    <a:pt x="227" y="1013"/>
                    <a:pt x="507" y="1013"/>
                  </a:cubicBezTo>
                  <a:cubicBezTo>
                    <a:pt x="787" y="1013"/>
                    <a:pt x="1013" y="787"/>
                    <a:pt x="1013" y="507"/>
                  </a:cubicBezTo>
                  <a:cubicBezTo>
                    <a:pt x="1013" y="227"/>
                    <a:pt x="787" y="1"/>
                    <a:pt x="5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1" name="Google Shape;768;p41">
              <a:extLst>
                <a:ext uri="{FF2B5EF4-FFF2-40B4-BE49-F238E27FC236}">
                  <a16:creationId xmlns:a16="http://schemas.microsoft.com/office/drawing/2014/main" id="{D405E7F2-ACB5-4C4F-A163-B2345D635A32}"/>
                </a:ext>
              </a:extLst>
            </p:cNvPr>
            <p:cNvSpPr/>
            <p:nvPr/>
          </p:nvSpPr>
          <p:spPr>
            <a:xfrm>
              <a:off x="4520654" y="1312397"/>
              <a:ext cx="22747" cy="22769"/>
            </a:xfrm>
            <a:custGeom>
              <a:avLst/>
              <a:gdLst/>
              <a:ahLst/>
              <a:cxnLst/>
              <a:rect l="l" t="t" r="r" b="b"/>
              <a:pathLst>
                <a:path w="1014" h="1015" extrusionOk="0">
                  <a:moveTo>
                    <a:pt x="507" y="1"/>
                  </a:moveTo>
                  <a:cubicBezTo>
                    <a:pt x="227" y="1"/>
                    <a:pt x="1" y="229"/>
                    <a:pt x="1" y="507"/>
                  </a:cubicBezTo>
                  <a:cubicBezTo>
                    <a:pt x="1" y="787"/>
                    <a:pt x="227" y="1015"/>
                    <a:pt x="507" y="1015"/>
                  </a:cubicBezTo>
                  <a:cubicBezTo>
                    <a:pt x="787" y="1015"/>
                    <a:pt x="1013" y="787"/>
                    <a:pt x="1013" y="507"/>
                  </a:cubicBezTo>
                  <a:cubicBezTo>
                    <a:pt x="1013" y="229"/>
                    <a:pt x="787" y="1"/>
                    <a:pt x="5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2" name="Google Shape;769;p41">
              <a:extLst>
                <a:ext uri="{FF2B5EF4-FFF2-40B4-BE49-F238E27FC236}">
                  <a16:creationId xmlns:a16="http://schemas.microsoft.com/office/drawing/2014/main" id="{9CBCB922-9C78-4CA0-B984-2290056F1711}"/>
                </a:ext>
              </a:extLst>
            </p:cNvPr>
            <p:cNvSpPr/>
            <p:nvPr/>
          </p:nvSpPr>
          <p:spPr>
            <a:xfrm>
              <a:off x="4630820" y="1500987"/>
              <a:ext cx="22747" cy="22791"/>
            </a:xfrm>
            <a:custGeom>
              <a:avLst/>
              <a:gdLst/>
              <a:ahLst/>
              <a:cxnLst/>
              <a:rect l="l" t="t" r="r" b="b"/>
              <a:pathLst>
                <a:path w="1014" h="1016" extrusionOk="0">
                  <a:moveTo>
                    <a:pt x="507" y="1"/>
                  </a:moveTo>
                  <a:cubicBezTo>
                    <a:pt x="227" y="1"/>
                    <a:pt x="0" y="229"/>
                    <a:pt x="0" y="507"/>
                  </a:cubicBezTo>
                  <a:cubicBezTo>
                    <a:pt x="0" y="787"/>
                    <a:pt x="227" y="1015"/>
                    <a:pt x="507" y="1015"/>
                  </a:cubicBezTo>
                  <a:cubicBezTo>
                    <a:pt x="787" y="1015"/>
                    <a:pt x="1013" y="787"/>
                    <a:pt x="1013" y="507"/>
                  </a:cubicBezTo>
                  <a:cubicBezTo>
                    <a:pt x="1013" y="229"/>
                    <a:pt x="787" y="1"/>
                    <a:pt x="5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" name="Google Shape;770;p41">
              <a:extLst>
                <a:ext uri="{FF2B5EF4-FFF2-40B4-BE49-F238E27FC236}">
                  <a16:creationId xmlns:a16="http://schemas.microsoft.com/office/drawing/2014/main" id="{22A2B4D5-6816-40F8-B9A7-908432C338E2}"/>
                </a:ext>
              </a:extLst>
            </p:cNvPr>
            <p:cNvSpPr/>
            <p:nvPr/>
          </p:nvSpPr>
          <p:spPr>
            <a:xfrm>
              <a:off x="4458538" y="1549060"/>
              <a:ext cx="22724" cy="22747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1"/>
                  </a:moveTo>
                  <a:cubicBezTo>
                    <a:pt x="226" y="1"/>
                    <a:pt x="0" y="227"/>
                    <a:pt x="0" y="507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6" y="1013"/>
                    <a:pt x="1013" y="787"/>
                    <a:pt x="1013" y="507"/>
                  </a:cubicBezTo>
                  <a:cubicBezTo>
                    <a:pt x="1013" y="227"/>
                    <a:pt x="786" y="1"/>
                    <a:pt x="5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4" name="Google Shape;771;p41">
              <a:extLst>
                <a:ext uri="{FF2B5EF4-FFF2-40B4-BE49-F238E27FC236}">
                  <a16:creationId xmlns:a16="http://schemas.microsoft.com/office/drawing/2014/main" id="{A600FC9C-BD4E-4C09-BFB9-3816BBF4357C}"/>
                </a:ext>
              </a:extLst>
            </p:cNvPr>
            <p:cNvSpPr/>
            <p:nvPr/>
          </p:nvSpPr>
          <p:spPr>
            <a:xfrm>
              <a:off x="4582792" y="1328751"/>
              <a:ext cx="22724" cy="22724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6" y="0"/>
                  </a:moveTo>
                  <a:cubicBezTo>
                    <a:pt x="226" y="0"/>
                    <a:pt x="0" y="226"/>
                    <a:pt x="0" y="506"/>
                  </a:cubicBezTo>
                  <a:cubicBezTo>
                    <a:pt x="0" y="785"/>
                    <a:pt x="226" y="1013"/>
                    <a:pt x="506" y="1013"/>
                  </a:cubicBezTo>
                  <a:cubicBezTo>
                    <a:pt x="786" y="1013"/>
                    <a:pt x="1013" y="785"/>
                    <a:pt x="1013" y="506"/>
                  </a:cubicBezTo>
                  <a:cubicBezTo>
                    <a:pt x="1013" y="226"/>
                    <a:pt x="786" y="0"/>
                    <a:pt x="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5" name="Google Shape;772;p41">
              <a:extLst>
                <a:ext uri="{FF2B5EF4-FFF2-40B4-BE49-F238E27FC236}">
                  <a16:creationId xmlns:a16="http://schemas.microsoft.com/office/drawing/2014/main" id="{C594D8DA-8D6A-44C6-9F2B-272C2F75A929}"/>
                </a:ext>
              </a:extLst>
            </p:cNvPr>
            <p:cNvSpPr/>
            <p:nvPr/>
          </p:nvSpPr>
          <p:spPr>
            <a:xfrm>
              <a:off x="4584093" y="1548275"/>
              <a:ext cx="22769" cy="22791"/>
            </a:xfrm>
            <a:custGeom>
              <a:avLst/>
              <a:gdLst/>
              <a:ahLst/>
              <a:cxnLst/>
              <a:rect l="l" t="t" r="r" b="b"/>
              <a:pathLst>
                <a:path w="1015" h="1016" extrusionOk="0">
                  <a:moveTo>
                    <a:pt x="508" y="1"/>
                  </a:moveTo>
                  <a:cubicBezTo>
                    <a:pt x="228" y="1"/>
                    <a:pt x="0" y="229"/>
                    <a:pt x="0" y="507"/>
                  </a:cubicBezTo>
                  <a:cubicBezTo>
                    <a:pt x="0" y="787"/>
                    <a:pt x="228" y="1015"/>
                    <a:pt x="508" y="1015"/>
                  </a:cubicBezTo>
                  <a:cubicBezTo>
                    <a:pt x="786" y="1015"/>
                    <a:pt x="1014" y="787"/>
                    <a:pt x="1014" y="507"/>
                  </a:cubicBezTo>
                  <a:cubicBezTo>
                    <a:pt x="1014" y="229"/>
                    <a:pt x="786" y="1"/>
                    <a:pt x="5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6" name="Google Shape;773;p41">
              <a:extLst>
                <a:ext uri="{FF2B5EF4-FFF2-40B4-BE49-F238E27FC236}">
                  <a16:creationId xmlns:a16="http://schemas.microsoft.com/office/drawing/2014/main" id="{4D198F22-806B-4CFF-AC83-083EABF5584A}"/>
                </a:ext>
              </a:extLst>
            </p:cNvPr>
            <p:cNvSpPr/>
            <p:nvPr/>
          </p:nvSpPr>
          <p:spPr>
            <a:xfrm>
              <a:off x="4457192" y="1329491"/>
              <a:ext cx="22769" cy="22747"/>
            </a:xfrm>
            <a:custGeom>
              <a:avLst/>
              <a:gdLst/>
              <a:ahLst/>
              <a:cxnLst/>
              <a:rect l="l" t="t" r="r" b="b"/>
              <a:pathLst>
                <a:path w="1015" h="1014" extrusionOk="0">
                  <a:moveTo>
                    <a:pt x="507" y="0"/>
                  </a:moveTo>
                  <a:cubicBezTo>
                    <a:pt x="228" y="0"/>
                    <a:pt x="1" y="227"/>
                    <a:pt x="1" y="507"/>
                  </a:cubicBezTo>
                  <a:cubicBezTo>
                    <a:pt x="1" y="787"/>
                    <a:pt x="228" y="1013"/>
                    <a:pt x="507" y="1013"/>
                  </a:cubicBezTo>
                  <a:cubicBezTo>
                    <a:pt x="787" y="1013"/>
                    <a:pt x="1015" y="787"/>
                    <a:pt x="1015" y="507"/>
                  </a:cubicBezTo>
                  <a:cubicBezTo>
                    <a:pt x="1015" y="227"/>
                    <a:pt x="787" y="0"/>
                    <a:pt x="5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7" name="Google Shape;774;p41">
              <a:extLst>
                <a:ext uri="{FF2B5EF4-FFF2-40B4-BE49-F238E27FC236}">
                  <a16:creationId xmlns:a16="http://schemas.microsoft.com/office/drawing/2014/main" id="{CE8E336E-74B2-4B7E-8386-29AA651BA74A}"/>
                </a:ext>
              </a:extLst>
            </p:cNvPr>
            <p:cNvSpPr/>
            <p:nvPr/>
          </p:nvSpPr>
          <p:spPr>
            <a:xfrm>
              <a:off x="4411250" y="1502333"/>
              <a:ext cx="22724" cy="22747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06" y="0"/>
                  </a:moveTo>
                  <a:cubicBezTo>
                    <a:pt x="226" y="0"/>
                    <a:pt x="0" y="228"/>
                    <a:pt x="0" y="507"/>
                  </a:cubicBezTo>
                  <a:cubicBezTo>
                    <a:pt x="0" y="787"/>
                    <a:pt x="226" y="1013"/>
                    <a:pt x="506" y="1013"/>
                  </a:cubicBezTo>
                  <a:cubicBezTo>
                    <a:pt x="786" y="1013"/>
                    <a:pt x="1013" y="787"/>
                    <a:pt x="1013" y="507"/>
                  </a:cubicBezTo>
                  <a:cubicBezTo>
                    <a:pt x="1013" y="228"/>
                    <a:pt x="786" y="0"/>
                    <a:pt x="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8" name="Google Shape;775;p41">
              <a:extLst>
                <a:ext uri="{FF2B5EF4-FFF2-40B4-BE49-F238E27FC236}">
                  <a16:creationId xmlns:a16="http://schemas.microsoft.com/office/drawing/2014/main" id="{0DB18518-FEDA-453A-8D20-920672C61758}"/>
                </a:ext>
              </a:extLst>
            </p:cNvPr>
            <p:cNvSpPr/>
            <p:nvPr/>
          </p:nvSpPr>
          <p:spPr>
            <a:xfrm>
              <a:off x="4207092" y="1384181"/>
              <a:ext cx="183116" cy="78155"/>
            </a:xfrm>
            <a:custGeom>
              <a:avLst/>
              <a:gdLst/>
              <a:ahLst/>
              <a:cxnLst/>
              <a:rect l="l" t="t" r="r" b="b"/>
              <a:pathLst>
                <a:path w="8163" h="3484" extrusionOk="0">
                  <a:moveTo>
                    <a:pt x="1361" y="1"/>
                  </a:moveTo>
                  <a:cubicBezTo>
                    <a:pt x="1316" y="1"/>
                    <a:pt x="1272" y="14"/>
                    <a:pt x="1232" y="37"/>
                  </a:cubicBezTo>
                  <a:lnTo>
                    <a:pt x="58" y="760"/>
                  </a:lnTo>
                  <a:lnTo>
                    <a:pt x="58" y="759"/>
                  </a:lnTo>
                  <a:lnTo>
                    <a:pt x="58" y="759"/>
                  </a:lnTo>
                  <a:cubicBezTo>
                    <a:pt x="0" y="795"/>
                    <a:pt x="3" y="879"/>
                    <a:pt x="63" y="911"/>
                  </a:cubicBezTo>
                  <a:lnTo>
                    <a:pt x="4942" y="3483"/>
                  </a:lnTo>
                  <a:lnTo>
                    <a:pt x="8162" y="1503"/>
                  </a:lnTo>
                  <a:lnTo>
                    <a:pt x="1413" y="7"/>
                  </a:lnTo>
                  <a:cubicBezTo>
                    <a:pt x="1396" y="3"/>
                    <a:pt x="1378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9" name="Google Shape;776;p41">
              <a:extLst>
                <a:ext uri="{FF2B5EF4-FFF2-40B4-BE49-F238E27FC236}">
                  <a16:creationId xmlns:a16="http://schemas.microsoft.com/office/drawing/2014/main" id="{B7DE7400-DE86-4410-8536-E592B524598C}"/>
                </a:ext>
              </a:extLst>
            </p:cNvPr>
            <p:cNvSpPr/>
            <p:nvPr/>
          </p:nvSpPr>
          <p:spPr>
            <a:xfrm>
              <a:off x="4208707" y="1384181"/>
              <a:ext cx="181501" cy="49733"/>
            </a:xfrm>
            <a:custGeom>
              <a:avLst/>
              <a:gdLst/>
              <a:ahLst/>
              <a:cxnLst/>
              <a:rect l="l" t="t" r="r" b="b"/>
              <a:pathLst>
                <a:path w="8091" h="2217" extrusionOk="0">
                  <a:moveTo>
                    <a:pt x="3" y="750"/>
                  </a:moveTo>
                  <a:cubicBezTo>
                    <a:pt x="2" y="750"/>
                    <a:pt x="2" y="751"/>
                    <a:pt x="1" y="751"/>
                  </a:cubicBezTo>
                  <a:lnTo>
                    <a:pt x="3" y="750"/>
                  </a:lnTo>
                  <a:close/>
                  <a:moveTo>
                    <a:pt x="1289" y="1"/>
                  </a:moveTo>
                  <a:cubicBezTo>
                    <a:pt x="1244" y="1"/>
                    <a:pt x="1200" y="14"/>
                    <a:pt x="1162" y="37"/>
                  </a:cubicBezTo>
                  <a:lnTo>
                    <a:pt x="3" y="750"/>
                  </a:lnTo>
                  <a:lnTo>
                    <a:pt x="3" y="750"/>
                  </a:lnTo>
                  <a:cubicBezTo>
                    <a:pt x="41" y="727"/>
                    <a:pt x="84" y="715"/>
                    <a:pt x="129" y="715"/>
                  </a:cubicBezTo>
                  <a:cubicBezTo>
                    <a:pt x="147" y="715"/>
                    <a:pt x="165" y="717"/>
                    <a:pt x="182" y="721"/>
                  </a:cubicBezTo>
                  <a:lnTo>
                    <a:pt x="6930" y="2217"/>
                  </a:lnTo>
                  <a:lnTo>
                    <a:pt x="8090" y="1503"/>
                  </a:lnTo>
                  <a:lnTo>
                    <a:pt x="1343" y="7"/>
                  </a:lnTo>
                  <a:cubicBezTo>
                    <a:pt x="1325" y="3"/>
                    <a:pt x="1307" y="1"/>
                    <a:pt x="12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0" name="Google Shape;777;p41">
              <a:extLst>
                <a:ext uri="{FF2B5EF4-FFF2-40B4-BE49-F238E27FC236}">
                  <a16:creationId xmlns:a16="http://schemas.microsoft.com/office/drawing/2014/main" id="{51251C6A-408D-4675-B741-F3DFDF38194B}"/>
                </a:ext>
              </a:extLst>
            </p:cNvPr>
            <p:cNvSpPr/>
            <p:nvPr/>
          </p:nvSpPr>
          <p:spPr>
            <a:xfrm>
              <a:off x="4193902" y="1383463"/>
              <a:ext cx="271344" cy="191775"/>
            </a:xfrm>
            <a:custGeom>
              <a:avLst/>
              <a:gdLst/>
              <a:ahLst/>
              <a:cxnLst/>
              <a:rect l="l" t="t" r="r" b="b"/>
              <a:pathLst>
                <a:path w="12096" h="8549" extrusionOk="0">
                  <a:moveTo>
                    <a:pt x="11415" y="1"/>
                  </a:moveTo>
                  <a:cubicBezTo>
                    <a:pt x="11385" y="1"/>
                    <a:pt x="11354" y="3"/>
                    <a:pt x="11323" y="9"/>
                  </a:cubicBezTo>
                  <a:lnTo>
                    <a:pt x="11324" y="7"/>
                  </a:lnTo>
                  <a:lnTo>
                    <a:pt x="10062" y="219"/>
                  </a:lnTo>
                  <a:cubicBezTo>
                    <a:pt x="9889" y="248"/>
                    <a:pt x="9722" y="310"/>
                    <a:pt x="9573" y="402"/>
                  </a:cubicBezTo>
                  <a:lnTo>
                    <a:pt x="4756" y="3366"/>
                  </a:lnTo>
                  <a:cubicBezTo>
                    <a:pt x="4733" y="3380"/>
                    <a:pt x="4711" y="3396"/>
                    <a:pt x="4691" y="3413"/>
                  </a:cubicBezTo>
                  <a:lnTo>
                    <a:pt x="2902" y="4990"/>
                  </a:lnTo>
                  <a:lnTo>
                    <a:pt x="816" y="4798"/>
                  </a:lnTo>
                  <a:cubicBezTo>
                    <a:pt x="812" y="4797"/>
                    <a:pt x="807" y="4797"/>
                    <a:pt x="803" y="4797"/>
                  </a:cubicBezTo>
                  <a:cubicBezTo>
                    <a:pt x="776" y="4797"/>
                    <a:pt x="750" y="4804"/>
                    <a:pt x="728" y="4819"/>
                  </a:cubicBezTo>
                  <a:lnTo>
                    <a:pt x="66" y="5225"/>
                  </a:lnTo>
                  <a:cubicBezTo>
                    <a:pt x="1" y="5265"/>
                    <a:pt x="7" y="5360"/>
                    <a:pt x="76" y="5394"/>
                  </a:cubicBezTo>
                  <a:lnTo>
                    <a:pt x="2016" y="6306"/>
                  </a:lnTo>
                  <a:lnTo>
                    <a:pt x="1955" y="8451"/>
                  </a:lnTo>
                  <a:cubicBezTo>
                    <a:pt x="1954" y="8508"/>
                    <a:pt x="2001" y="8548"/>
                    <a:pt x="2052" y="8548"/>
                  </a:cubicBezTo>
                  <a:cubicBezTo>
                    <a:pt x="2068" y="8548"/>
                    <a:pt x="2085" y="8544"/>
                    <a:pt x="2100" y="8535"/>
                  </a:cubicBezTo>
                  <a:lnTo>
                    <a:pt x="2762" y="8128"/>
                  </a:lnTo>
                  <a:cubicBezTo>
                    <a:pt x="2788" y="8111"/>
                    <a:pt x="2808" y="8086"/>
                    <a:pt x="2820" y="8057"/>
                  </a:cubicBezTo>
                  <a:lnTo>
                    <a:pt x="3589" y="6109"/>
                  </a:lnTo>
                  <a:lnTo>
                    <a:pt x="5804" y="5224"/>
                  </a:lnTo>
                  <a:cubicBezTo>
                    <a:pt x="5829" y="5214"/>
                    <a:pt x="5852" y="5202"/>
                    <a:pt x="5875" y="5188"/>
                  </a:cubicBezTo>
                  <a:lnTo>
                    <a:pt x="10693" y="2224"/>
                  </a:lnTo>
                  <a:cubicBezTo>
                    <a:pt x="10842" y="2132"/>
                    <a:pt x="10973" y="2012"/>
                    <a:pt x="11077" y="1871"/>
                  </a:cubicBezTo>
                  <a:lnTo>
                    <a:pt x="11835" y="840"/>
                  </a:lnTo>
                  <a:cubicBezTo>
                    <a:pt x="12096" y="485"/>
                    <a:pt x="11831" y="1"/>
                    <a:pt x="114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1" name="Google Shape;778;p41">
              <a:extLst>
                <a:ext uri="{FF2B5EF4-FFF2-40B4-BE49-F238E27FC236}">
                  <a16:creationId xmlns:a16="http://schemas.microsoft.com/office/drawing/2014/main" id="{B22DE8AF-AD14-4968-A522-4BF19C67A17C}"/>
                </a:ext>
              </a:extLst>
            </p:cNvPr>
            <p:cNvSpPr/>
            <p:nvPr/>
          </p:nvSpPr>
          <p:spPr>
            <a:xfrm>
              <a:off x="4237713" y="1383463"/>
              <a:ext cx="227578" cy="191798"/>
            </a:xfrm>
            <a:custGeom>
              <a:avLst/>
              <a:gdLst/>
              <a:ahLst/>
              <a:cxnLst/>
              <a:rect l="l" t="t" r="r" b="b"/>
              <a:pathLst>
                <a:path w="10145" h="8550" extrusionOk="0">
                  <a:moveTo>
                    <a:pt x="9463" y="1"/>
                  </a:moveTo>
                  <a:cubicBezTo>
                    <a:pt x="9433" y="1"/>
                    <a:pt x="9402" y="3"/>
                    <a:pt x="9371" y="9"/>
                  </a:cubicBezTo>
                  <a:lnTo>
                    <a:pt x="9371" y="7"/>
                  </a:lnTo>
                  <a:lnTo>
                    <a:pt x="9016" y="67"/>
                  </a:lnTo>
                  <a:cubicBezTo>
                    <a:pt x="9110" y="245"/>
                    <a:pt x="9094" y="461"/>
                    <a:pt x="8972" y="622"/>
                  </a:cubicBezTo>
                  <a:lnTo>
                    <a:pt x="8215" y="1654"/>
                  </a:lnTo>
                  <a:cubicBezTo>
                    <a:pt x="8110" y="1794"/>
                    <a:pt x="7981" y="1915"/>
                    <a:pt x="7830" y="2006"/>
                  </a:cubicBezTo>
                  <a:lnTo>
                    <a:pt x="3012" y="4970"/>
                  </a:lnTo>
                  <a:cubicBezTo>
                    <a:pt x="2991" y="4985"/>
                    <a:pt x="2966" y="4996"/>
                    <a:pt x="2941" y="5006"/>
                  </a:cubicBezTo>
                  <a:lnTo>
                    <a:pt x="727" y="5893"/>
                  </a:lnTo>
                  <a:lnTo>
                    <a:pt x="24" y="7674"/>
                  </a:lnTo>
                  <a:lnTo>
                    <a:pt x="2" y="8451"/>
                  </a:lnTo>
                  <a:cubicBezTo>
                    <a:pt x="1" y="8508"/>
                    <a:pt x="47" y="8549"/>
                    <a:pt x="98" y="8549"/>
                  </a:cubicBezTo>
                  <a:cubicBezTo>
                    <a:pt x="115" y="8549"/>
                    <a:pt x="132" y="8545"/>
                    <a:pt x="149" y="8535"/>
                  </a:cubicBezTo>
                  <a:lnTo>
                    <a:pt x="810" y="8128"/>
                  </a:lnTo>
                  <a:cubicBezTo>
                    <a:pt x="836" y="8112"/>
                    <a:pt x="857" y="8088"/>
                    <a:pt x="868" y="8059"/>
                  </a:cubicBezTo>
                  <a:lnTo>
                    <a:pt x="1637" y="6109"/>
                  </a:lnTo>
                  <a:lnTo>
                    <a:pt x="3851" y="5225"/>
                  </a:lnTo>
                  <a:cubicBezTo>
                    <a:pt x="3876" y="5214"/>
                    <a:pt x="3900" y="5202"/>
                    <a:pt x="3923" y="5189"/>
                  </a:cubicBezTo>
                  <a:lnTo>
                    <a:pt x="8741" y="2225"/>
                  </a:lnTo>
                  <a:cubicBezTo>
                    <a:pt x="8891" y="2132"/>
                    <a:pt x="9021" y="2012"/>
                    <a:pt x="9124" y="1871"/>
                  </a:cubicBezTo>
                  <a:lnTo>
                    <a:pt x="9882" y="840"/>
                  </a:lnTo>
                  <a:cubicBezTo>
                    <a:pt x="10144" y="485"/>
                    <a:pt x="9878" y="1"/>
                    <a:pt x="94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2" name="Google Shape;779;p41">
              <a:extLst>
                <a:ext uri="{FF2B5EF4-FFF2-40B4-BE49-F238E27FC236}">
                  <a16:creationId xmlns:a16="http://schemas.microsoft.com/office/drawing/2014/main" id="{E127F3B9-4A57-4056-8AE3-58275D5B96DA}"/>
                </a:ext>
              </a:extLst>
            </p:cNvPr>
            <p:cNvSpPr/>
            <p:nvPr/>
          </p:nvSpPr>
          <p:spPr>
            <a:xfrm>
              <a:off x="4327151" y="1447441"/>
              <a:ext cx="72165" cy="170061"/>
            </a:xfrm>
            <a:custGeom>
              <a:avLst/>
              <a:gdLst/>
              <a:ahLst/>
              <a:cxnLst/>
              <a:rect l="l" t="t" r="r" b="b"/>
              <a:pathLst>
                <a:path w="3217" h="7581" extrusionOk="0">
                  <a:moveTo>
                    <a:pt x="3217" y="0"/>
                  </a:moveTo>
                  <a:lnTo>
                    <a:pt x="158" y="1883"/>
                  </a:lnTo>
                  <a:cubicBezTo>
                    <a:pt x="60" y="1943"/>
                    <a:pt x="0" y="2050"/>
                    <a:pt x="3" y="2166"/>
                  </a:cubicBezTo>
                  <a:lnTo>
                    <a:pt x="96" y="7496"/>
                  </a:lnTo>
                  <a:cubicBezTo>
                    <a:pt x="97" y="7546"/>
                    <a:pt x="138" y="7581"/>
                    <a:pt x="183" y="7581"/>
                  </a:cubicBezTo>
                  <a:cubicBezTo>
                    <a:pt x="197" y="7581"/>
                    <a:pt x="213" y="7577"/>
                    <a:pt x="227" y="7569"/>
                  </a:cubicBezTo>
                  <a:lnTo>
                    <a:pt x="1402" y="6846"/>
                  </a:lnTo>
                  <a:cubicBezTo>
                    <a:pt x="1455" y="6813"/>
                    <a:pt x="1495" y="6759"/>
                    <a:pt x="1511" y="6697"/>
                  </a:cubicBezTo>
                  <a:lnTo>
                    <a:pt x="32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3" name="Google Shape;780;p41">
              <a:extLst>
                <a:ext uri="{FF2B5EF4-FFF2-40B4-BE49-F238E27FC236}">
                  <a16:creationId xmlns:a16="http://schemas.microsoft.com/office/drawing/2014/main" id="{91AD7722-513C-4776-BF2C-D2745AD53C20}"/>
                </a:ext>
              </a:extLst>
            </p:cNvPr>
            <p:cNvSpPr/>
            <p:nvPr/>
          </p:nvSpPr>
          <p:spPr>
            <a:xfrm>
              <a:off x="4332580" y="1447441"/>
              <a:ext cx="66782" cy="169590"/>
            </a:xfrm>
            <a:custGeom>
              <a:avLst/>
              <a:gdLst/>
              <a:ahLst/>
              <a:cxnLst/>
              <a:rect l="l" t="t" r="r" b="b"/>
              <a:pathLst>
                <a:path w="2977" h="7560" extrusionOk="0">
                  <a:moveTo>
                    <a:pt x="2976" y="0"/>
                  </a:moveTo>
                  <a:lnTo>
                    <a:pt x="1815" y="714"/>
                  </a:lnTo>
                  <a:lnTo>
                    <a:pt x="109" y="7412"/>
                  </a:lnTo>
                  <a:cubicBezTo>
                    <a:pt x="93" y="7473"/>
                    <a:pt x="54" y="7527"/>
                    <a:pt x="1" y="7560"/>
                  </a:cubicBezTo>
                  <a:lnTo>
                    <a:pt x="1161" y="6846"/>
                  </a:lnTo>
                  <a:cubicBezTo>
                    <a:pt x="1215" y="6813"/>
                    <a:pt x="1254" y="6759"/>
                    <a:pt x="1270" y="6698"/>
                  </a:cubicBezTo>
                  <a:lnTo>
                    <a:pt x="29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4" name="Google Shape;781;p41">
              <a:extLst>
                <a:ext uri="{FF2B5EF4-FFF2-40B4-BE49-F238E27FC236}">
                  <a16:creationId xmlns:a16="http://schemas.microsoft.com/office/drawing/2014/main" id="{BF864FD5-37DC-4BCE-A97B-F1A75D82B3E3}"/>
                </a:ext>
              </a:extLst>
            </p:cNvPr>
            <p:cNvSpPr/>
            <p:nvPr/>
          </p:nvSpPr>
          <p:spPr>
            <a:xfrm>
              <a:off x="4515606" y="1369376"/>
              <a:ext cx="136255" cy="161918"/>
            </a:xfrm>
            <a:custGeom>
              <a:avLst/>
              <a:gdLst/>
              <a:ahLst/>
              <a:cxnLst/>
              <a:rect l="l" t="t" r="r" b="b"/>
              <a:pathLst>
                <a:path w="6074" h="7218" extrusionOk="0">
                  <a:moveTo>
                    <a:pt x="5259" y="1"/>
                  </a:moveTo>
                  <a:cubicBezTo>
                    <a:pt x="5126" y="1"/>
                    <a:pt x="4991" y="38"/>
                    <a:pt x="4871" y="116"/>
                  </a:cubicBezTo>
                  <a:lnTo>
                    <a:pt x="356" y="2972"/>
                  </a:lnTo>
                  <a:cubicBezTo>
                    <a:pt x="197" y="3074"/>
                    <a:pt x="83" y="3233"/>
                    <a:pt x="41" y="3418"/>
                  </a:cubicBezTo>
                  <a:cubicBezTo>
                    <a:pt x="1" y="3602"/>
                    <a:pt x="34" y="3796"/>
                    <a:pt x="136" y="3956"/>
                  </a:cubicBezTo>
                  <a:lnTo>
                    <a:pt x="1969" y="6873"/>
                  </a:lnTo>
                  <a:cubicBezTo>
                    <a:pt x="2104" y="7096"/>
                    <a:pt x="2339" y="7218"/>
                    <a:pt x="2580" y="7218"/>
                  </a:cubicBezTo>
                  <a:cubicBezTo>
                    <a:pt x="2710" y="7218"/>
                    <a:pt x="2842" y="7182"/>
                    <a:pt x="2960" y="7107"/>
                  </a:cubicBezTo>
                  <a:cubicBezTo>
                    <a:pt x="3298" y="6894"/>
                    <a:pt x="3394" y="6445"/>
                    <a:pt x="3175" y="6112"/>
                  </a:cubicBezTo>
                  <a:lnTo>
                    <a:pt x="1720" y="3796"/>
                  </a:lnTo>
                  <a:lnTo>
                    <a:pt x="5633" y="1321"/>
                  </a:lnTo>
                  <a:cubicBezTo>
                    <a:pt x="5971" y="1112"/>
                    <a:pt x="6074" y="668"/>
                    <a:pt x="5862" y="333"/>
                  </a:cubicBezTo>
                  <a:cubicBezTo>
                    <a:pt x="5726" y="118"/>
                    <a:pt x="5495" y="1"/>
                    <a:pt x="52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5" name="Google Shape;782;p41">
              <a:extLst>
                <a:ext uri="{FF2B5EF4-FFF2-40B4-BE49-F238E27FC236}">
                  <a16:creationId xmlns:a16="http://schemas.microsoft.com/office/drawing/2014/main" id="{8542441B-8F8A-4577-8D51-AE4765857AD4}"/>
                </a:ext>
              </a:extLst>
            </p:cNvPr>
            <p:cNvSpPr/>
            <p:nvPr/>
          </p:nvSpPr>
          <p:spPr>
            <a:xfrm>
              <a:off x="4535594" y="1369488"/>
              <a:ext cx="116111" cy="161536"/>
            </a:xfrm>
            <a:custGeom>
              <a:avLst/>
              <a:gdLst/>
              <a:ahLst/>
              <a:cxnLst/>
              <a:rect l="l" t="t" r="r" b="b"/>
              <a:pathLst>
                <a:path w="5176" h="7201" extrusionOk="0">
                  <a:moveTo>
                    <a:pt x="4362" y="1"/>
                  </a:moveTo>
                  <a:cubicBezTo>
                    <a:pt x="4281" y="1"/>
                    <a:pt x="4198" y="15"/>
                    <a:pt x="4118" y="44"/>
                  </a:cubicBezTo>
                  <a:cubicBezTo>
                    <a:pt x="4124" y="51"/>
                    <a:pt x="4129" y="59"/>
                    <a:pt x="4135" y="67"/>
                  </a:cubicBezTo>
                  <a:cubicBezTo>
                    <a:pt x="4345" y="399"/>
                    <a:pt x="4247" y="840"/>
                    <a:pt x="3913" y="1051"/>
                  </a:cubicBezTo>
                  <a:lnTo>
                    <a:pt x="0" y="3526"/>
                  </a:lnTo>
                  <a:lnTo>
                    <a:pt x="1454" y="5843"/>
                  </a:lnTo>
                  <a:cubicBezTo>
                    <a:pt x="1698" y="6227"/>
                    <a:pt x="1524" y="6738"/>
                    <a:pt x="1096" y="6893"/>
                  </a:cubicBezTo>
                  <a:cubicBezTo>
                    <a:pt x="1234" y="7093"/>
                    <a:pt x="1456" y="7200"/>
                    <a:pt x="1682" y="7200"/>
                  </a:cubicBezTo>
                  <a:cubicBezTo>
                    <a:pt x="1817" y="7200"/>
                    <a:pt x="1954" y="7162"/>
                    <a:pt x="2075" y="7082"/>
                  </a:cubicBezTo>
                  <a:cubicBezTo>
                    <a:pt x="2399" y="6868"/>
                    <a:pt x="2491" y="6435"/>
                    <a:pt x="2284" y="6107"/>
                  </a:cubicBezTo>
                  <a:lnTo>
                    <a:pt x="829" y="3791"/>
                  </a:lnTo>
                  <a:lnTo>
                    <a:pt x="4743" y="1316"/>
                  </a:lnTo>
                  <a:cubicBezTo>
                    <a:pt x="5075" y="1106"/>
                    <a:pt x="5175" y="665"/>
                    <a:pt x="4964" y="333"/>
                  </a:cubicBezTo>
                  <a:cubicBezTo>
                    <a:pt x="4831" y="121"/>
                    <a:pt x="4601" y="1"/>
                    <a:pt x="43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6" name="Google Shape;783;p41">
              <a:extLst>
                <a:ext uri="{FF2B5EF4-FFF2-40B4-BE49-F238E27FC236}">
                  <a16:creationId xmlns:a16="http://schemas.microsoft.com/office/drawing/2014/main" id="{C5CDE0A5-B889-4131-9898-9E34888B9B59}"/>
                </a:ext>
              </a:extLst>
            </p:cNvPr>
            <p:cNvSpPr/>
            <p:nvPr/>
          </p:nvSpPr>
          <p:spPr>
            <a:xfrm>
              <a:off x="4504861" y="1422182"/>
              <a:ext cx="55184" cy="55184"/>
            </a:xfrm>
            <a:custGeom>
              <a:avLst/>
              <a:gdLst/>
              <a:ahLst/>
              <a:cxnLst/>
              <a:rect l="l" t="t" r="r" b="b"/>
              <a:pathLst>
                <a:path w="2460" h="2460" extrusionOk="0">
                  <a:moveTo>
                    <a:pt x="1230" y="0"/>
                  </a:moveTo>
                  <a:cubicBezTo>
                    <a:pt x="551" y="0"/>
                    <a:pt x="1" y="552"/>
                    <a:pt x="1" y="1230"/>
                  </a:cubicBezTo>
                  <a:cubicBezTo>
                    <a:pt x="1" y="1909"/>
                    <a:pt x="551" y="2459"/>
                    <a:pt x="1230" y="2459"/>
                  </a:cubicBezTo>
                  <a:cubicBezTo>
                    <a:pt x="1909" y="2459"/>
                    <a:pt x="2460" y="1909"/>
                    <a:pt x="2460" y="1230"/>
                  </a:cubicBezTo>
                  <a:cubicBezTo>
                    <a:pt x="2460" y="552"/>
                    <a:pt x="1909" y="0"/>
                    <a:pt x="12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7" name="Google Shape;784;p41">
              <a:extLst>
                <a:ext uri="{FF2B5EF4-FFF2-40B4-BE49-F238E27FC236}">
                  <a16:creationId xmlns:a16="http://schemas.microsoft.com/office/drawing/2014/main" id="{E94B9041-46B4-47D5-9E88-35165C8ECF03}"/>
                </a:ext>
              </a:extLst>
            </p:cNvPr>
            <p:cNvSpPr/>
            <p:nvPr/>
          </p:nvSpPr>
          <p:spPr>
            <a:xfrm>
              <a:off x="4510267" y="1423146"/>
              <a:ext cx="55677" cy="54242"/>
            </a:xfrm>
            <a:custGeom>
              <a:avLst/>
              <a:gdLst/>
              <a:ahLst/>
              <a:cxnLst/>
              <a:rect l="l" t="t" r="r" b="b"/>
              <a:pathLst>
                <a:path w="2482" h="2418" extrusionOk="0">
                  <a:moveTo>
                    <a:pt x="1312" y="1"/>
                  </a:moveTo>
                  <a:lnTo>
                    <a:pt x="1312" y="1"/>
                  </a:lnTo>
                  <a:cubicBezTo>
                    <a:pt x="1624" y="421"/>
                    <a:pt x="1634" y="995"/>
                    <a:pt x="1338" y="1427"/>
                  </a:cubicBezTo>
                  <a:cubicBezTo>
                    <a:pt x="1105" y="1767"/>
                    <a:pt x="723" y="1962"/>
                    <a:pt x="324" y="1962"/>
                  </a:cubicBezTo>
                  <a:cubicBezTo>
                    <a:pt x="217" y="1962"/>
                    <a:pt x="108" y="1948"/>
                    <a:pt x="1" y="1919"/>
                  </a:cubicBezTo>
                  <a:lnTo>
                    <a:pt x="1" y="1919"/>
                  </a:lnTo>
                  <a:cubicBezTo>
                    <a:pt x="247" y="2252"/>
                    <a:pt x="618" y="2417"/>
                    <a:pt x="989" y="2417"/>
                  </a:cubicBezTo>
                  <a:cubicBezTo>
                    <a:pt x="1375" y="2417"/>
                    <a:pt x="1760" y="2238"/>
                    <a:pt x="2004" y="1882"/>
                  </a:cubicBezTo>
                  <a:cubicBezTo>
                    <a:pt x="2482" y="1185"/>
                    <a:pt x="2129" y="224"/>
                    <a:pt x="13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28" name="Google Shape;785;p41">
            <a:extLst>
              <a:ext uri="{FF2B5EF4-FFF2-40B4-BE49-F238E27FC236}">
                <a16:creationId xmlns:a16="http://schemas.microsoft.com/office/drawing/2014/main" id="{BF26AE03-F84A-48F8-919D-E69FACACAA23}"/>
              </a:ext>
            </a:extLst>
          </p:cNvPr>
          <p:cNvGrpSpPr/>
          <p:nvPr/>
        </p:nvGrpSpPr>
        <p:grpSpPr>
          <a:xfrm>
            <a:off x="11138887" y="8456816"/>
            <a:ext cx="2106264" cy="1041195"/>
            <a:chOff x="6430871" y="1902237"/>
            <a:chExt cx="548811" cy="271276"/>
          </a:xfrm>
        </p:grpSpPr>
        <p:sp>
          <p:nvSpPr>
            <p:cNvPr id="229" name="Google Shape;786;p41">
              <a:extLst>
                <a:ext uri="{FF2B5EF4-FFF2-40B4-BE49-F238E27FC236}">
                  <a16:creationId xmlns:a16="http://schemas.microsoft.com/office/drawing/2014/main" id="{76A89E32-6892-412C-BDC7-FE3B4F6BB48B}"/>
                </a:ext>
              </a:extLst>
            </p:cNvPr>
            <p:cNvSpPr/>
            <p:nvPr/>
          </p:nvSpPr>
          <p:spPr>
            <a:xfrm>
              <a:off x="6430871" y="1902237"/>
              <a:ext cx="534140" cy="271276"/>
            </a:xfrm>
            <a:custGeom>
              <a:avLst/>
              <a:gdLst/>
              <a:ahLst/>
              <a:cxnLst/>
              <a:rect l="l" t="t" r="r" b="b"/>
              <a:pathLst>
                <a:path w="23811" h="12093" extrusionOk="0">
                  <a:moveTo>
                    <a:pt x="19165" y="1"/>
                  </a:moveTo>
                  <a:cubicBezTo>
                    <a:pt x="17292" y="1"/>
                    <a:pt x="15426" y="623"/>
                    <a:pt x="13892" y="1850"/>
                  </a:cubicBezTo>
                  <a:lnTo>
                    <a:pt x="112" y="11837"/>
                  </a:lnTo>
                  <a:cubicBezTo>
                    <a:pt x="1" y="11917"/>
                    <a:pt x="59" y="12092"/>
                    <a:pt x="195" y="12092"/>
                  </a:cubicBezTo>
                  <a:lnTo>
                    <a:pt x="18736" y="12092"/>
                  </a:lnTo>
                  <a:cubicBezTo>
                    <a:pt x="18864" y="12092"/>
                    <a:pt x="18926" y="11937"/>
                    <a:pt x="18835" y="11850"/>
                  </a:cubicBezTo>
                  <a:cubicBezTo>
                    <a:pt x="17667" y="10722"/>
                    <a:pt x="17011" y="9166"/>
                    <a:pt x="17017" y="7543"/>
                  </a:cubicBezTo>
                  <a:cubicBezTo>
                    <a:pt x="17024" y="4350"/>
                    <a:pt x="19573" y="1702"/>
                    <a:pt x="22763" y="1579"/>
                  </a:cubicBezTo>
                  <a:cubicBezTo>
                    <a:pt x="22841" y="1576"/>
                    <a:pt x="22919" y="1574"/>
                    <a:pt x="22997" y="1574"/>
                  </a:cubicBezTo>
                  <a:cubicBezTo>
                    <a:pt x="23190" y="1574"/>
                    <a:pt x="23382" y="1583"/>
                    <a:pt x="23574" y="1602"/>
                  </a:cubicBezTo>
                  <a:cubicBezTo>
                    <a:pt x="23580" y="1603"/>
                    <a:pt x="23586" y="1603"/>
                    <a:pt x="23591" y="1603"/>
                  </a:cubicBezTo>
                  <a:cubicBezTo>
                    <a:pt x="23746" y="1603"/>
                    <a:pt x="23810" y="1393"/>
                    <a:pt x="23673" y="1308"/>
                  </a:cubicBezTo>
                  <a:cubicBezTo>
                    <a:pt x="22290" y="433"/>
                    <a:pt x="20725" y="1"/>
                    <a:pt x="191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0" name="Google Shape;787;p41">
              <a:extLst>
                <a:ext uri="{FF2B5EF4-FFF2-40B4-BE49-F238E27FC236}">
                  <a16:creationId xmlns:a16="http://schemas.microsoft.com/office/drawing/2014/main" id="{51B27E57-1BFF-4633-9926-13F8A25D8D9E}"/>
                </a:ext>
              </a:extLst>
            </p:cNvPr>
            <p:cNvSpPr/>
            <p:nvPr/>
          </p:nvSpPr>
          <p:spPr>
            <a:xfrm>
              <a:off x="6748941" y="1902260"/>
              <a:ext cx="216025" cy="271254"/>
            </a:xfrm>
            <a:custGeom>
              <a:avLst/>
              <a:gdLst/>
              <a:ahLst/>
              <a:cxnLst/>
              <a:rect l="l" t="t" r="r" b="b"/>
              <a:pathLst>
                <a:path w="9630" h="12092" extrusionOk="0">
                  <a:moveTo>
                    <a:pt x="4959" y="1"/>
                  </a:moveTo>
                  <a:cubicBezTo>
                    <a:pt x="4493" y="1"/>
                    <a:pt x="4027" y="41"/>
                    <a:pt x="3567" y="118"/>
                  </a:cubicBezTo>
                  <a:cubicBezTo>
                    <a:pt x="4667" y="306"/>
                    <a:pt x="5719" y="709"/>
                    <a:pt x="6660" y="1307"/>
                  </a:cubicBezTo>
                  <a:cubicBezTo>
                    <a:pt x="6798" y="1395"/>
                    <a:pt x="6734" y="1602"/>
                    <a:pt x="6579" y="1602"/>
                  </a:cubicBezTo>
                  <a:cubicBezTo>
                    <a:pt x="6573" y="1602"/>
                    <a:pt x="6568" y="1602"/>
                    <a:pt x="6562" y="1601"/>
                  </a:cubicBezTo>
                  <a:cubicBezTo>
                    <a:pt x="6371" y="1582"/>
                    <a:pt x="6178" y="1573"/>
                    <a:pt x="5986" y="1573"/>
                  </a:cubicBezTo>
                  <a:cubicBezTo>
                    <a:pt x="5908" y="1573"/>
                    <a:pt x="5830" y="1575"/>
                    <a:pt x="5752" y="1578"/>
                  </a:cubicBezTo>
                  <a:cubicBezTo>
                    <a:pt x="2561" y="1701"/>
                    <a:pt x="12" y="4349"/>
                    <a:pt x="4" y="7542"/>
                  </a:cubicBezTo>
                  <a:cubicBezTo>
                    <a:pt x="0" y="9165"/>
                    <a:pt x="656" y="10721"/>
                    <a:pt x="1822" y="11849"/>
                  </a:cubicBezTo>
                  <a:cubicBezTo>
                    <a:pt x="1914" y="11936"/>
                    <a:pt x="1851" y="12091"/>
                    <a:pt x="1725" y="12091"/>
                  </a:cubicBezTo>
                  <a:lnTo>
                    <a:pt x="4557" y="12091"/>
                  </a:lnTo>
                  <a:cubicBezTo>
                    <a:pt x="4685" y="12091"/>
                    <a:pt x="4747" y="11936"/>
                    <a:pt x="4654" y="11849"/>
                  </a:cubicBezTo>
                  <a:cubicBezTo>
                    <a:pt x="3488" y="10721"/>
                    <a:pt x="2832" y="9165"/>
                    <a:pt x="2838" y="7542"/>
                  </a:cubicBezTo>
                  <a:cubicBezTo>
                    <a:pt x="2845" y="4349"/>
                    <a:pt x="5394" y="1701"/>
                    <a:pt x="8584" y="1578"/>
                  </a:cubicBezTo>
                  <a:cubicBezTo>
                    <a:pt x="8662" y="1575"/>
                    <a:pt x="8740" y="1573"/>
                    <a:pt x="8818" y="1573"/>
                  </a:cubicBezTo>
                  <a:cubicBezTo>
                    <a:pt x="9011" y="1573"/>
                    <a:pt x="9203" y="1582"/>
                    <a:pt x="9395" y="1601"/>
                  </a:cubicBezTo>
                  <a:cubicBezTo>
                    <a:pt x="9401" y="1602"/>
                    <a:pt x="9406" y="1602"/>
                    <a:pt x="9412" y="1602"/>
                  </a:cubicBezTo>
                  <a:cubicBezTo>
                    <a:pt x="9565" y="1602"/>
                    <a:pt x="9630" y="1392"/>
                    <a:pt x="9494" y="1307"/>
                  </a:cubicBezTo>
                  <a:cubicBezTo>
                    <a:pt x="8149" y="453"/>
                    <a:pt x="6589" y="1"/>
                    <a:pt x="4999" y="1"/>
                  </a:cubicBezTo>
                  <a:cubicBezTo>
                    <a:pt x="4994" y="1"/>
                    <a:pt x="4988" y="1"/>
                    <a:pt x="4983" y="1"/>
                  </a:cubicBezTo>
                  <a:cubicBezTo>
                    <a:pt x="4975" y="1"/>
                    <a:pt x="4967" y="1"/>
                    <a:pt x="49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1" name="Google Shape;788;p41">
              <a:extLst>
                <a:ext uri="{FF2B5EF4-FFF2-40B4-BE49-F238E27FC236}">
                  <a16:creationId xmlns:a16="http://schemas.microsoft.com/office/drawing/2014/main" id="{74EEE866-14F9-4596-ACB0-DFC25C8DD58F}"/>
                </a:ext>
              </a:extLst>
            </p:cNvPr>
            <p:cNvSpPr/>
            <p:nvPr/>
          </p:nvSpPr>
          <p:spPr>
            <a:xfrm>
              <a:off x="6924700" y="2042283"/>
              <a:ext cx="25281" cy="45942"/>
            </a:xfrm>
            <a:custGeom>
              <a:avLst/>
              <a:gdLst/>
              <a:ahLst/>
              <a:cxnLst/>
              <a:rect l="l" t="t" r="r" b="b"/>
              <a:pathLst>
                <a:path w="1127" h="2048" extrusionOk="0">
                  <a:moveTo>
                    <a:pt x="144" y="0"/>
                  </a:moveTo>
                  <a:cubicBezTo>
                    <a:pt x="64" y="0"/>
                    <a:pt x="1" y="64"/>
                    <a:pt x="1" y="144"/>
                  </a:cubicBezTo>
                  <a:lnTo>
                    <a:pt x="1" y="2047"/>
                  </a:lnTo>
                  <a:lnTo>
                    <a:pt x="1126" y="2047"/>
                  </a:lnTo>
                  <a:lnTo>
                    <a:pt x="1126" y="144"/>
                  </a:lnTo>
                  <a:cubicBezTo>
                    <a:pt x="1126" y="64"/>
                    <a:pt x="1063" y="0"/>
                    <a:pt x="9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2" name="Google Shape;789;p41">
              <a:extLst>
                <a:ext uri="{FF2B5EF4-FFF2-40B4-BE49-F238E27FC236}">
                  <a16:creationId xmlns:a16="http://schemas.microsoft.com/office/drawing/2014/main" id="{06838E52-F3EC-4D9F-85D0-A35E76CA6C50}"/>
                </a:ext>
              </a:extLst>
            </p:cNvPr>
            <p:cNvSpPr/>
            <p:nvPr/>
          </p:nvSpPr>
          <p:spPr>
            <a:xfrm>
              <a:off x="6935894" y="2042283"/>
              <a:ext cx="14088" cy="45942"/>
            </a:xfrm>
            <a:custGeom>
              <a:avLst/>
              <a:gdLst/>
              <a:ahLst/>
              <a:cxnLst/>
              <a:rect l="l" t="t" r="r" b="b"/>
              <a:pathLst>
                <a:path w="628" h="2048" extrusionOk="0">
                  <a:moveTo>
                    <a:pt x="1" y="0"/>
                  </a:moveTo>
                  <a:cubicBezTo>
                    <a:pt x="88" y="0"/>
                    <a:pt x="157" y="71"/>
                    <a:pt x="157" y="157"/>
                  </a:cubicBezTo>
                  <a:lnTo>
                    <a:pt x="157" y="2047"/>
                  </a:lnTo>
                  <a:lnTo>
                    <a:pt x="627" y="2047"/>
                  </a:lnTo>
                  <a:lnTo>
                    <a:pt x="627" y="157"/>
                  </a:lnTo>
                  <a:cubicBezTo>
                    <a:pt x="627" y="71"/>
                    <a:pt x="558" y="0"/>
                    <a:pt x="4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3" name="Google Shape;790;p41">
              <a:extLst>
                <a:ext uri="{FF2B5EF4-FFF2-40B4-BE49-F238E27FC236}">
                  <a16:creationId xmlns:a16="http://schemas.microsoft.com/office/drawing/2014/main" id="{78EBA046-A24B-446F-A59E-4B6A524BDFE1}"/>
                </a:ext>
              </a:extLst>
            </p:cNvPr>
            <p:cNvSpPr/>
            <p:nvPr/>
          </p:nvSpPr>
          <p:spPr>
            <a:xfrm>
              <a:off x="6788243" y="2042261"/>
              <a:ext cx="191439" cy="131253"/>
            </a:xfrm>
            <a:custGeom>
              <a:avLst/>
              <a:gdLst/>
              <a:ahLst/>
              <a:cxnLst/>
              <a:rect l="l" t="t" r="r" b="b"/>
              <a:pathLst>
                <a:path w="8534" h="5851" extrusionOk="0">
                  <a:moveTo>
                    <a:pt x="4269" y="1"/>
                  </a:moveTo>
                  <a:cubicBezTo>
                    <a:pt x="4216" y="1"/>
                    <a:pt x="4163" y="13"/>
                    <a:pt x="4115" y="39"/>
                  </a:cubicBezTo>
                  <a:lnTo>
                    <a:pt x="178" y="2110"/>
                  </a:lnTo>
                  <a:cubicBezTo>
                    <a:pt x="69" y="2168"/>
                    <a:pt x="1" y="2280"/>
                    <a:pt x="1" y="2403"/>
                  </a:cubicBezTo>
                  <a:lnTo>
                    <a:pt x="1" y="5521"/>
                  </a:lnTo>
                  <a:cubicBezTo>
                    <a:pt x="1" y="5703"/>
                    <a:pt x="149" y="5850"/>
                    <a:pt x="331" y="5850"/>
                  </a:cubicBezTo>
                  <a:lnTo>
                    <a:pt x="8205" y="5850"/>
                  </a:lnTo>
                  <a:cubicBezTo>
                    <a:pt x="8386" y="5850"/>
                    <a:pt x="8534" y="5703"/>
                    <a:pt x="8534" y="5521"/>
                  </a:cubicBezTo>
                  <a:lnTo>
                    <a:pt x="8534" y="2403"/>
                  </a:lnTo>
                  <a:cubicBezTo>
                    <a:pt x="8534" y="2282"/>
                    <a:pt x="8466" y="2168"/>
                    <a:pt x="8358" y="2112"/>
                  </a:cubicBezTo>
                  <a:lnTo>
                    <a:pt x="4422" y="39"/>
                  </a:lnTo>
                  <a:cubicBezTo>
                    <a:pt x="4375" y="13"/>
                    <a:pt x="4322" y="1"/>
                    <a:pt x="42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4" name="Google Shape;791;p41">
              <a:extLst>
                <a:ext uri="{FF2B5EF4-FFF2-40B4-BE49-F238E27FC236}">
                  <a16:creationId xmlns:a16="http://schemas.microsoft.com/office/drawing/2014/main" id="{7E14AA77-D3F6-4795-9769-3EA8FAE10D92}"/>
                </a:ext>
              </a:extLst>
            </p:cNvPr>
            <p:cNvSpPr/>
            <p:nvPr/>
          </p:nvSpPr>
          <p:spPr>
            <a:xfrm>
              <a:off x="6788243" y="2078467"/>
              <a:ext cx="191439" cy="95047"/>
            </a:xfrm>
            <a:custGeom>
              <a:avLst/>
              <a:gdLst/>
              <a:ahLst/>
              <a:cxnLst/>
              <a:rect l="l" t="t" r="r" b="b"/>
              <a:pathLst>
                <a:path w="8534" h="4237" extrusionOk="0">
                  <a:moveTo>
                    <a:pt x="7414" y="0"/>
                  </a:moveTo>
                  <a:lnTo>
                    <a:pt x="7414" y="2786"/>
                  </a:lnTo>
                  <a:cubicBezTo>
                    <a:pt x="7414" y="2969"/>
                    <a:pt x="7266" y="3116"/>
                    <a:pt x="7083" y="3116"/>
                  </a:cubicBezTo>
                  <a:lnTo>
                    <a:pt x="1" y="3116"/>
                  </a:lnTo>
                  <a:lnTo>
                    <a:pt x="1" y="3907"/>
                  </a:lnTo>
                  <a:cubicBezTo>
                    <a:pt x="1" y="4089"/>
                    <a:pt x="149" y="4236"/>
                    <a:pt x="331" y="4236"/>
                  </a:cubicBezTo>
                  <a:lnTo>
                    <a:pt x="8205" y="4236"/>
                  </a:lnTo>
                  <a:cubicBezTo>
                    <a:pt x="8386" y="4236"/>
                    <a:pt x="8534" y="4089"/>
                    <a:pt x="8534" y="3907"/>
                  </a:cubicBezTo>
                  <a:lnTo>
                    <a:pt x="8534" y="789"/>
                  </a:lnTo>
                  <a:cubicBezTo>
                    <a:pt x="8534" y="666"/>
                    <a:pt x="8466" y="554"/>
                    <a:pt x="8358" y="496"/>
                  </a:cubicBezTo>
                  <a:lnTo>
                    <a:pt x="8358" y="498"/>
                  </a:lnTo>
                  <a:lnTo>
                    <a:pt x="74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5" name="Google Shape;792;p41">
              <a:extLst>
                <a:ext uri="{FF2B5EF4-FFF2-40B4-BE49-F238E27FC236}">
                  <a16:creationId xmlns:a16="http://schemas.microsoft.com/office/drawing/2014/main" id="{A6C7527C-E32D-4485-BCDE-E9CBAA4C008D}"/>
                </a:ext>
              </a:extLst>
            </p:cNvPr>
            <p:cNvSpPr/>
            <p:nvPr/>
          </p:nvSpPr>
          <p:spPr>
            <a:xfrm>
              <a:off x="6862943" y="2126203"/>
              <a:ext cx="39773" cy="47310"/>
            </a:xfrm>
            <a:custGeom>
              <a:avLst/>
              <a:gdLst/>
              <a:ahLst/>
              <a:cxnLst/>
              <a:rect l="l" t="t" r="r" b="b"/>
              <a:pathLst>
                <a:path w="1773" h="2109" extrusionOk="0">
                  <a:moveTo>
                    <a:pt x="144" y="1"/>
                  </a:moveTo>
                  <a:cubicBezTo>
                    <a:pt x="64" y="1"/>
                    <a:pt x="0" y="64"/>
                    <a:pt x="0" y="143"/>
                  </a:cubicBezTo>
                  <a:lnTo>
                    <a:pt x="0" y="2108"/>
                  </a:lnTo>
                  <a:lnTo>
                    <a:pt x="1773" y="2108"/>
                  </a:lnTo>
                  <a:lnTo>
                    <a:pt x="1773" y="143"/>
                  </a:lnTo>
                  <a:cubicBezTo>
                    <a:pt x="1773" y="64"/>
                    <a:pt x="1709" y="1"/>
                    <a:pt x="16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6" name="Google Shape;793;p41">
              <a:extLst>
                <a:ext uri="{FF2B5EF4-FFF2-40B4-BE49-F238E27FC236}">
                  <a16:creationId xmlns:a16="http://schemas.microsoft.com/office/drawing/2014/main" id="{CB5F3520-BFDC-42AE-869C-A87487789855}"/>
                </a:ext>
              </a:extLst>
            </p:cNvPr>
            <p:cNvSpPr/>
            <p:nvPr/>
          </p:nvSpPr>
          <p:spPr>
            <a:xfrm>
              <a:off x="6862943" y="2126203"/>
              <a:ext cx="39773" cy="47310"/>
            </a:xfrm>
            <a:custGeom>
              <a:avLst/>
              <a:gdLst/>
              <a:ahLst/>
              <a:cxnLst/>
              <a:rect l="l" t="t" r="r" b="b"/>
              <a:pathLst>
                <a:path w="1773" h="2109" extrusionOk="0">
                  <a:moveTo>
                    <a:pt x="1284" y="1"/>
                  </a:moveTo>
                  <a:lnTo>
                    <a:pt x="1284" y="1309"/>
                  </a:lnTo>
                  <a:cubicBezTo>
                    <a:pt x="1284" y="1473"/>
                    <a:pt x="1150" y="1607"/>
                    <a:pt x="987" y="1607"/>
                  </a:cubicBezTo>
                  <a:lnTo>
                    <a:pt x="0" y="1607"/>
                  </a:lnTo>
                  <a:lnTo>
                    <a:pt x="0" y="2108"/>
                  </a:lnTo>
                  <a:lnTo>
                    <a:pt x="1773" y="2108"/>
                  </a:lnTo>
                  <a:lnTo>
                    <a:pt x="1773" y="157"/>
                  </a:lnTo>
                  <a:cubicBezTo>
                    <a:pt x="1773" y="70"/>
                    <a:pt x="1703" y="1"/>
                    <a:pt x="16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7" name="Google Shape;794;p41">
              <a:extLst>
                <a:ext uri="{FF2B5EF4-FFF2-40B4-BE49-F238E27FC236}">
                  <a16:creationId xmlns:a16="http://schemas.microsoft.com/office/drawing/2014/main" id="{2BF9F0C2-C690-472F-A6A7-B7E925C16EF1}"/>
                </a:ext>
              </a:extLst>
            </p:cNvPr>
            <p:cNvSpPr/>
            <p:nvPr/>
          </p:nvSpPr>
          <p:spPr>
            <a:xfrm>
              <a:off x="6788243" y="2042261"/>
              <a:ext cx="191417" cy="59827"/>
            </a:xfrm>
            <a:custGeom>
              <a:avLst/>
              <a:gdLst/>
              <a:ahLst/>
              <a:cxnLst/>
              <a:rect l="l" t="t" r="r" b="b"/>
              <a:pathLst>
                <a:path w="8533" h="2667" extrusionOk="0">
                  <a:moveTo>
                    <a:pt x="4267" y="1"/>
                  </a:moveTo>
                  <a:cubicBezTo>
                    <a:pt x="4214" y="1"/>
                    <a:pt x="4161" y="13"/>
                    <a:pt x="4113" y="39"/>
                  </a:cubicBezTo>
                  <a:lnTo>
                    <a:pt x="176" y="2112"/>
                  </a:lnTo>
                  <a:cubicBezTo>
                    <a:pt x="67" y="2168"/>
                    <a:pt x="1" y="2282"/>
                    <a:pt x="1" y="2403"/>
                  </a:cubicBezTo>
                  <a:lnTo>
                    <a:pt x="1" y="2666"/>
                  </a:lnTo>
                  <a:lnTo>
                    <a:pt x="8532" y="2666"/>
                  </a:lnTo>
                  <a:lnTo>
                    <a:pt x="8532" y="2403"/>
                  </a:lnTo>
                  <a:cubicBezTo>
                    <a:pt x="8532" y="2280"/>
                    <a:pt x="8466" y="2168"/>
                    <a:pt x="8357" y="2110"/>
                  </a:cubicBezTo>
                  <a:lnTo>
                    <a:pt x="8357" y="2110"/>
                  </a:lnTo>
                  <a:lnTo>
                    <a:pt x="8358" y="2112"/>
                  </a:lnTo>
                  <a:lnTo>
                    <a:pt x="4421" y="39"/>
                  </a:lnTo>
                  <a:cubicBezTo>
                    <a:pt x="4373" y="13"/>
                    <a:pt x="4320" y="1"/>
                    <a:pt x="42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8" name="Google Shape;795;p41">
              <a:extLst>
                <a:ext uri="{FF2B5EF4-FFF2-40B4-BE49-F238E27FC236}">
                  <a16:creationId xmlns:a16="http://schemas.microsoft.com/office/drawing/2014/main" id="{EDD6A09B-AC09-4C02-A220-83D73FA5577F}"/>
                </a:ext>
              </a:extLst>
            </p:cNvPr>
            <p:cNvSpPr/>
            <p:nvPr/>
          </p:nvSpPr>
          <p:spPr>
            <a:xfrm>
              <a:off x="6954535" y="2078467"/>
              <a:ext cx="25147" cy="23621"/>
            </a:xfrm>
            <a:custGeom>
              <a:avLst/>
              <a:gdLst/>
              <a:ahLst/>
              <a:cxnLst/>
              <a:rect l="l" t="t" r="r" b="b"/>
              <a:pathLst>
                <a:path w="1121" h="1053" extrusionOk="0">
                  <a:moveTo>
                    <a:pt x="1" y="0"/>
                  </a:moveTo>
                  <a:lnTo>
                    <a:pt x="1" y="1052"/>
                  </a:lnTo>
                  <a:lnTo>
                    <a:pt x="1121" y="1052"/>
                  </a:lnTo>
                  <a:lnTo>
                    <a:pt x="1121" y="789"/>
                  </a:lnTo>
                  <a:cubicBezTo>
                    <a:pt x="1121" y="666"/>
                    <a:pt x="1053" y="554"/>
                    <a:pt x="945" y="49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" name="Google Shape;796;p41">
              <a:extLst>
                <a:ext uri="{FF2B5EF4-FFF2-40B4-BE49-F238E27FC236}">
                  <a16:creationId xmlns:a16="http://schemas.microsoft.com/office/drawing/2014/main" id="{22B0A4BF-76DE-4BA6-8DC0-4C9E1AD873C6}"/>
                </a:ext>
              </a:extLst>
            </p:cNvPr>
            <p:cNvSpPr/>
            <p:nvPr/>
          </p:nvSpPr>
          <p:spPr>
            <a:xfrm>
              <a:off x="6504068" y="2036855"/>
              <a:ext cx="267081" cy="136659"/>
            </a:xfrm>
            <a:custGeom>
              <a:avLst/>
              <a:gdLst/>
              <a:ahLst/>
              <a:cxnLst/>
              <a:rect l="l" t="t" r="r" b="b"/>
              <a:pathLst>
                <a:path w="11906" h="6092" extrusionOk="0">
                  <a:moveTo>
                    <a:pt x="9776" y="1"/>
                  </a:moveTo>
                  <a:cubicBezTo>
                    <a:pt x="8829" y="1"/>
                    <a:pt x="7889" y="317"/>
                    <a:pt x="7119" y="933"/>
                  </a:cubicBezTo>
                  <a:lnTo>
                    <a:pt x="0" y="6091"/>
                  </a:lnTo>
                  <a:lnTo>
                    <a:pt x="9744" y="6091"/>
                  </a:lnTo>
                  <a:cubicBezTo>
                    <a:pt x="9058" y="5504"/>
                    <a:pt x="8672" y="4638"/>
                    <a:pt x="8695" y="3733"/>
                  </a:cubicBezTo>
                  <a:cubicBezTo>
                    <a:pt x="8733" y="2127"/>
                    <a:pt x="10051" y="819"/>
                    <a:pt x="11657" y="793"/>
                  </a:cubicBezTo>
                  <a:lnTo>
                    <a:pt x="11685" y="793"/>
                  </a:lnTo>
                  <a:cubicBezTo>
                    <a:pt x="11852" y="792"/>
                    <a:pt x="11905" y="568"/>
                    <a:pt x="11757" y="492"/>
                  </a:cubicBezTo>
                  <a:cubicBezTo>
                    <a:pt x="11134" y="162"/>
                    <a:pt x="10453" y="1"/>
                    <a:pt x="9776" y="1"/>
                  </a:cubicBezTo>
                  <a:close/>
                </a:path>
              </a:pathLst>
            </a:custGeom>
            <a:solidFill>
              <a:srgbClr val="64BFC0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0" name="Google Shape;797;p41">
              <a:extLst>
                <a:ext uri="{FF2B5EF4-FFF2-40B4-BE49-F238E27FC236}">
                  <a16:creationId xmlns:a16="http://schemas.microsoft.com/office/drawing/2014/main" id="{A12B08DC-3B1F-4D47-B061-829EBEB405E3}"/>
                </a:ext>
              </a:extLst>
            </p:cNvPr>
            <p:cNvSpPr/>
            <p:nvPr/>
          </p:nvSpPr>
          <p:spPr>
            <a:xfrm>
              <a:off x="6653020" y="2036855"/>
              <a:ext cx="118130" cy="136659"/>
            </a:xfrm>
            <a:custGeom>
              <a:avLst/>
              <a:gdLst/>
              <a:ahLst/>
              <a:cxnLst/>
              <a:rect l="l" t="t" r="r" b="b"/>
              <a:pathLst>
                <a:path w="5266" h="6092" extrusionOk="0">
                  <a:moveTo>
                    <a:pt x="3133" y="1"/>
                  </a:moveTo>
                  <a:cubicBezTo>
                    <a:pt x="2794" y="1"/>
                    <a:pt x="2454" y="41"/>
                    <a:pt x="2120" y="123"/>
                  </a:cubicBezTo>
                  <a:cubicBezTo>
                    <a:pt x="2457" y="206"/>
                    <a:pt x="2782" y="331"/>
                    <a:pt x="3088" y="492"/>
                  </a:cubicBezTo>
                  <a:cubicBezTo>
                    <a:pt x="3236" y="570"/>
                    <a:pt x="3182" y="793"/>
                    <a:pt x="3015" y="793"/>
                  </a:cubicBezTo>
                  <a:lnTo>
                    <a:pt x="2986" y="793"/>
                  </a:lnTo>
                  <a:cubicBezTo>
                    <a:pt x="1380" y="819"/>
                    <a:pt x="62" y="2127"/>
                    <a:pt x="24" y="3733"/>
                  </a:cubicBezTo>
                  <a:cubicBezTo>
                    <a:pt x="1" y="4636"/>
                    <a:pt x="387" y="5502"/>
                    <a:pt x="1073" y="6091"/>
                  </a:cubicBezTo>
                  <a:lnTo>
                    <a:pt x="3104" y="6091"/>
                  </a:lnTo>
                  <a:cubicBezTo>
                    <a:pt x="2418" y="5502"/>
                    <a:pt x="2032" y="4636"/>
                    <a:pt x="2055" y="3733"/>
                  </a:cubicBezTo>
                  <a:cubicBezTo>
                    <a:pt x="2093" y="2127"/>
                    <a:pt x="3411" y="819"/>
                    <a:pt x="5017" y="793"/>
                  </a:cubicBezTo>
                  <a:lnTo>
                    <a:pt x="5046" y="793"/>
                  </a:lnTo>
                  <a:cubicBezTo>
                    <a:pt x="5212" y="792"/>
                    <a:pt x="5265" y="568"/>
                    <a:pt x="5119" y="492"/>
                  </a:cubicBezTo>
                  <a:cubicBezTo>
                    <a:pt x="4502" y="167"/>
                    <a:pt x="3820" y="1"/>
                    <a:pt x="31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41" name="Google Shape;683;p40">
            <a:extLst>
              <a:ext uri="{FF2B5EF4-FFF2-40B4-BE49-F238E27FC236}">
                <a16:creationId xmlns:a16="http://schemas.microsoft.com/office/drawing/2014/main" id="{A697E98A-6FFE-4F12-B7DC-223A7B24B2FE}"/>
              </a:ext>
            </a:extLst>
          </p:cNvPr>
          <p:cNvSpPr txBox="1">
            <a:spLocks/>
          </p:cNvSpPr>
          <p:nvPr/>
        </p:nvSpPr>
        <p:spPr>
          <a:xfrm>
            <a:off x="2245076" y="5701613"/>
            <a:ext cx="6105525" cy="1962150"/>
          </a:xfrm>
          <a:prstGeom prst="rect">
            <a:avLst/>
          </a:prstGeom>
        </p:spPr>
        <p:txBody>
          <a:bodyPr spcFirstLastPara="1" vert="horz" wrap="square" lIns="243800" tIns="243800" rIns="243800" bIns="243800" rtlCol="0" anchor="t" anchorCtr="0">
            <a:no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Font typeface="Arial" panose="020B0604020202020204" pitchFamily="34" charset="0"/>
              <a:buNone/>
            </a:pPr>
            <a:r>
              <a:rPr lang="en-US" sz="3600" dirty="0"/>
              <a:t>Lorem Ipsum is simply dummy text of the</a:t>
            </a:r>
          </a:p>
        </p:txBody>
      </p:sp>
      <p:sp>
        <p:nvSpPr>
          <p:cNvPr id="242" name="Google Shape;682;p40">
            <a:extLst>
              <a:ext uri="{FF2B5EF4-FFF2-40B4-BE49-F238E27FC236}">
                <a16:creationId xmlns:a16="http://schemas.microsoft.com/office/drawing/2014/main" id="{D7BD9B79-9DD6-4107-9681-FCFEFB931AE9}"/>
              </a:ext>
            </a:extLst>
          </p:cNvPr>
          <p:cNvSpPr txBox="1"/>
          <p:nvPr/>
        </p:nvSpPr>
        <p:spPr>
          <a:xfrm>
            <a:off x="2245001" y="4617300"/>
            <a:ext cx="6105600" cy="1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algn="ctr" defTabSz="2438430">
              <a:buClr>
                <a:srgbClr val="000000"/>
              </a:buClr>
            </a:pPr>
            <a:r>
              <a:rPr lang="en-US" sz="6400" kern="0" dirty="0">
                <a:latin typeface="Staatliches"/>
                <a:ea typeface="Staatliches"/>
                <a:cs typeface="Staatliches"/>
                <a:sym typeface="Staatliches"/>
              </a:rPr>
              <a:t>Title Here </a:t>
            </a:r>
            <a:endParaRPr sz="6400" kern="0" dirty="0"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43" name="Google Shape;683;p40">
            <a:extLst>
              <a:ext uri="{FF2B5EF4-FFF2-40B4-BE49-F238E27FC236}">
                <a16:creationId xmlns:a16="http://schemas.microsoft.com/office/drawing/2014/main" id="{63742A26-7F2B-4964-8064-95222E84EC9D}"/>
              </a:ext>
            </a:extLst>
          </p:cNvPr>
          <p:cNvSpPr txBox="1">
            <a:spLocks/>
          </p:cNvSpPr>
          <p:nvPr/>
        </p:nvSpPr>
        <p:spPr>
          <a:xfrm>
            <a:off x="2245076" y="10971620"/>
            <a:ext cx="6105525" cy="1962150"/>
          </a:xfrm>
          <a:prstGeom prst="rect">
            <a:avLst/>
          </a:prstGeom>
        </p:spPr>
        <p:txBody>
          <a:bodyPr spcFirstLastPara="1" vert="horz" wrap="square" lIns="243800" tIns="243800" rIns="243800" bIns="243800" rtlCol="0" anchor="t" anchorCtr="0">
            <a:no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Font typeface="Arial" panose="020B0604020202020204" pitchFamily="34" charset="0"/>
              <a:buNone/>
            </a:pPr>
            <a:r>
              <a:rPr lang="en-US" sz="3600" dirty="0"/>
              <a:t>Lorem Ipsum is simply dummy text of the</a:t>
            </a:r>
          </a:p>
        </p:txBody>
      </p:sp>
      <p:sp>
        <p:nvSpPr>
          <p:cNvPr id="244" name="Google Shape;682;p40">
            <a:extLst>
              <a:ext uri="{FF2B5EF4-FFF2-40B4-BE49-F238E27FC236}">
                <a16:creationId xmlns:a16="http://schemas.microsoft.com/office/drawing/2014/main" id="{24D313BD-29D2-42FB-A0E5-F0C7C8CB3FAF}"/>
              </a:ext>
            </a:extLst>
          </p:cNvPr>
          <p:cNvSpPr txBox="1"/>
          <p:nvPr/>
        </p:nvSpPr>
        <p:spPr>
          <a:xfrm>
            <a:off x="2245001" y="9887307"/>
            <a:ext cx="6105600" cy="1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algn="ctr" defTabSz="2438430">
              <a:buClr>
                <a:srgbClr val="000000"/>
              </a:buClr>
            </a:pPr>
            <a:r>
              <a:rPr lang="en-US" sz="6400" kern="0" dirty="0">
                <a:latin typeface="Staatliches"/>
                <a:ea typeface="Staatliches"/>
                <a:cs typeface="Staatliches"/>
                <a:sym typeface="Staatliches"/>
              </a:rPr>
              <a:t>Title Here </a:t>
            </a:r>
            <a:endParaRPr sz="6400" kern="0" dirty="0"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45" name="Google Shape;683;p40">
            <a:extLst>
              <a:ext uri="{FF2B5EF4-FFF2-40B4-BE49-F238E27FC236}">
                <a16:creationId xmlns:a16="http://schemas.microsoft.com/office/drawing/2014/main" id="{885C204A-9DF4-48AD-8ECF-E204EE5C782C}"/>
              </a:ext>
            </a:extLst>
          </p:cNvPr>
          <p:cNvSpPr txBox="1">
            <a:spLocks/>
          </p:cNvSpPr>
          <p:nvPr/>
        </p:nvSpPr>
        <p:spPr>
          <a:xfrm>
            <a:off x="8973874" y="10971620"/>
            <a:ext cx="6105525" cy="1962150"/>
          </a:xfrm>
          <a:prstGeom prst="rect">
            <a:avLst/>
          </a:prstGeom>
        </p:spPr>
        <p:txBody>
          <a:bodyPr spcFirstLastPara="1" vert="horz" wrap="square" lIns="243800" tIns="243800" rIns="243800" bIns="243800" rtlCol="0" anchor="t" anchorCtr="0">
            <a:no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Font typeface="Arial" panose="020B0604020202020204" pitchFamily="34" charset="0"/>
              <a:buNone/>
            </a:pPr>
            <a:r>
              <a:rPr lang="en-US" sz="3600" dirty="0"/>
              <a:t>Lorem Ipsum is simply dummy text of the</a:t>
            </a:r>
          </a:p>
        </p:txBody>
      </p:sp>
      <p:sp>
        <p:nvSpPr>
          <p:cNvPr id="246" name="Google Shape;682;p40">
            <a:extLst>
              <a:ext uri="{FF2B5EF4-FFF2-40B4-BE49-F238E27FC236}">
                <a16:creationId xmlns:a16="http://schemas.microsoft.com/office/drawing/2014/main" id="{158F434F-96EE-4967-B9F3-24ADA9D1A7E3}"/>
              </a:ext>
            </a:extLst>
          </p:cNvPr>
          <p:cNvSpPr txBox="1"/>
          <p:nvPr/>
        </p:nvSpPr>
        <p:spPr>
          <a:xfrm>
            <a:off x="8973799" y="9887307"/>
            <a:ext cx="6105600" cy="1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algn="ctr" defTabSz="2438430">
              <a:buClr>
                <a:srgbClr val="000000"/>
              </a:buClr>
            </a:pPr>
            <a:r>
              <a:rPr lang="en-US" sz="6400" kern="0" dirty="0">
                <a:latin typeface="Staatliches"/>
                <a:ea typeface="Staatliches"/>
                <a:cs typeface="Staatliches"/>
                <a:sym typeface="Staatliches"/>
              </a:rPr>
              <a:t>Title Here </a:t>
            </a:r>
            <a:endParaRPr sz="6400" kern="0" dirty="0"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47" name="Google Shape;683;p40">
            <a:extLst>
              <a:ext uri="{FF2B5EF4-FFF2-40B4-BE49-F238E27FC236}">
                <a16:creationId xmlns:a16="http://schemas.microsoft.com/office/drawing/2014/main" id="{F0AB3675-E96F-4AB3-817F-6FE7FEB50ACD}"/>
              </a:ext>
            </a:extLst>
          </p:cNvPr>
          <p:cNvSpPr txBox="1">
            <a:spLocks/>
          </p:cNvSpPr>
          <p:nvPr/>
        </p:nvSpPr>
        <p:spPr>
          <a:xfrm>
            <a:off x="16023906" y="10971620"/>
            <a:ext cx="6105525" cy="1962150"/>
          </a:xfrm>
          <a:prstGeom prst="rect">
            <a:avLst/>
          </a:prstGeom>
        </p:spPr>
        <p:txBody>
          <a:bodyPr spcFirstLastPara="1" vert="horz" wrap="square" lIns="243800" tIns="243800" rIns="243800" bIns="243800" rtlCol="0" anchor="t" anchorCtr="0">
            <a:no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Font typeface="Arial" panose="020B0604020202020204" pitchFamily="34" charset="0"/>
              <a:buNone/>
            </a:pPr>
            <a:r>
              <a:rPr lang="en-US" sz="3600" dirty="0"/>
              <a:t>Lorem Ipsum is simply dummy text of the</a:t>
            </a:r>
          </a:p>
        </p:txBody>
      </p:sp>
      <p:sp>
        <p:nvSpPr>
          <p:cNvPr id="248" name="Google Shape;682;p40">
            <a:extLst>
              <a:ext uri="{FF2B5EF4-FFF2-40B4-BE49-F238E27FC236}">
                <a16:creationId xmlns:a16="http://schemas.microsoft.com/office/drawing/2014/main" id="{A4252D9D-0959-4384-8F17-1A80F1F930AF}"/>
              </a:ext>
            </a:extLst>
          </p:cNvPr>
          <p:cNvSpPr txBox="1"/>
          <p:nvPr/>
        </p:nvSpPr>
        <p:spPr>
          <a:xfrm>
            <a:off x="16023831" y="9887307"/>
            <a:ext cx="6105600" cy="1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algn="ctr" defTabSz="2438430">
              <a:buClr>
                <a:srgbClr val="000000"/>
              </a:buClr>
            </a:pPr>
            <a:r>
              <a:rPr lang="en-US" sz="6400" kern="0" dirty="0">
                <a:latin typeface="Staatliches"/>
                <a:ea typeface="Staatliches"/>
                <a:cs typeface="Staatliches"/>
                <a:sym typeface="Staatliches"/>
              </a:rPr>
              <a:t>Title Here </a:t>
            </a:r>
            <a:endParaRPr sz="6400" kern="0" dirty="0"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49" name="Google Shape;683;p40">
            <a:extLst>
              <a:ext uri="{FF2B5EF4-FFF2-40B4-BE49-F238E27FC236}">
                <a16:creationId xmlns:a16="http://schemas.microsoft.com/office/drawing/2014/main" id="{9647CC6E-2B30-40C4-B680-DF154D6CCD7C}"/>
              </a:ext>
            </a:extLst>
          </p:cNvPr>
          <p:cNvSpPr txBox="1">
            <a:spLocks/>
          </p:cNvSpPr>
          <p:nvPr/>
        </p:nvSpPr>
        <p:spPr>
          <a:xfrm>
            <a:off x="16023906" y="5980374"/>
            <a:ext cx="6105525" cy="1962150"/>
          </a:xfrm>
          <a:prstGeom prst="rect">
            <a:avLst/>
          </a:prstGeom>
        </p:spPr>
        <p:txBody>
          <a:bodyPr spcFirstLastPara="1" vert="horz" wrap="square" lIns="243800" tIns="243800" rIns="243800" bIns="243800" rtlCol="0" anchor="t" anchorCtr="0">
            <a:no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Font typeface="Arial" panose="020B0604020202020204" pitchFamily="34" charset="0"/>
              <a:buNone/>
            </a:pPr>
            <a:r>
              <a:rPr lang="en-US" sz="3600" dirty="0"/>
              <a:t>Lorem Ipsum is simply dummy text of the</a:t>
            </a:r>
          </a:p>
        </p:txBody>
      </p:sp>
      <p:sp>
        <p:nvSpPr>
          <p:cNvPr id="250" name="Google Shape;682;p40">
            <a:extLst>
              <a:ext uri="{FF2B5EF4-FFF2-40B4-BE49-F238E27FC236}">
                <a16:creationId xmlns:a16="http://schemas.microsoft.com/office/drawing/2014/main" id="{CC91365A-1A2D-4D65-A7A9-2B0C3D91A851}"/>
              </a:ext>
            </a:extLst>
          </p:cNvPr>
          <p:cNvSpPr txBox="1"/>
          <p:nvPr/>
        </p:nvSpPr>
        <p:spPr>
          <a:xfrm>
            <a:off x="16023831" y="4896061"/>
            <a:ext cx="6105600" cy="1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algn="ctr" defTabSz="2438430">
              <a:buClr>
                <a:srgbClr val="000000"/>
              </a:buClr>
            </a:pPr>
            <a:r>
              <a:rPr lang="en-US" sz="6400" kern="0" dirty="0">
                <a:latin typeface="Staatliches"/>
                <a:ea typeface="Staatliches"/>
                <a:cs typeface="Staatliches"/>
                <a:sym typeface="Staatliches"/>
              </a:rPr>
              <a:t>Title Here </a:t>
            </a:r>
            <a:endParaRPr sz="6400" kern="0" dirty="0"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51" name="Google Shape;683;p40">
            <a:extLst>
              <a:ext uri="{FF2B5EF4-FFF2-40B4-BE49-F238E27FC236}">
                <a16:creationId xmlns:a16="http://schemas.microsoft.com/office/drawing/2014/main" id="{AD91D67A-A6F9-4CCE-B727-58C9273FA233}"/>
              </a:ext>
            </a:extLst>
          </p:cNvPr>
          <p:cNvSpPr txBox="1">
            <a:spLocks/>
          </p:cNvSpPr>
          <p:nvPr/>
        </p:nvSpPr>
        <p:spPr>
          <a:xfrm>
            <a:off x="9306873" y="5980374"/>
            <a:ext cx="6105525" cy="1962150"/>
          </a:xfrm>
          <a:prstGeom prst="rect">
            <a:avLst/>
          </a:prstGeom>
        </p:spPr>
        <p:txBody>
          <a:bodyPr spcFirstLastPara="1" vert="horz" wrap="square" lIns="243800" tIns="243800" rIns="243800" bIns="243800" rtlCol="0" anchor="t" anchorCtr="0">
            <a:no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Font typeface="Arial" panose="020B0604020202020204" pitchFamily="34" charset="0"/>
              <a:buNone/>
            </a:pPr>
            <a:r>
              <a:rPr lang="en-US" sz="3600" dirty="0"/>
              <a:t>Lorem Ipsum is simply dummy text of the</a:t>
            </a:r>
          </a:p>
        </p:txBody>
      </p:sp>
      <p:sp>
        <p:nvSpPr>
          <p:cNvPr id="252" name="Google Shape;682;p40">
            <a:extLst>
              <a:ext uri="{FF2B5EF4-FFF2-40B4-BE49-F238E27FC236}">
                <a16:creationId xmlns:a16="http://schemas.microsoft.com/office/drawing/2014/main" id="{883FCB51-540C-4C97-9E94-C0033CC4DEDB}"/>
              </a:ext>
            </a:extLst>
          </p:cNvPr>
          <p:cNvSpPr txBox="1"/>
          <p:nvPr/>
        </p:nvSpPr>
        <p:spPr>
          <a:xfrm>
            <a:off x="9306798" y="4896061"/>
            <a:ext cx="6105600" cy="1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algn="ctr" defTabSz="2438430">
              <a:buClr>
                <a:srgbClr val="000000"/>
              </a:buClr>
            </a:pPr>
            <a:r>
              <a:rPr lang="en-US" sz="6400" kern="0" dirty="0">
                <a:latin typeface="Staatliches"/>
                <a:ea typeface="Staatliches"/>
                <a:cs typeface="Staatliches"/>
                <a:sym typeface="Staatliches"/>
              </a:rPr>
              <a:t>Title Here </a:t>
            </a:r>
            <a:endParaRPr sz="6400" kern="0" dirty="0"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r>
              <a:rPr lang="en"/>
              <a:t>TESTIMONIALS</a:t>
            </a:r>
            <a:endParaRPr/>
          </a:p>
        </p:txBody>
      </p:sp>
      <p:sp>
        <p:nvSpPr>
          <p:cNvPr id="27" name="Google Shape;803;p42">
            <a:extLst>
              <a:ext uri="{FF2B5EF4-FFF2-40B4-BE49-F238E27FC236}">
                <a16:creationId xmlns:a16="http://schemas.microsoft.com/office/drawing/2014/main" id="{2CFACA4F-8AE8-4585-9CA1-39DE1D21360F}"/>
              </a:ext>
            </a:extLst>
          </p:cNvPr>
          <p:cNvSpPr txBox="1">
            <a:spLocks/>
          </p:cNvSpPr>
          <p:nvPr/>
        </p:nvSpPr>
        <p:spPr>
          <a:xfrm>
            <a:off x="2011723" y="8894675"/>
            <a:ext cx="4789600" cy="11632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lvl1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/>
              <a:t>Helena james</a:t>
            </a:r>
          </a:p>
        </p:txBody>
      </p:sp>
      <p:sp>
        <p:nvSpPr>
          <p:cNvPr id="28" name="Google Shape;804;p42">
            <a:extLst>
              <a:ext uri="{FF2B5EF4-FFF2-40B4-BE49-F238E27FC236}">
                <a16:creationId xmlns:a16="http://schemas.microsoft.com/office/drawing/2014/main" id="{1539BC93-E427-48B3-925E-A0938123F631}"/>
              </a:ext>
            </a:extLst>
          </p:cNvPr>
          <p:cNvSpPr txBox="1">
            <a:spLocks/>
          </p:cNvSpPr>
          <p:nvPr/>
        </p:nvSpPr>
        <p:spPr>
          <a:xfrm>
            <a:off x="2011729" y="4455226"/>
            <a:ext cx="4789600" cy="3365600"/>
          </a:xfrm>
          <a:prstGeom prst="rect">
            <a:avLst/>
          </a:prstGeom>
        </p:spPr>
        <p:txBody>
          <a:bodyPr spcFirstLastPara="1" wrap="square" lIns="243800" tIns="243800" rIns="243800" bIns="243800" anchor="b" anchorCtr="0">
            <a:no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en-US" sz="3600" dirty="0"/>
              <a:t>“Mercury is the closest planet to the Sun and the</a:t>
            </a:r>
          </a:p>
          <a:p>
            <a:pPr marL="0" indent="0" algn="ctr">
              <a:buNone/>
            </a:pPr>
            <a:r>
              <a:rPr lang="en-US" sz="3600" dirty="0"/>
              <a:t>smallest one in the Solar System”</a:t>
            </a:r>
          </a:p>
        </p:txBody>
      </p:sp>
      <p:sp>
        <p:nvSpPr>
          <p:cNvPr id="29" name="Google Shape;805;p42">
            <a:extLst>
              <a:ext uri="{FF2B5EF4-FFF2-40B4-BE49-F238E27FC236}">
                <a16:creationId xmlns:a16="http://schemas.microsoft.com/office/drawing/2014/main" id="{01A3E0F5-8599-4308-BF9F-6C72EAAB3918}"/>
              </a:ext>
            </a:extLst>
          </p:cNvPr>
          <p:cNvSpPr txBox="1">
            <a:spLocks/>
          </p:cNvSpPr>
          <p:nvPr/>
        </p:nvSpPr>
        <p:spPr>
          <a:xfrm>
            <a:off x="7313816" y="8894675"/>
            <a:ext cx="4789600" cy="11632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lvl1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/>
              <a:t>Jenna doe</a:t>
            </a:r>
          </a:p>
        </p:txBody>
      </p:sp>
      <p:sp>
        <p:nvSpPr>
          <p:cNvPr id="30" name="Google Shape;806;p42">
            <a:extLst>
              <a:ext uri="{FF2B5EF4-FFF2-40B4-BE49-F238E27FC236}">
                <a16:creationId xmlns:a16="http://schemas.microsoft.com/office/drawing/2014/main" id="{F9545225-982C-44ED-BBA9-72F921E1FC7F}"/>
              </a:ext>
            </a:extLst>
          </p:cNvPr>
          <p:cNvSpPr txBox="1">
            <a:spLocks/>
          </p:cNvSpPr>
          <p:nvPr/>
        </p:nvSpPr>
        <p:spPr>
          <a:xfrm>
            <a:off x="7313813" y="4946600"/>
            <a:ext cx="4789600" cy="3365600"/>
          </a:xfrm>
          <a:prstGeom prst="rect">
            <a:avLst/>
          </a:prstGeom>
        </p:spPr>
        <p:txBody>
          <a:bodyPr spcFirstLastPara="1" wrap="square" lIns="243800" tIns="243800" rIns="243800" bIns="243800" anchor="b" anchorCtr="0">
            <a:no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en-US" sz="3600"/>
              <a:t>“Venus has a beautiful name and is the second planet</a:t>
            </a:r>
          </a:p>
          <a:p>
            <a:pPr marL="0" indent="0" algn="ctr">
              <a:buNone/>
            </a:pPr>
            <a:r>
              <a:rPr lang="en-US" sz="3600"/>
              <a:t>from the Sun. It’s terribly hot”</a:t>
            </a:r>
          </a:p>
        </p:txBody>
      </p:sp>
      <p:sp>
        <p:nvSpPr>
          <p:cNvPr id="31" name="Google Shape;807;p42">
            <a:extLst>
              <a:ext uri="{FF2B5EF4-FFF2-40B4-BE49-F238E27FC236}">
                <a16:creationId xmlns:a16="http://schemas.microsoft.com/office/drawing/2014/main" id="{4503CE28-C8CE-41F6-8DA4-2586C747308F}"/>
              </a:ext>
            </a:extLst>
          </p:cNvPr>
          <p:cNvSpPr txBox="1">
            <a:spLocks/>
          </p:cNvSpPr>
          <p:nvPr/>
        </p:nvSpPr>
        <p:spPr>
          <a:xfrm>
            <a:off x="12615907" y="8894675"/>
            <a:ext cx="4789600" cy="11632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lvl1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/>
              <a:t>John </a:t>
            </a:r>
            <a:r>
              <a:rPr lang="en-US" sz="5400" dirty="0" err="1"/>
              <a:t>patterson</a:t>
            </a:r>
            <a:endParaRPr lang="en-US" sz="5400" dirty="0"/>
          </a:p>
        </p:txBody>
      </p:sp>
      <p:sp>
        <p:nvSpPr>
          <p:cNvPr id="32" name="Google Shape;808;p42">
            <a:extLst>
              <a:ext uri="{FF2B5EF4-FFF2-40B4-BE49-F238E27FC236}">
                <a16:creationId xmlns:a16="http://schemas.microsoft.com/office/drawing/2014/main" id="{88E7CE87-70D5-4413-854E-1CEE5CF177F8}"/>
              </a:ext>
            </a:extLst>
          </p:cNvPr>
          <p:cNvSpPr txBox="1">
            <a:spLocks/>
          </p:cNvSpPr>
          <p:nvPr/>
        </p:nvSpPr>
        <p:spPr>
          <a:xfrm>
            <a:off x="12615907" y="4455226"/>
            <a:ext cx="4789600" cy="3365600"/>
          </a:xfrm>
          <a:prstGeom prst="rect">
            <a:avLst/>
          </a:prstGeom>
        </p:spPr>
        <p:txBody>
          <a:bodyPr spcFirstLastPara="1" wrap="square" lIns="243800" tIns="243800" rIns="243800" bIns="243800" anchor="b" anchorCtr="0">
            <a:no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/>
              <a:t>“It is a gas giant and the biggest planet in our Solar System. It’s the fourth brightest”</a:t>
            </a:r>
          </a:p>
        </p:txBody>
      </p:sp>
      <p:sp>
        <p:nvSpPr>
          <p:cNvPr id="33" name="Google Shape;809;p42">
            <a:extLst>
              <a:ext uri="{FF2B5EF4-FFF2-40B4-BE49-F238E27FC236}">
                <a16:creationId xmlns:a16="http://schemas.microsoft.com/office/drawing/2014/main" id="{4486C97A-A2E8-48E5-B0AA-1EA1BB9529EA}"/>
              </a:ext>
            </a:extLst>
          </p:cNvPr>
          <p:cNvSpPr txBox="1">
            <a:spLocks/>
          </p:cNvSpPr>
          <p:nvPr/>
        </p:nvSpPr>
        <p:spPr>
          <a:xfrm>
            <a:off x="17918000" y="8894675"/>
            <a:ext cx="4789600" cy="11632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lvl1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/>
              <a:t>Jessica Roe</a:t>
            </a:r>
          </a:p>
        </p:txBody>
      </p:sp>
      <p:sp>
        <p:nvSpPr>
          <p:cNvPr id="34" name="Google Shape;810;p42">
            <a:extLst>
              <a:ext uri="{FF2B5EF4-FFF2-40B4-BE49-F238E27FC236}">
                <a16:creationId xmlns:a16="http://schemas.microsoft.com/office/drawing/2014/main" id="{886EEBC8-8F5C-4C20-BE33-AC507F71BABC}"/>
              </a:ext>
            </a:extLst>
          </p:cNvPr>
          <p:cNvSpPr txBox="1">
            <a:spLocks/>
          </p:cNvSpPr>
          <p:nvPr/>
        </p:nvSpPr>
        <p:spPr>
          <a:xfrm>
            <a:off x="17917992" y="4946600"/>
            <a:ext cx="4789600" cy="3365600"/>
          </a:xfrm>
          <a:prstGeom prst="rect">
            <a:avLst/>
          </a:prstGeom>
        </p:spPr>
        <p:txBody>
          <a:bodyPr spcFirstLastPara="1" wrap="square" lIns="243800" tIns="243800" rIns="243800" bIns="243800" anchor="b" anchorCtr="0">
            <a:no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/>
              <a:t>“Yes, this is the ringed one. It’s a giant, composed</a:t>
            </a:r>
          </a:p>
          <a:p>
            <a:pPr marL="0" indent="0" algn="ctr">
              <a:buNone/>
            </a:pPr>
            <a:r>
              <a:rPr lang="en-US" sz="3600" dirty="0"/>
              <a:t>mostly of hydrogen and helium”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43"/>
          <p:cNvSpPr txBox="1">
            <a:spLocks noGrp="1"/>
          </p:cNvSpPr>
          <p:nvPr>
            <p:ph type="title" idx="4294967295"/>
          </p:nvPr>
        </p:nvSpPr>
        <p:spPr>
          <a:xfrm>
            <a:off x="5154612" y="3213100"/>
            <a:ext cx="14074775" cy="5235575"/>
          </a:xfrm>
          <a:prstGeom prst="rect">
            <a:avLst/>
          </a:prstGeom>
        </p:spPr>
        <p:txBody>
          <a:bodyPr spcFirstLastPara="1" wrap="square" lIns="243800" tIns="243800" rIns="243800" bIns="243800" anchor="b" anchorCtr="0">
            <a:noAutofit/>
          </a:bodyPr>
          <a:lstStyle/>
          <a:p>
            <a:pPr algn="ctr"/>
            <a:r>
              <a:rPr lang="en" sz="28700" dirty="0"/>
              <a:t>98%</a:t>
            </a:r>
            <a:endParaRPr sz="28700" dirty="0"/>
          </a:p>
        </p:txBody>
      </p:sp>
      <p:sp>
        <p:nvSpPr>
          <p:cNvPr id="816" name="Google Shape;816;p43"/>
          <p:cNvSpPr txBox="1">
            <a:spLocks noGrp="1"/>
          </p:cNvSpPr>
          <p:nvPr>
            <p:ph type="body" idx="4294967295"/>
          </p:nvPr>
        </p:nvSpPr>
        <p:spPr>
          <a:xfrm>
            <a:off x="5154612" y="7975600"/>
            <a:ext cx="15305088" cy="3468688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indent="0" algn="ctr">
              <a:spcAft>
                <a:spcPts val="4267"/>
              </a:spcAft>
              <a:buNone/>
            </a:pPr>
            <a:r>
              <a:rPr lang="en" sz="4000" dirty="0"/>
              <a:t>This is our customer satisfaction rate</a:t>
            </a:r>
            <a:endParaRPr sz="4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r>
              <a:rPr lang="en"/>
              <a:t>PERCENTAGES</a:t>
            </a:r>
            <a:endParaRPr/>
          </a:p>
        </p:txBody>
      </p:sp>
      <p:sp>
        <p:nvSpPr>
          <p:cNvPr id="18" name="Google Shape;822;p44">
            <a:extLst>
              <a:ext uri="{FF2B5EF4-FFF2-40B4-BE49-F238E27FC236}">
                <a16:creationId xmlns:a16="http://schemas.microsoft.com/office/drawing/2014/main" id="{00F2F73B-4975-48CF-9FDA-4F6D9D827CED}"/>
              </a:ext>
            </a:extLst>
          </p:cNvPr>
          <p:cNvSpPr txBox="1"/>
          <p:nvPr/>
        </p:nvSpPr>
        <p:spPr>
          <a:xfrm>
            <a:off x="2391600" y="8584267"/>
            <a:ext cx="6105600" cy="1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algn="ctr" defTabSz="2438430">
              <a:buClr>
                <a:srgbClr val="000000"/>
              </a:buClr>
            </a:pPr>
            <a:r>
              <a:rPr lang="en" sz="6400" kern="0" dirty="0">
                <a:ea typeface="Staatliches"/>
                <a:cs typeface="Staatliches"/>
                <a:sym typeface="Staatliches"/>
              </a:rPr>
              <a:t>95%</a:t>
            </a:r>
            <a:endParaRPr sz="6400" kern="0" dirty="0">
              <a:ea typeface="Staatliches"/>
              <a:cs typeface="Staatliches"/>
              <a:sym typeface="Staatliches"/>
            </a:endParaRPr>
          </a:p>
        </p:txBody>
      </p:sp>
      <p:sp>
        <p:nvSpPr>
          <p:cNvPr id="19" name="Google Shape;823;p44">
            <a:extLst>
              <a:ext uri="{FF2B5EF4-FFF2-40B4-BE49-F238E27FC236}">
                <a16:creationId xmlns:a16="http://schemas.microsoft.com/office/drawing/2014/main" id="{6A064B3D-9299-43DE-A23B-F24BB28895BA}"/>
              </a:ext>
            </a:extLst>
          </p:cNvPr>
          <p:cNvSpPr txBox="1">
            <a:spLocks/>
          </p:cNvSpPr>
          <p:nvPr/>
        </p:nvSpPr>
        <p:spPr>
          <a:xfrm>
            <a:off x="2391600" y="10021528"/>
            <a:ext cx="6105600" cy="1962400"/>
          </a:xfrm>
          <a:prstGeom prst="rect">
            <a:avLst/>
          </a:prstGeom>
        </p:spPr>
        <p:txBody>
          <a:bodyPr spcFirstLastPara="1" vert="horz" wrap="square" lIns="243800" tIns="243800" rIns="243800" bIns="243800" rtlCol="0" anchor="t" anchorCtr="0">
            <a:no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en-US" sz="4267" dirty="0"/>
              <a:t>Lorem Ipsum is simply dummy text</a:t>
            </a:r>
          </a:p>
        </p:txBody>
      </p:sp>
      <p:grpSp>
        <p:nvGrpSpPr>
          <p:cNvPr id="20" name="Google Shape;824;p44">
            <a:extLst>
              <a:ext uri="{FF2B5EF4-FFF2-40B4-BE49-F238E27FC236}">
                <a16:creationId xmlns:a16="http://schemas.microsoft.com/office/drawing/2014/main" id="{26EF1355-2223-43BC-BDFE-C5948D76B9E7}"/>
              </a:ext>
            </a:extLst>
          </p:cNvPr>
          <p:cNvGrpSpPr/>
          <p:nvPr/>
        </p:nvGrpSpPr>
        <p:grpSpPr>
          <a:xfrm>
            <a:off x="3596049" y="3996151"/>
            <a:ext cx="3696707" cy="3695331"/>
            <a:chOff x="4049800" y="640400"/>
            <a:chExt cx="858900" cy="858900"/>
          </a:xfrm>
        </p:grpSpPr>
        <p:sp>
          <p:nvSpPr>
            <p:cNvPr id="21" name="Google Shape;825;p44">
              <a:extLst>
                <a:ext uri="{FF2B5EF4-FFF2-40B4-BE49-F238E27FC236}">
                  <a16:creationId xmlns:a16="http://schemas.microsoft.com/office/drawing/2014/main" id="{49DF02AE-42D0-4511-9DBD-0480FB1E24AC}"/>
                </a:ext>
              </a:extLst>
            </p:cNvPr>
            <p:cNvSpPr/>
            <p:nvPr/>
          </p:nvSpPr>
          <p:spPr>
            <a:xfrm>
              <a:off x="4049800" y="640400"/>
              <a:ext cx="858900" cy="858900"/>
            </a:xfrm>
            <a:prstGeom prst="donut">
              <a:avLst>
                <a:gd name="adj" fmla="val 30476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Google Shape;826;p44">
              <a:extLst>
                <a:ext uri="{FF2B5EF4-FFF2-40B4-BE49-F238E27FC236}">
                  <a16:creationId xmlns:a16="http://schemas.microsoft.com/office/drawing/2014/main" id="{21860F52-FB61-450A-9497-58144CED32E3}"/>
                </a:ext>
              </a:extLst>
            </p:cNvPr>
            <p:cNvSpPr/>
            <p:nvPr/>
          </p:nvSpPr>
          <p:spPr>
            <a:xfrm>
              <a:off x="4101703" y="692300"/>
              <a:ext cx="755100" cy="755100"/>
            </a:xfrm>
            <a:prstGeom prst="blockArc">
              <a:avLst>
                <a:gd name="adj1" fmla="val 3199832"/>
                <a:gd name="adj2" fmla="val 663181"/>
                <a:gd name="adj3" fmla="val 11718"/>
              </a:avLst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827;p44">
            <a:extLst>
              <a:ext uri="{FF2B5EF4-FFF2-40B4-BE49-F238E27FC236}">
                <a16:creationId xmlns:a16="http://schemas.microsoft.com/office/drawing/2014/main" id="{443EB40B-E062-402E-BD3D-486FD34FCAD4}"/>
              </a:ext>
            </a:extLst>
          </p:cNvPr>
          <p:cNvSpPr txBox="1"/>
          <p:nvPr/>
        </p:nvSpPr>
        <p:spPr>
          <a:xfrm>
            <a:off x="9139200" y="8584267"/>
            <a:ext cx="6105600" cy="1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algn="ctr" defTabSz="2438430">
              <a:buClr>
                <a:srgbClr val="000000"/>
              </a:buClr>
            </a:pPr>
            <a:r>
              <a:rPr lang="en" sz="6400" kern="0" dirty="0">
                <a:ea typeface="Staatliches"/>
                <a:cs typeface="Staatliches"/>
                <a:sym typeface="Staatliches"/>
              </a:rPr>
              <a:t>75%</a:t>
            </a:r>
            <a:endParaRPr sz="6400" kern="0" dirty="0">
              <a:ea typeface="Staatliches"/>
              <a:cs typeface="Staatliches"/>
              <a:sym typeface="Staatliches"/>
            </a:endParaRPr>
          </a:p>
        </p:txBody>
      </p:sp>
      <p:sp>
        <p:nvSpPr>
          <p:cNvPr id="24" name="Google Shape;828;p44">
            <a:extLst>
              <a:ext uri="{FF2B5EF4-FFF2-40B4-BE49-F238E27FC236}">
                <a16:creationId xmlns:a16="http://schemas.microsoft.com/office/drawing/2014/main" id="{BC15ED9A-F9E4-4271-85E4-838EBE6DF8D6}"/>
              </a:ext>
            </a:extLst>
          </p:cNvPr>
          <p:cNvSpPr txBox="1">
            <a:spLocks/>
          </p:cNvSpPr>
          <p:nvPr/>
        </p:nvSpPr>
        <p:spPr>
          <a:xfrm>
            <a:off x="9139200" y="10021528"/>
            <a:ext cx="6105600" cy="1962400"/>
          </a:xfrm>
          <a:prstGeom prst="rect">
            <a:avLst/>
          </a:prstGeom>
        </p:spPr>
        <p:txBody>
          <a:bodyPr spcFirstLastPara="1" vert="horz" wrap="square" lIns="243800" tIns="243800" rIns="243800" bIns="243800" rtlCol="0" anchor="t" anchorCtr="0">
            <a:no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en-US" sz="4267" dirty="0"/>
              <a:t>Lorem Ipsum is simply dummy text</a:t>
            </a:r>
          </a:p>
        </p:txBody>
      </p:sp>
      <p:sp>
        <p:nvSpPr>
          <p:cNvPr id="25" name="Google Shape;829;p44">
            <a:extLst>
              <a:ext uri="{FF2B5EF4-FFF2-40B4-BE49-F238E27FC236}">
                <a16:creationId xmlns:a16="http://schemas.microsoft.com/office/drawing/2014/main" id="{D956FD9D-0209-4BC6-AD1A-A38F67E0FD3E}"/>
              </a:ext>
            </a:extLst>
          </p:cNvPr>
          <p:cNvSpPr txBox="1"/>
          <p:nvPr/>
        </p:nvSpPr>
        <p:spPr>
          <a:xfrm>
            <a:off x="15886800" y="8584267"/>
            <a:ext cx="6105600" cy="1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algn="ctr" defTabSz="2438430">
              <a:buClr>
                <a:srgbClr val="000000"/>
              </a:buClr>
            </a:pPr>
            <a:r>
              <a:rPr lang="en" sz="6400" kern="0" dirty="0">
                <a:ea typeface="Staatliches"/>
                <a:cs typeface="Staatliches"/>
                <a:sym typeface="Staatliches"/>
              </a:rPr>
              <a:t>30%</a:t>
            </a:r>
            <a:endParaRPr sz="6400" kern="0" dirty="0">
              <a:ea typeface="Staatliches"/>
              <a:cs typeface="Staatliches"/>
              <a:sym typeface="Staatliches"/>
            </a:endParaRPr>
          </a:p>
        </p:txBody>
      </p:sp>
      <p:sp>
        <p:nvSpPr>
          <p:cNvPr id="26" name="Google Shape;830;p44">
            <a:extLst>
              <a:ext uri="{FF2B5EF4-FFF2-40B4-BE49-F238E27FC236}">
                <a16:creationId xmlns:a16="http://schemas.microsoft.com/office/drawing/2014/main" id="{4146CBEE-FC86-40CB-A87A-6F4B5052F8E0}"/>
              </a:ext>
            </a:extLst>
          </p:cNvPr>
          <p:cNvSpPr txBox="1">
            <a:spLocks/>
          </p:cNvSpPr>
          <p:nvPr/>
        </p:nvSpPr>
        <p:spPr>
          <a:xfrm>
            <a:off x="15886800" y="10021528"/>
            <a:ext cx="6105600" cy="1962400"/>
          </a:xfrm>
          <a:prstGeom prst="rect">
            <a:avLst/>
          </a:prstGeom>
        </p:spPr>
        <p:txBody>
          <a:bodyPr spcFirstLastPara="1" vert="horz" wrap="square" lIns="243800" tIns="243800" rIns="243800" bIns="243800" rtlCol="0" anchor="t" anchorCtr="0">
            <a:no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en-US" sz="4267" dirty="0"/>
              <a:t>Lorem Ipsum is simply dummy text</a:t>
            </a:r>
          </a:p>
        </p:txBody>
      </p:sp>
      <p:grpSp>
        <p:nvGrpSpPr>
          <p:cNvPr id="27" name="Google Shape;831;p44">
            <a:extLst>
              <a:ext uri="{FF2B5EF4-FFF2-40B4-BE49-F238E27FC236}">
                <a16:creationId xmlns:a16="http://schemas.microsoft.com/office/drawing/2014/main" id="{AF02F22F-421F-4EDA-914E-FDE63D9B1D36}"/>
              </a:ext>
            </a:extLst>
          </p:cNvPr>
          <p:cNvGrpSpPr/>
          <p:nvPr/>
        </p:nvGrpSpPr>
        <p:grpSpPr>
          <a:xfrm>
            <a:off x="10292859" y="3944324"/>
            <a:ext cx="3798709" cy="3799880"/>
            <a:chOff x="4037999" y="628354"/>
            <a:chExt cx="882600" cy="883200"/>
          </a:xfrm>
        </p:grpSpPr>
        <p:sp>
          <p:nvSpPr>
            <p:cNvPr id="28" name="Google Shape;832;p44">
              <a:extLst>
                <a:ext uri="{FF2B5EF4-FFF2-40B4-BE49-F238E27FC236}">
                  <a16:creationId xmlns:a16="http://schemas.microsoft.com/office/drawing/2014/main" id="{849EFBAF-4962-4228-A492-CCC141ED2E23}"/>
                </a:ext>
              </a:extLst>
            </p:cNvPr>
            <p:cNvSpPr/>
            <p:nvPr/>
          </p:nvSpPr>
          <p:spPr>
            <a:xfrm>
              <a:off x="4049800" y="640400"/>
              <a:ext cx="858900" cy="858900"/>
            </a:xfrm>
            <a:prstGeom prst="donut">
              <a:avLst>
                <a:gd name="adj" fmla="val 3806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833;p44">
              <a:extLst>
                <a:ext uri="{FF2B5EF4-FFF2-40B4-BE49-F238E27FC236}">
                  <a16:creationId xmlns:a16="http://schemas.microsoft.com/office/drawing/2014/main" id="{388A7B7C-7642-4AC1-A3CD-703F5D63878A}"/>
                </a:ext>
              </a:extLst>
            </p:cNvPr>
            <p:cNvSpPr/>
            <p:nvPr/>
          </p:nvSpPr>
          <p:spPr>
            <a:xfrm rot="4754602">
              <a:off x="4101562" y="692511"/>
              <a:ext cx="755475" cy="754885"/>
            </a:xfrm>
            <a:prstGeom prst="blockArc">
              <a:avLst>
                <a:gd name="adj1" fmla="val 7739874"/>
                <a:gd name="adj2" fmla="val 663181"/>
                <a:gd name="adj3" fmla="val 11718"/>
              </a:avLst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834;p44">
            <a:extLst>
              <a:ext uri="{FF2B5EF4-FFF2-40B4-BE49-F238E27FC236}">
                <a16:creationId xmlns:a16="http://schemas.microsoft.com/office/drawing/2014/main" id="{50AE3ADB-D5AB-4C0B-BA79-DA64AE8BCC93}"/>
              </a:ext>
            </a:extLst>
          </p:cNvPr>
          <p:cNvGrpSpPr/>
          <p:nvPr/>
        </p:nvGrpSpPr>
        <p:grpSpPr>
          <a:xfrm>
            <a:off x="16979140" y="3883826"/>
            <a:ext cx="3921373" cy="3919917"/>
            <a:chOff x="4023752" y="614293"/>
            <a:chExt cx="911100" cy="911100"/>
          </a:xfrm>
        </p:grpSpPr>
        <p:sp>
          <p:nvSpPr>
            <p:cNvPr id="31" name="Google Shape;835;p44">
              <a:extLst>
                <a:ext uri="{FF2B5EF4-FFF2-40B4-BE49-F238E27FC236}">
                  <a16:creationId xmlns:a16="http://schemas.microsoft.com/office/drawing/2014/main" id="{5AD442A8-861A-4505-822B-448419DCD22C}"/>
                </a:ext>
              </a:extLst>
            </p:cNvPr>
            <p:cNvSpPr/>
            <p:nvPr/>
          </p:nvSpPr>
          <p:spPr>
            <a:xfrm>
              <a:off x="4049800" y="640400"/>
              <a:ext cx="858900" cy="858900"/>
            </a:xfrm>
            <a:prstGeom prst="donut">
              <a:avLst>
                <a:gd name="adj" fmla="val 4441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836;p44">
              <a:extLst>
                <a:ext uri="{FF2B5EF4-FFF2-40B4-BE49-F238E27FC236}">
                  <a16:creationId xmlns:a16="http://schemas.microsoft.com/office/drawing/2014/main" id="{268ED59E-3E68-424D-85E3-78DA6C956351}"/>
                </a:ext>
              </a:extLst>
            </p:cNvPr>
            <p:cNvSpPr/>
            <p:nvPr/>
          </p:nvSpPr>
          <p:spPr>
            <a:xfrm rot="-9986644">
              <a:off x="4101734" y="692274"/>
              <a:ext cx="755137" cy="755137"/>
            </a:xfrm>
            <a:prstGeom prst="blockArc">
              <a:avLst>
                <a:gd name="adj1" fmla="val 17702020"/>
                <a:gd name="adj2" fmla="val 663181"/>
                <a:gd name="adj3" fmla="val 11718"/>
              </a:avLst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45"/>
          <p:cNvSpPr txBox="1">
            <a:spLocks noGrp="1"/>
          </p:cNvSpPr>
          <p:nvPr>
            <p:ph type="title"/>
          </p:nvPr>
        </p:nvSpPr>
        <p:spPr>
          <a:xfrm>
            <a:off x="5204400" y="846819"/>
            <a:ext cx="13975200" cy="15272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r>
              <a:rPr lang="en"/>
              <a:t>UPCOMING GOALS</a:t>
            </a:r>
            <a:endParaRPr/>
          </a:p>
        </p:txBody>
      </p:sp>
      <p:cxnSp>
        <p:nvCxnSpPr>
          <p:cNvPr id="16" name="Google Shape;842;p45">
            <a:extLst>
              <a:ext uri="{FF2B5EF4-FFF2-40B4-BE49-F238E27FC236}">
                <a16:creationId xmlns:a16="http://schemas.microsoft.com/office/drawing/2014/main" id="{E8309692-D708-4B84-92B9-90CFB83BCD32}"/>
              </a:ext>
            </a:extLst>
          </p:cNvPr>
          <p:cNvCxnSpPr/>
          <p:nvPr/>
        </p:nvCxnSpPr>
        <p:spPr>
          <a:xfrm>
            <a:off x="4054400" y="7670800"/>
            <a:ext cx="16275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843;p45">
            <a:extLst>
              <a:ext uri="{FF2B5EF4-FFF2-40B4-BE49-F238E27FC236}">
                <a16:creationId xmlns:a16="http://schemas.microsoft.com/office/drawing/2014/main" id="{57574F16-3904-458C-8E98-5746838F0FAB}"/>
              </a:ext>
            </a:extLst>
          </p:cNvPr>
          <p:cNvSpPr/>
          <p:nvPr/>
        </p:nvSpPr>
        <p:spPr>
          <a:xfrm>
            <a:off x="5196800" y="7286400"/>
            <a:ext cx="768800" cy="768800"/>
          </a:xfrm>
          <a:prstGeom prst="ellipse">
            <a:avLst/>
          </a:prstGeom>
          <a:solidFill>
            <a:srgbClr val="33B6D2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2438430">
              <a:buClr>
                <a:srgbClr val="000000"/>
              </a:buClr>
            </a:pPr>
            <a:endParaRPr sz="37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844;p45">
            <a:extLst>
              <a:ext uri="{FF2B5EF4-FFF2-40B4-BE49-F238E27FC236}">
                <a16:creationId xmlns:a16="http://schemas.microsoft.com/office/drawing/2014/main" id="{3C551865-69F4-4D04-8503-B38F9A3C0F83}"/>
              </a:ext>
            </a:extLst>
          </p:cNvPr>
          <p:cNvSpPr/>
          <p:nvPr/>
        </p:nvSpPr>
        <p:spPr>
          <a:xfrm>
            <a:off x="18418400" y="7286400"/>
            <a:ext cx="768800" cy="768800"/>
          </a:xfrm>
          <a:prstGeom prst="ellipse">
            <a:avLst/>
          </a:prstGeom>
          <a:solidFill>
            <a:srgbClr val="33B6D2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2438430">
              <a:buClr>
                <a:srgbClr val="000000"/>
              </a:buClr>
            </a:pPr>
            <a:endParaRPr sz="37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9" name="Google Shape;845;p45">
            <a:extLst>
              <a:ext uri="{FF2B5EF4-FFF2-40B4-BE49-F238E27FC236}">
                <a16:creationId xmlns:a16="http://schemas.microsoft.com/office/drawing/2014/main" id="{56EB827A-52E9-471A-8FA7-235852CDA315}"/>
              </a:ext>
            </a:extLst>
          </p:cNvPr>
          <p:cNvSpPr/>
          <p:nvPr/>
        </p:nvSpPr>
        <p:spPr>
          <a:xfrm>
            <a:off x="14011200" y="7286400"/>
            <a:ext cx="768800" cy="768800"/>
          </a:xfrm>
          <a:prstGeom prst="ellipse">
            <a:avLst/>
          </a:prstGeom>
          <a:solidFill>
            <a:srgbClr val="33B6D2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2438430">
              <a:buClr>
                <a:srgbClr val="000000"/>
              </a:buClr>
            </a:pPr>
            <a:endParaRPr sz="37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" name="Google Shape;846;p45">
            <a:extLst>
              <a:ext uri="{FF2B5EF4-FFF2-40B4-BE49-F238E27FC236}">
                <a16:creationId xmlns:a16="http://schemas.microsoft.com/office/drawing/2014/main" id="{5D3FA46C-DBFD-4B79-8426-81B54F9F1071}"/>
              </a:ext>
            </a:extLst>
          </p:cNvPr>
          <p:cNvSpPr/>
          <p:nvPr/>
        </p:nvSpPr>
        <p:spPr>
          <a:xfrm>
            <a:off x="9604000" y="7286400"/>
            <a:ext cx="768800" cy="768800"/>
          </a:xfrm>
          <a:prstGeom prst="ellipse">
            <a:avLst/>
          </a:prstGeom>
          <a:solidFill>
            <a:srgbClr val="33B6D2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2438430">
              <a:buClr>
                <a:srgbClr val="000000"/>
              </a:buClr>
            </a:pPr>
            <a:endParaRPr sz="37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1" name="Google Shape;847;p45">
            <a:extLst>
              <a:ext uri="{FF2B5EF4-FFF2-40B4-BE49-F238E27FC236}">
                <a16:creationId xmlns:a16="http://schemas.microsoft.com/office/drawing/2014/main" id="{73558270-5EBE-4B89-8A15-56B4167DA495}"/>
              </a:ext>
            </a:extLst>
          </p:cNvPr>
          <p:cNvSpPr txBox="1"/>
          <p:nvPr/>
        </p:nvSpPr>
        <p:spPr>
          <a:xfrm>
            <a:off x="2528400" y="8401141"/>
            <a:ext cx="6105600" cy="1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algn="ctr" defTabSz="2438430">
              <a:buClr>
                <a:srgbClr val="000000"/>
              </a:buClr>
            </a:pPr>
            <a:r>
              <a:rPr lang="en" sz="4800" kern="0" dirty="0">
                <a:latin typeface="+mj-lt"/>
                <a:ea typeface="Staatliches"/>
                <a:cs typeface="Staatliches"/>
                <a:sym typeface="Staatliches"/>
              </a:rPr>
              <a:t>GOAL 1</a:t>
            </a:r>
            <a:endParaRPr sz="4800" kern="0" dirty="0">
              <a:latin typeface="+mj-lt"/>
              <a:ea typeface="Staatliches"/>
              <a:cs typeface="Staatliches"/>
              <a:sym typeface="Staatliches"/>
            </a:endParaRPr>
          </a:p>
        </p:txBody>
      </p:sp>
      <p:sp>
        <p:nvSpPr>
          <p:cNvPr id="22" name="Google Shape;848;p45">
            <a:extLst>
              <a:ext uri="{FF2B5EF4-FFF2-40B4-BE49-F238E27FC236}">
                <a16:creationId xmlns:a16="http://schemas.microsoft.com/office/drawing/2014/main" id="{48077B55-F563-4AE0-A759-A73A9C6B1E80}"/>
              </a:ext>
            </a:extLst>
          </p:cNvPr>
          <p:cNvSpPr txBox="1">
            <a:spLocks/>
          </p:cNvSpPr>
          <p:nvPr/>
        </p:nvSpPr>
        <p:spPr>
          <a:xfrm>
            <a:off x="2528400" y="9686003"/>
            <a:ext cx="6105600" cy="1962400"/>
          </a:xfrm>
          <a:prstGeom prst="rect">
            <a:avLst/>
          </a:prstGeom>
        </p:spPr>
        <p:txBody>
          <a:bodyPr spcFirstLastPara="1" vert="horz" wrap="square" lIns="243800" tIns="243800" rIns="243800" bIns="243800" rtlCol="0" anchor="t" anchorCtr="0">
            <a:no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en-US" sz="4267" dirty="0"/>
              <a:t>Lorem Ipsum is simply dummy text</a:t>
            </a:r>
          </a:p>
        </p:txBody>
      </p:sp>
      <p:sp>
        <p:nvSpPr>
          <p:cNvPr id="23" name="Google Shape;849;p45">
            <a:extLst>
              <a:ext uri="{FF2B5EF4-FFF2-40B4-BE49-F238E27FC236}">
                <a16:creationId xmlns:a16="http://schemas.microsoft.com/office/drawing/2014/main" id="{19F3DBBB-393D-4986-87DE-6CAEF83E440D}"/>
              </a:ext>
            </a:extLst>
          </p:cNvPr>
          <p:cNvSpPr txBox="1"/>
          <p:nvPr/>
        </p:nvSpPr>
        <p:spPr>
          <a:xfrm>
            <a:off x="11342800" y="8401141"/>
            <a:ext cx="6105600" cy="1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algn="ctr" defTabSz="2438430">
              <a:buClr>
                <a:srgbClr val="000000"/>
              </a:buClr>
            </a:pPr>
            <a:r>
              <a:rPr lang="en" sz="4800" kern="0">
                <a:latin typeface="+mj-lt"/>
                <a:ea typeface="Staatliches"/>
                <a:cs typeface="Staatliches"/>
                <a:sym typeface="Staatliches"/>
              </a:rPr>
              <a:t>GOAL 3</a:t>
            </a:r>
            <a:endParaRPr sz="4800" kern="0">
              <a:latin typeface="+mj-lt"/>
              <a:ea typeface="Staatliches"/>
              <a:cs typeface="Staatliches"/>
              <a:sym typeface="Staatliches"/>
            </a:endParaRPr>
          </a:p>
        </p:txBody>
      </p:sp>
      <p:sp>
        <p:nvSpPr>
          <p:cNvPr id="24" name="Google Shape;850;p45">
            <a:extLst>
              <a:ext uri="{FF2B5EF4-FFF2-40B4-BE49-F238E27FC236}">
                <a16:creationId xmlns:a16="http://schemas.microsoft.com/office/drawing/2014/main" id="{34BD510A-6CCB-46DD-93D6-5B0EF79CD453}"/>
              </a:ext>
            </a:extLst>
          </p:cNvPr>
          <p:cNvSpPr txBox="1">
            <a:spLocks/>
          </p:cNvSpPr>
          <p:nvPr/>
        </p:nvSpPr>
        <p:spPr>
          <a:xfrm>
            <a:off x="11342800" y="9686003"/>
            <a:ext cx="6105600" cy="1962400"/>
          </a:xfrm>
          <a:prstGeom prst="rect">
            <a:avLst/>
          </a:prstGeom>
        </p:spPr>
        <p:txBody>
          <a:bodyPr spcFirstLastPara="1" vert="horz" wrap="square" lIns="243800" tIns="243800" rIns="243800" bIns="243800" rtlCol="0" anchor="t" anchorCtr="0">
            <a:no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en-US" sz="4267" dirty="0"/>
              <a:t>Lorem Ipsum is simply dummy text</a:t>
            </a:r>
          </a:p>
        </p:txBody>
      </p:sp>
      <p:sp>
        <p:nvSpPr>
          <p:cNvPr id="25" name="Google Shape;851;p45">
            <a:extLst>
              <a:ext uri="{FF2B5EF4-FFF2-40B4-BE49-F238E27FC236}">
                <a16:creationId xmlns:a16="http://schemas.microsoft.com/office/drawing/2014/main" id="{F4FA2039-522E-4CCE-AD6A-7326EA38EA7A}"/>
              </a:ext>
            </a:extLst>
          </p:cNvPr>
          <p:cNvSpPr txBox="1"/>
          <p:nvPr/>
        </p:nvSpPr>
        <p:spPr>
          <a:xfrm>
            <a:off x="6935600" y="3623352"/>
            <a:ext cx="6105600" cy="1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algn="ctr" defTabSz="2438430">
              <a:buClr>
                <a:srgbClr val="000000"/>
              </a:buClr>
            </a:pPr>
            <a:r>
              <a:rPr lang="en" sz="4800" kern="0" dirty="0">
                <a:latin typeface="+mj-lt"/>
                <a:ea typeface="Staatliches"/>
                <a:cs typeface="Staatliches"/>
                <a:sym typeface="Staatliches"/>
              </a:rPr>
              <a:t>GOAL 2</a:t>
            </a:r>
            <a:endParaRPr sz="4800" kern="0" dirty="0">
              <a:latin typeface="+mj-lt"/>
              <a:ea typeface="Staatliches"/>
              <a:cs typeface="Staatliches"/>
              <a:sym typeface="Staatliches"/>
            </a:endParaRPr>
          </a:p>
        </p:txBody>
      </p:sp>
      <p:sp>
        <p:nvSpPr>
          <p:cNvPr id="26" name="Google Shape;852;p45">
            <a:extLst>
              <a:ext uri="{FF2B5EF4-FFF2-40B4-BE49-F238E27FC236}">
                <a16:creationId xmlns:a16="http://schemas.microsoft.com/office/drawing/2014/main" id="{C24658C0-3BED-4BD1-A200-EF4A3708B72E}"/>
              </a:ext>
            </a:extLst>
          </p:cNvPr>
          <p:cNvSpPr txBox="1">
            <a:spLocks/>
          </p:cNvSpPr>
          <p:nvPr/>
        </p:nvSpPr>
        <p:spPr>
          <a:xfrm>
            <a:off x="6935600" y="4946313"/>
            <a:ext cx="6105600" cy="1962400"/>
          </a:xfrm>
          <a:prstGeom prst="rect">
            <a:avLst/>
          </a:prstGeom>
        </p:spPr>
        <p:txBody>
          <a:bodyPr spcFirstLastPara="1" vert="horz" wrap="square" lIns="243800" tIns="243800" rIns="243800" bIns="243800" rtlCol="0" anchor="t" anchorCtr="0">
            <a:no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en-US" sz="4267" dirty="0"/>
              <a:t>Lorem Ipsum is simply dummy text</a:t>
            </a:r>
          </a:p>
        </p:txBody>
      </p:sp>
      <p:sp>
        <p:nvSpPr>
          <p:cNvPr id="27" name="Google Shape;853;p45">
            <a:extLst>
              <a:ext uri="{FF2B5EF4-FFF2-40B4-BE49-F238E27FC236}">
                <a16:creationId xmlns:a16="http://schemas.microsoft.com/office/drawing/2014/main" id="{BFB75A19-041C-4B90-91B3-A87EB593B39F}"/>
              </a:ext>
            </a:extLst>
          </p:cNvPr>
          <p:cNvSpPr txBox="1"/>
          <p:nvPr/>
        </p:nvSpPr>
        <p:spPr>
          <a:xfrm>
            <a:off x="15750000" y="3623352"/>
            <a:ext cx="6105600" cy="1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algn="ctr" defTabSz="2438430">
              <a:buClr>
                <a:srgbClr val="000000"/>
              </a:buClr>
            </a:pPr>
            <a:r>
              <a:rPr lang="en" sz="4800" kern="0">
                <a:latin typeface="+mj-lt"/>
                <a:ea typeface="Staatliches"/>
                <a:cs typeface="Staatliches"/>
                <a:sym typeface="Staatliches"/>
              </a:rPr>
              <a:t>GOAL 4</a:t>
            </a:r>
            <a:endParaRPr sz="4800" kern="0">
              <a:latin typeface="+mj-lt"/>
              <a:ea typeface="Staatliches"/>
              <a:cs typeface="Staatliches"/>
              <a:sym typeface="Staatliches"/>
            </a:endParaRPr>
          </a:p>
        </p:txBody>
      </p:sp>
      <p:sp>
        <p:nvSpPr>
          <p:cNvPr id="28" name="Google Shape;854;p45">
            <a:extLst>
              <a:ext uri="{FF2B5EF4-FFF2-40B4-BE49-F238E27FC236}">
                <a16:creationId xmlns:a16="http://schemas.microsoft.com/office/drawing/2014/main" id="{37749D91-AB32-456A-84CE-D3F827F64C7C}"/>
              </a:ext>
            </a:extLst>
          </p:cNvPr>
          <p:cNvSpPr txBox="1">
            <a:spLocks/>
          </p:cNvSpPr>
          <p:nvPr/>
        </p:nvSpPr>
        <p:spPr>
          <a:xfrm>
            <a:off x="15750000" y="4946313"/>
            <a:ext cx="6105600" cy="1962400"/>
          </a:xfrm>
          <a:prstGeom prst="rect">
            <a:avLst/>
          </a:prstGeom>
        </p:spPr>
        <p:txBody>
          <a:bodyPr spcFirstLastPara="1" vert="horz" wrap="square" lIns="243800" tIns="243800" rIns="243800" bIns="243800" rtlCol="0" anchor="t" anchorCtr="0">
            <a:no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en-US" sz="4267" dirty="0"/>
              <a:t>Lorem Ipsum is simply dummy text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5F8A770-D91B-4B08-98BD-0118845DDE7F}"/>
              </a:ext>
            </a:extLst>
          </p:cNvPr>
          <p:cNvGrpSpPr/>
          <p:nvPr/>
        </p:nvGrpSpPr>
        <p:grpSpPr>
          <a:xfrm>
            <a:off x="10483662" y="2200644"/>
            <a:ext cx="13340580" cy="10696150"/>
            <a:chOff x="8837078" y="1235991"/>
            <a:chExt cx="14021444" cy="11242051"/>
          </a:xfrm>
        </p:grpSpPr>
        <p:sp>
          <p:nvSpPr>
            <p:cNvPr id="230" name="Oval 7">
              <a:extLst>
                <a:ext uri="{FF2B5EF4-FFF2-40B4-BE49-F238E27FC236}">
                  <a16:creationId xmlns:a16="http://schemas.microsoft.com/office/drawing/2014/main" id="{D29139E2-BF79-4E60-AC71-B22A9802C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7078" y="11951682"/>
              <a:ext cx="14021444" cy="5263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32" name="Freeform 14">
              <a:extLst>
                <a:ext uri="{FF2B5EF4-FFF2-40B4-BE49-F238E27FC236}">
                  <a16:creationId xmlns:a16="http://schemas.microsoft.com/office/drawing/2014/main" id="{89F2865F-EA64-48F2-BD7E-9D130EAD2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21388" y="1276891"/>
              <a:ext cx="94247" cy="9497595"/>
            </a:xfrm>
            <a:custGeom>
              <a:avLst/>
              <a:gdLst>
                <a:gd name="T0" fmla="*/ 0 w 53"/>
                <a:gd name="T1" fmla="*/ 26 h 5341"/>
                <a:gd name="T2" fmla="*/ 27 w 53"/>
                <a:gd name="T3" fmla="*/ 0 h 5341"/>
                <a:gd name="T4" fmla="*/ 53 w 53"/>
                <a:gd name="T5" fmla="*/ 26 h 5341"/>
                <a:gd name="T6" fmla="*/ 53 w 53"/>
                <a:gd name="T7" fmla="*/ 5341 h 5341"/>
                <a:gd name="T8" fmla="*/ 0 w 53"/>
                <a:gd name="T9" fmla="*/ 5341 h 5341"/>
                <a:gd name="T10" fmla="*/ 0 w 53"/>
                <a:gd name="T11" fmla="*/ 26 h 5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5341">
                  <a:moveTo>
                    <a:pt x="0" y="26"/>
                  </a:moveTo>
                  <a:cubicBezTo>
                    <a:pt x="0" y="11"/>
                    <a:pt x="12" y="0"/>
                    <a:pt x="27" y="0"/>
                  </a:cubicBezTo>
                  <a:cubicBezTo>
                    <a:pt x="41" y="0"/>
                    <a:pt x="53" y="11"/>
                    <a:pt x="53" y="26"/>
                  </a:cubicBezTo>
                  <a:cubicBezTo>
                    <a:pt x="53" y="5341"/>
                    <a:pt x="53" y="5341"/>
                    <a:pt x="53" y="5341"/>
                  </a:cubicBezTo>
                  <a:cubicBezTo>
                    <a:pt x="0" y="5341"/>
                    <a:pt x="0" y="5341"/>
                    <a:pt x="0" y="5341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rgbClr val="4033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33" name="Freeform 15">
              <a:extLst>
                <a:ext uri="{FF2B5EF4-FFF2-40B4-BE49-F238E27FC236}">
                  <a16:creationId xmlns:a16="http://schemas.microsoft.com/office/drawing/2014/main" id="{00E0FDBF-0DEA-474B-A388-F708CEE153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644192" y="1235991"/>
              <a:ext cx="1310565" cy="10850837"/>
            </a:xfrm>
            <a:custGeom>
              <a:avLst/>
              <a:gdLst>
                <a:gd name="T0" fmla="*/ 737 w 737"/>
                <a:gd name="T1" fmla="*/ 5017 h 6102"/>
                <a:gd name="T2" fmla="*/ 640 w 737"/>
                <a:gd name="T3" fmla="*/ 5017 h 6102"/>
                <a:gd name="T4" fmla="*/ 640 w 737"/>
                <a:gd name="T5" fmla="*/ 5734 h 6102"/>
                <a:gd name="T6" fmla="*/ 560 w 737"/>
                <a:gd name="T7" fmla="*/ 5925 h 6102"/>
                <a:gd name="T8" fmla="*/ 368 w 737"/>
                <a:gd name="T9" fmla="*/ 6005 h 6102"/>
                <a:gd name="T10" fmla="*/ 176 w 737"/>
                <a:gd name="T11" fmla="*/ 5925 h 6102"/>
                <a:gd name="T12" fmla="*/ 96 w 737"/>
                <a:gd name="T13" fmla="*/ 5734 h 6102"/>
                <a:gd name="T14" fmla="*/ 96 w 737"/>
                <a:gd name="T15" fmla="*/ 5413 h 6102"/>
                <a:gd name="T16" fmla="*/ 48 w 737"/>
                <a:gd name="T17" fmla="*/ 5365 h 6102"/>
                <a:gd name="T18" fmla="*/ 0 w 737"/>
                <a:gd name="T19" fmla="*/ 5413 h 6102"/>
                <a:gd name="T20" fmla="*/ 0 w 737"/>
                <a:gd name="T21" fmla="*/ 5734 h 6102"/>
                <a:gd name="T22" fmla="*/ 108 w 737"/>
                <a:gd name="T23" fmla="*/ 5994 h 6102"/>
                <a:gd name="T24" fmla="*/ 368 w 737"/>
                <a:gd name="T25" fmla="*/ 6102 h 6102"/>
                <a:gd name="T26" fmla="*/ 629 w 737"/>
                <a:gd name="T27" fmla="*/ 5994 h 6102"/>
                <a:gd name="T28" fmla="*/ 737 w 737"/>
                <a:gd name="T29" fmla="*/ 5734 h 6102"/>
                <a:gd name="T30" fmla="*/ 737 w 737"/>
                <a:gd name="T31" fmla="*/ 5017 h 6102"/>
                <a:gd name="T32" fmla="*/ 640 w 737"/>
                <a:gd name="T33" fmla="*/ 48 h 6102"/>
                <a:gd name="T34" fmla="*/ 640 w 737"/>
                <a:gd name="T35" fmla="*/ 404 h 6102"/>
                <a:gd name="T36" fmla="*/ 689 w 737"/>
                <a:gd name="T37" fmla="*/ 453 h 6102"/>
                <a:gd name="T38" fmla="*/ 737 w 737"/>
                <a:gd name="T39" fmla="*/ 404 h 6102"/>
                <a:gd name="T40" fmla="*/ 737 w 737"/>
                <a:gd name="T41" fmla="*/ 48 h 6102"/>
                <a:gd name="T42" fmla="*/ 689 w 737"/>
                <a:gd name="T43" fmla="*/ 0 h 6102"/>
                <a:gd name="T44" fmla="*/ 640 w 737"/>
                <a:gd name="T45" fmla="*/ 48 h 6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7" h="6102">
                  <a:moveTo>
                    <a:pt x="737" y="5017"/>
                  </a:moveTo>
                  <a:cubicBezTo>
                    <a:pt x="640" y="5017"/>
                    <a:pt x="640" y="5017"/>
                    <a:pt x="640" y="5017"/>
                  </a:cubicBezTo>
                  <a:cubicBezTo>
                    <a:pt x="640" y="5734"/>
                    <a:pt x="640" y="5734"/>
                    <a:pt x="640" y="5734"/>
                  </a:cubicBezTo>
                  <a:cubicBezTo>
                    <a:pt x="640" y="5806"/>
                    <a:pt x="611" y="5874"/>
                    <a:pt x="560" y="5925"/>
                  </a:cubicBezTo>
                  <a:cubicBezTo>
                    <a:pt x="509" y="5976"/>
                    <a:pt x="441" y="6005"/>
                    <a:pt x="368" y="6005"/>
                  </a:cubicBezTo>
                  <a:cubicBezTo>
                    <a:pt x="296" y="6005"/>
                    <a:pt x="227" y="5976"/>
                    <a:pt x="176" y="5925"/>
                  </a:cubicBezTo>
                  <a:cubicBezTo>
                    <a:pt x="125" y="5874"/>
                    <a:pt x="96" y="5806"/>
                    <a:pt x="96" y="5734"/>
                  </a:cubicBezTo>
                  <a:cubicBezTo>
                    <a:pt x="96" y="5413"/>
                    <a:pt x="96" y="5413"/>
                    <a:pt x="96" y="5413"/>
                  </a:cubicBezTo>
                  <a:cubicBezTo>
                    <a:pt x="96" y="5386"/>
                    <a:pt x="75" y="5365"/>
                    <a:pt x="48" y="5365"/>
                  </a:cubicBezTo>
                  <a:cubicBezTo>
                    <a:pt x="21" y="5365"/>
                    <a:pt x="0" y="5386"/>
                    <a:pt x="0" y="5413"/>
                  </a:cubicBezTo>
                  <a:cubicBezTo>
                    <a:pt x="0" y="5734"/>
                    <a:pt x="0" y="5734"/>
                    <a:pt x="0" y="5734"/>
                  </a:cubicBezTo>
                  <a:cubicBezTo>
                    <a:pt x="0" y="5832"/>
                    <a:pt x="39" y="5925"/>
                    <a:pt x="108" y="5994"/>
                  </a:cubicBezTo>
                  <a:cubicBezTo>
                    <a:pt x="177" y="6063"/>
                    <a:pt x="270" y="6102"/>
                    <a:pt x="368" y="6102"/>
                  </a:cubicBezTo>
                  <a:cubicBezTo>
                    <a:pt x="466" y="6102"/>
                    <a:pt x="560" y="6063"/>
                    <a:pt x="629" y="5994"/>
                  </a:cubicBezTo>
                  <a:cubicBezTo>
                    <a:pt x="698" y="5925"/>
                    <a:pt x="737" y="5832"/>
                    <a:pt x="737" y="5734"/>
                  </a:cubicBezTo>
                  <a:cubicBezTo>
                    <a:pt x="737" y="5017"/>
                    <a:pt x="737" y="5017"/>
                    <a:pt x="737" y="5017"/>
                  </a:cubicBezTo>
                  <a:moveTo>
                    <a:pt x="640" y="48"/>
                  </a:moveTo>
                  <a:cubicBezTo>
                    <a:pt x="640" y="404"/>
                    <a:pt x="640" y="404"/>
                    <a:pt x="640" y="404"/>
                  </a:cubicBezTo>
                  <a:cubicBezTo>
                    <a:pt x="640" y="431"/>
                    <a:pt x="662" y="453"/>
                    <a:pt x="689" y="453"/>
                  </a:cubicBezTo>
                  <a:cubicBezTo>
                    <a:pt x="715" y="453"/>
                    <a:pt x="737" y="431"/>
                    <a:pt x="737" y="404"/>
                  </a:cubicBezTo>
                  <a:cubicBezTo>
                    <a:pt x="737" y="48"/>
                    <a:pt x="737" y="48"/>
                    <a:pt x="737" y="48"/>
                  </a:cubicBezTo>
                  <a:cubicBezTo>
                    <a:pt x="737" y="21"/>
                    <a:pt x="715" y="0"/>
                    <a:pt x="689" y="0"/>
                  </a:cubicBezTo>
                  <a:cubicBezTo>
                    <a:pt x="662" y="0"/>
                    <a:pt x="640" y="21"/>
                    <a:pt x="640" y="48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34" name="Freeform 16">
              <a:extLst>
                <a:ext uri="{FF2B5EF4-FFF2-40B4-BE49-F238E27FC236}">
                  <a16:creationId xmlns:a16="http://schemas.microsoft.com/office/drawing/2014/main" id="{1CCB44F7-52B5-4300-9391-8635826697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41054" y="1870823"/>
              <a:ext cx="4728347" cy="3419561"/>
            </a:xfrm>
            <a:custGeom>
              <a:avLst/>
              <a:gdLst>
                <a:gd name="T0" fmla="*/ 1488 w 2659"/>
                <a:gd name="T1" fmla="*/ 1923 h 1923"/>
                <a:gd name="T2" fmla="*/ 2659 w 2659"/>
                <a:gd name="T3" fmla="*/ 0 h 1923"/>
                <a:gd name="T4" fmla="*/ 0 w 2659"/>
                <a:gd name="T5" fmla="*/ 1749 h 1923"/>
                <a:gd name="T6" fmla="*/ 1488 w 2659"/>
                <a:gd name="T7" fmla="*/ 1923 h 1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9" h="1923">
                  <a:moveTo>
                    <a:pt x="1488" y="1923"/>
                  </a:moveTo>
                  <a:cubicBezTo>
                    <a:pt x="1520" y="1212"/>
                    <a:pt x="2033" y="191"/>
                    <a:pt x="2659" y="0"/>
                  </a:cubicBezTo>
                  <a:cubicBezTo>
                    <a:pt x="1725" y="16"/>
                    <a:pt x="606" y="441"/>
                    <a:pt x="0" y="1749"/>
                  </a:cubicBezTo>
                  <a:cubicBezTo>
                    <a:pt x="259" y="1564"/>
                    <a:pt x="1044" y="1470"/>
                    <a:pt x="1488" y="192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35" name="Freeform 17">
              <a:extLst>
                <a:ext uri="{FF2B5EF4-FFF2-40B4-BE49-F238E27FC236}">
                  <a16:creationId xmlns:a16="http://schemas.microsoft.com/office/drawing/2014/main" id="{C7B53C2D-95D3-481D-A4C2-D0E6EB7A1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69401" y="1870823"/>
              <a:ext cx="4724791" cy="3419561"/>
            </a:xfrm>
            <a:custGeom>
              <a:avLst/>
              <a:gdLst>
                <a:gd name="T0" fmla="*/ 0 w 2658"/>
                <a:gd name="T1" fmla="*/ 0 h 1923"/>
                <a:gd name="T2" fmla="*/ 1171 w 2658"/>
                <a:gd name="T3" fmla="*/ 1923 h 1923"/>
                <a:gd name="T4" fmla="*/ 2658 w 2658"/>
                <a:gd name="T5" fmla="*/ 1749 h 1923"/>
                <a:gd name="T6" fmla="*/ 0 w 2658"/>
                <a:gd name="T7" fmla="*/ 0 h 1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8" h="1923">
                  <a:moveTo>
                    <a:pt x="0" y="0"/>
                  </a:moveTo>
                  <a:cubicBezTo>
                    <a:pt x="625" y="191"/>
                    <a:pt x="1138" y="1212"/>
                    <a:pt x="1171" y="1923"/>
                  </a:cubicBezTo>
                  <a:cubicBezTo>
                    <a:pt x="1614" y="1470"/>
                    <a:pt x="2399" y="1564"/>
                    <a:pt x="2658" y="1749"/>
                  </a:cubicBezTo>
                  <a:cubicBezTo>
                    <a:pt x="2052" y="441"/>
                    <a:pt x="933" y="16"/>
                    <a:pt x="0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36" name="Freeform 18">
              <a:extLst>
                <a:ext uri="{FF2B5EF4-FFF2-40B4-BE49-F238E27FC236}">
                  <a16:creationId xmlns:a16="http://schemas.microsoft.com/office/drawing/2014/main" id="{A9F8D400-E4BD-41C4-A692-FF399F79A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87079" y="1870823"/>
              <a:ext cx="4162867" cy="3419561"/>
            </a:xfrm>
            <a:custGeom>
              <a:avLst/>
              <a:gdLst>
                <a:gd name="T0" fmla="*/ 2342 w 2342"/>
                <a:gd name="T1" fmla="*/ 1923 h 1923"/>
                <a:gd name="T2" fmla="*/ 1171 w 2342"/>
                <a:gd name="T3" fmla="*/ 0 h 1923"/>
                <a:gd name="T4" fmla="*/ 0 w 2342"/>
                <a:gd name="T5" fmla="*/ 1923 h 1923"/>
                <a:gd name="T6" fmla="*/ 1171 w 2342"/>
                <a:gd name="T7" fmla="*/ 1503 h 1923"/>
                <a:gd name="T8" fmla="*/ 2342 w 2342"/>
                <a:gd name="T9" fmla="*/ 1923 h 1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2" h="1923">
                  <a:moveTo>
                    <a:pt x="2342" y="1923"/>
                  </a:moveTo>
                  <a:cubicBezTo>
                    <a:pt x="2309" y="1212"/>
                    <a:pt x="1796" y="191"/>
                    <a:pt x="1171" y="0"/>
                  </a:cubicBezTo>
                  <a:cubicBezTo>
                    <a:pt x="545" y="191"/>
                    <a:pt x="32" y="1212"/>
                    <a:pt x="0" y="1923"/>
                  </a:cubicBezTo>
                  <a:cubicBezTo>
                    <a:pt x="241" y="1617"/>
                    <a:pt x="682" y="1503"/>
                    <a:pt x="1171" y="1503"/>
                  </a:cubicBezTo>
                  <a:cubicBezTo>
                    <a:pt x="1660" y="1503"/>
                    <a:pt x="2100" y="1617"/>
                    <a:pt x="2342" y="192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37" name="Freeform 19">
              <a:extLst>
                <a:ext uri="{FF2B5EF4-FFF2-40B4-BE49-F238E27FC236}">
                  <a16:creationId xmlns:a16="http://schemas.microsoft.com/office/drawing/2014/main" id="{0C1F7C7E-8FAE-4A44-9587-30AA316D6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9066" y="10008063"/>
              <a:ext cx="2141005" cy="2117887"/>
            </a:xfrm>
            <a:custGeom>
              <a:avLst/>
              <a:gdLst>
                <a:gd name="T0" fmla="*/ 735 w 1205"/>
                <a:gd name="T1" fmla="*/ 0 h 1191"/>
                <a:gd name="T2" fmla="*/ 1205 w 1205"/>
                <a:gd name="T3" fmla="*/ 595 h 1191"/>
                <a:gd name="T4" fmla="*/ 735 w 1205"/>
                <a:gd name="T5" fmla="*/ 1191 h 1191"/>
                <a:gd name="T6" fmla="*/ 470 w 1205"/>
                <a:gd name="T7" fmla="*/ 1191 h 1191"/>
                <a:gd name="T8" fmla="*/ 0 w 1205"/>
                <a:gd name="T9" fmla="*/ 595 h 1191"/>
                <a:gd name="T10" fmla="*/ 470 w 1205"/>
                <a:gd name="T11" fmla="*/ 0 h 1191"/>
                <a:gd name="T12" fmla="*/ 735 w 1205"/>
                <a:gd name="T13" fmla="*/ 0 h 1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5" h="1191">
                  <a:moveTo>
                    <a:pt x="735" y="0"/>
                  </a:moveTo>
                  <a:cubicBezTo>
                    <a:pt x="994" y="0"/>
                    <a:pt x="1205" y="267"/>
                    <a:pt x="1205" y="595"/>
                  </a:cubicBezTo>
                  <a:cubicBezTo>
                    <a:pt x="1205" y="924"/>
                    <a:pt x="994" y="1191"/>
                    <a:pt x="735" y="1191"/>
                  </a:cubicBezTo>
                  <a:cubicBezTo>
                    <a:pt x="470" y="1191"/>
                    <a:pt x="470" y="1191"/>
                    <a:pt x="470" y="1191"/>
                  </a:cubicBezTo>
                  <a:cubicBezTo>
                    <a:pt x="210" y="1191"/>
                    <a:pt x="0" y="924"/>
                    <a:pt x="0" y="595"/>
                  </a:cubicBezTo>
                  <a:cubicBezTo>
                    <a:pt x="0" y="267"/>
                    <a:pt x="210" y="0"/>
                    <a:pt x="470" y="0"/>
                  </a:cubicBezTo>
                  <a:cubicBezTo>
                    <a:pt x="735" y="0"/>
                    <a:pt x="735" y="0"/>
                    <a:pt x="735" y="0"/>
                  </a:cubicBezTo>
                </a:path>
              </a:pathLst>
            </a:custGeom>
            <a:solidFill>
              <a:srgbClr val="493A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38" name="Oval 20">
              <a:extLst>
                <a:ext uri="{FF2B5EF4-FFF2-40B4-BE49-F238E27FC236}">
                  <a16:creationId xmlns:a16="http://schemas.microsoft.com/office/drawing/2014/main" id="{379878B7-A571-4DF6-82D9-55AE096AB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58523" y="10008063"/>
              <a:ext cx="1671548" cy="2117887"/>
            </a:xfrm>
            <a:prstGeom prst="ellipse">
              <a:avLst/>
            </a:prstGeom>
            <a:solidFill>
              <a:srgbClr val="3C2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39" name="Freeform 21">
              <a:extLst>
                <a:ext uri="{FF2B5EF4-FFF2-40B4-BE49-F238E27FC236}">
                  <a16:creationId xmlns:a16="http://schemas.microsoft.com/office/drawing/2014/main" id="{8969E8B6-F223-4F6F-AE92-F83F134F80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3334" y="10008063"/>
              <a:ext cx="2142783" cy="2117887"/>
            </a:xfrm>
            <a:custGeom>
              <a:avLst/>
              <a:gdLst>
                <a:gd name="T0" fmla="*/ 735 w 1205"/>
                <a:gd name="T1" fmla="*/ 0 h 1191"/>
                <a:gd name="T2" fmla="*/ 1205 w 1205"/>
                <a:gd name="T3" fmla="*/ 595 h 1191"/>
                <a:gd name="T4" fmla="*/ 735 w 1205"/>
                <a:gd name="T5" fmla="*/ 1191 h 1191"/>
                <a:gd name="T6" fmla="*/ 470 w 1205"/>
                <a:gd name="T7" fmla="*/ 1191 h 1191"/>
                <a:gd name="T8" fmla="*/ 0 w 1205"/>
                <a:gd name="T9" fmla="*/ 595 h 1191"/>
                <a:gd name="T10" fmla="*/ 470 w 1205"/>
                <a:gd name="T11" fmla="*/ 0 h 1191"/>
                <a:gd name="T12" fmla="*/ 735 w 1205"/>
                <a:gd name="T13" fmla="*/ 0 h 1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5" h="1191">
                  <a:moveTo>
                    <a:pt x="735" y="0"/>
                  </a:moveTo>
                  <a:cubicBezTo>
                    <a:pt x="995" y="0"/>
                    <a:pt x="1205" y="267"/>
                    <a:pt x="1205" y="595"/>
                  </a:cubicBezTo>
                  <a:cubicBezTo>
                    <a:pt x="1205" y="924"/>
                    <a:pt x="995" y="1191"/>
                    <a:pt x="735" y="1191"/>
                  </a:cubicBezTo>
                  <a:cubicBezTo>
                    <a:pt x="470" y="1191"/>
                    <a:pt x="470" y="1191"/>
                    <a:pt x="470" y="1191"/>
                  </a:cubicBezTo>
                  <a:cubicBezTo>
                    <a:pt x="211" y="1191"/>
                    <a:pt x="0" y="924"/>
                    <a:pt x="0" y="595"/>
                  </a:cubicBezTo>
                  <a:cubicBezTo>
                    <a:pt x="0" y="267"/>
                    <a:pt x="211" y="0"/>
                    <a:pt x="470" y="0"/>
                  </a:cubicBezTo>
                  <a:lnTo>
                    <a:pt x="73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40" name="Oval 22">
              <a:extLst>
                <a:ext uri="{FF2B5EF4-FFF2-40B4-BE49-F238E27FC236}">
                  <a16:creationId xmlns:a16="http://schemas.microsoft.com/office/drawing/2014/main" id="{D66960A8-7573-472C-9736-976A78014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34568" y="10008063"/>
              <a:ext cx="1671548" cy="211788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41" name="Freeform 23">
              <a:extLst>
                <a:ext uri="{FF2B5EF4-FFF2-40B4-BE49-F238E27FC236}">
                  <a16:creationId xmlns:a16="http://schemas.microsoft.com/office/drawing/2014/main" id="{EEFF905D-3B3C-494D-A636-A18F978BD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15949" y="7511410"/>
              <a:ext cx="13171444" cy="3922804"/>
            </a:xfrm>
            <a:custGeom>
              <a:avLst/>
              <a:gdLst>
                <a:gd name="T0" fmla="*/ 7324 w 7408"/>
                <a:gd name="T1" fmla="*/ 1370 h 2206"/>
                <a:gd name="T2" fmla="*/ 6809 w 7408"/>
                <a:gd name="T3" fmla="*/ 244 h 2206"/>
                <a:gd name="T4" fmla="*/ 6866 w 7408"/>
                <a:gd name="T5" fmla="*/ 188 h 2206"/>
                <a:gd name="T6" fmla="*/ 6841 w 7408"/>
                <a:gd name="T7" fmla="*/ 138 h 2206"/>
                <a:gd name="T8" fmla="*/ 6206 w 7408"/>
                <a:gd name="T9" fmla="*/ 37 h 2206"/>
                <a:gd name="T10" fmla="*/ 6206 w 7408"/>
                <a:gd name="T11" fmla="*/ 37 h 2206"/>
                <a:gd name="T12" fmla="*/ 6112 w 7408"/>
                <a:gd name="T13" fmla="*/ 28 h 2206"/>
                <a:gd name="T14" fmla="*/ 6110 w 7408"/>
                <a:gd name="T15" fmla="*/ 28 h 2206"/>
                <a:gd name="T16" fmla="*/ 6017 w 7408"/>
                <a:gd name="T17" fmla="*/ 21 h 2206"/>
                <a:gd name="T18" fmla="*/ 6014 w 7408"/>
                <a:gd name="T19" fmla="*/ 21 h 2206"/>
                <a:gd name="T20" fmla="*/ 5922 w 7408"/>
                <a:gd name="T21" fmla="*/ 15 h 2206"/>
                <a:gd name="T22" fmla="*/ 5917 w 7408"/>
                <a:gd name="T23" fmla="*/ 15 h 2206"/>
                <a:gd name="T24" fmla="*/ 5827 w 7408"/>
                <a:gd name="T25" fmla="*/ 10 h 2206"/>
                <a:gd name="T26" fmla="*/ 5822 w 7408"/>
                <a:gd name="T27" fmla="*/ 10 h 2206"/>
                <a:gd name="T28" fmla="*/ 5733 w 7408"/>
                <a:gd name="T29" fmla="*/ 6 h 2206"/>
                <a:gd name="T30" fmla="*/ 5726 w 7408"/>
                <a:gd name="T31" fmla="*/ 6 h 2206"/>
                <a:gd name="T32" fmla="*/ 5640 w 7408"/>
                <a:gd name="T33" fmla="*/ 3 h 2206"/>
                <a:gd name="T34" fmla="*/ 5632 w 7408"/>
                <a:gd name="T35" fmla="*/ 3 h 2206"/>
                <a:gd name="T36" fmla="*/ 5547 w 7408"/>
                <a:gd name="T37" fmla="*/ 1 h 2206"/>
                <a:gd name="T38" fmla="*/ 5538 w 7408"/>
                <a:gd name="T39" fmla="*/ 1 h 2206"/>
                <a:gd name="T40" fmla="*/ 5457 w 7408"/>
                <a:gd name="T41" fmla="*/ 0 h 2206"/>
                <a:gd name="T42" fmla="*/ 5447 w 7408"/>
                <a:gd name="T43" fmla="*/ 0 h 2206"/>
                <a:gd name="T44" fmla="*/ 5381 w 7408"/>
                <a:gd name="T45" fmla="*/ 0 h 2206"/>
                <a:gd name="T46" fmla="*/ 3844 w 7408"/>
                <a:gd name="T47" fmla="*/ 0 h 2206"/>
                <a:gd name="T48" fmla="*/ 2953 w 7408"/>
                <a:gd name="T49" fmla="*/ 52 h 2206"/>
                <a:gd name="T50" fmla="*/ 1703 w 7408"/>
                <a:gd name="T51" fmla="*/ 737 h 2206"/>
                <a:gd name="T52" fmla="*/ 636 w 7408"/>
                <a:gd name="T53" fmla="*/ 1023 h 2206"/>
                <a:gd name="T54" fmla="*/ 346 w 7408"/>
                <a:gd name="T55" fmla="*/ 1518 h 2206"/>
                <a:gd name="T56" fmla="*/ 0 w 7408"/>
                <a:gd name="T57" fmla="*/ 2206 h 2206"/>
                <a:gd name="T58" fmla="*/ 2335 w 7408"/>
                <a:gd name="T59" fmla="*/ 2206 h 2206"/>
                <a:gd name="T60" fmla="*/ 5659 w 7408"/>
                <a:gd name="T61" fmla="*/ 2206 h 2206"/>
                <a:gd name="T62" fmla="*/ 7218 w 7408"/>
                <a:gd name="T63" fmla="*/ 2206 h 2206"/>
                <a:gd name="T64" fmla="*/ 7408 w 7408"/>
                <a:gd name="T65" fmla="*/ 1859 h 2206"/>
                <a:gd name="T66" fmla="*/ 7408 w 7408"/>
                <a:gd name="T67" fmla="*/ 1414 h 2206"/>
                <a:gd name="T68" fmla="*/ 7373 w 7408"/>
                <a:gd name="T69" fmla="*/ 1370 h 2206"/>
                <a:gd name="T70" fmla="*/ 7324 w 7408"/>
                <a:gd name="T71" fmla="*/ 1370 h 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408" h="2206">
                  <a:moveTo>
                    <a:pt x="7324" y="1370"/>
                  </a:moveTo>
                  <a:cubicBezTo>
                    <a:pt x="7361" y="673"/>
                    <a:pt x="6893" y="302"/>
                    <a:pt x="6809" y="244"/>
                  </a:cubicBezTo>
                  <a:cubicBezTo>
                    <a:pt x="6866" y="188"/>
                    <a:pt x="6866" y="188"/>
                    <a:pt x="6866" y="188"/>
                  </a:cubicBezTo>
                  <a:cubicBezTo>
                    <a:pt x="6841" y="138"/>
                    <a:pt x="6841" y="138"/>
                    <a:pt x="6841" y="138"/>
                  </a:cubicBezTo>
                  <a:cubicBezTo>
                    <a:pt x="6645" y="91"/>
                    <a:pt x="6428" y="58"/>
                    <a:pt x="6206" y="37"/>
                  </a:cubicBezTo>
                  <a:cubicBezTo>
                    <a:pt x="6206" y="37"/>
                    <a:pt x="6206" y="37"/>
                    <a:pt x="6206" y="37"/>
                  </a:cubicBezTo>
                  <a:cubicBezTo>
                    <a:pt x="6175" y="34"/>
                    <a:pt x="6143" y="31"/>
                    <a:pt x="6112" y="28"/>
                  </a:cubicBezTo>
                  <a:cubicBezTo>
                    <a:pt x="6111" y="28"/>
                    <a:pt x="6111" y="28"/>
                    <a:pt x="6110" y="28"/>
                  </a:cubicBezTo>
                  <a:cubicBezTo>
                    <a:pt x="6079" y="25"/>
                    <a:pt x="6048" y="23"/>
                    <a:pt x="6017" y="21"/>
                  </a:cubicBezTo>
                  <a:cubicBezTo>
                    <a:pt x="6016" y="21"/>
                    <a:pt x="6015" y="21"/>
                    <a:pt x="6014" y="21"/>
                  </a:cubicBezTo>
                  <a:cubicBezTo>
                    <a:pt x="5983" y="19"/>
                    <a:pt x="5952" y="17"/>
                    <a:pt x="5922" y="15"/>
                  </a:cubicBezTo>
                  <a:cubicBezTo>
                    <a:pt x="5920" y="15"/>
                    <a:pt x="5919" y="15"/>
                    <a:pt x="5917" y="15"/>
                  </a:cubicBezTo>
                  <a:cubicBezTo>
                    <a:pt x="5887" y="13"/>
                    <a:pt x="5857" y="11"/>
                    <a:pt x="5827" y="10"/>
                  </a:cubicBezTo>
                  <a:cubicBezTo>
                    <a:pt x="5825" y="10"/>
                    <a:pt x="5823" y="10"/>
                    <a:pt x="5822" y="10"/>
                  </a:cubicBezTo>
                  <a:cubicBezTo>
                    <a:pt x="5792" y="8"/>
                    <a:pt x="5762" y="7"/>
                    <a:pt x="5733" y="6"/>
                  </a:cubicBezTo>
                  <a:cubicBezTo>
                    <a:pt x="5731" y="6"/>
                    <a:pt x="5729" y="6"/>
                    <a:pt x="5726" y="6"/>
                  </a:cubicBezTo>
                  <a:cubicBezTo>
                    <a:pt x="5697" y="5"/>
                    <a:pt x="5668" y="4"/>
                    <a:pt x="5640" y="3"/>
                  </a:cubicBezTo>
                  <a:cubicBezTo>
                    <a:pt x="5637" y="3"/>
                    <a:pt x="5634" y="3"/>
                    <a:pt x="5632" y="3"/>
                  </a:cubicBezTo>
                  <a:cubicBezTo>
                    <a:pt x="5604" y="2"/>
                    <a:pt x="5575" y="2"/>
                    <a:pt x="5547" y="1"/>
                  </a:cubicBezTo>
                  <a:cubicBezTo>
                    <a:pt x="5544" y="1"/>
                    <a:pt x="5541" y="1"/>
                    <a:pt x="5538" y="1"/>
                  </a:cubicBezTo>
                  <a:cubicBezTo>
                    <a:pt x="5511" y="1"/>
                    <a:pt x="5484" y="0"/>
                    <a:pt x="5457" y="0"/>
                  </a:cubicBezTo>
                  <a:cubicBezTo>
                    <a:pt x="5453" y="0"/>
                    <a:pt x="5450" y="0"/>
                    <a:pt x="5447" y="0"/>
                  </a:cubicBezTo>
                  <a:cubicBezTo>
                    <a:pt x="5425" y="0"/>
                    <a:pt x="5403" y="0"/>
                    <a:pt x="5381" y="0"/>
                  </a:cubicBezTo>
                  <a:cubicBezTo>
                    <a:pt x="3844" y="0"/>
                    <a:pt x="3844" y="0"/>
                    <a:pt x="3844" y="0"/>
                  </a:cubicBezTo>
                  <a:cubicBezTo>
                    <a:pt x="3361" y="0"/>
                    <a:pt x="3079" y="33"/>
                    <a:pt x="2953" y="52"/>
                  </a:cubicBezTo>
                  <a:cubicBezTo>
                    <a:pt x="2704" y="90"/>
                    <a:pt x="1866" y="626"/>
                    <a:pt x="1703" y="737"/>
                  </a:cubicBezTo>
                  <a:cubicBezTo>
                    <a:pt x="1131" y="777"/>
                    <a:pt x="679" y="983"/>
                    <a:pt x="636" y="1023"/>
                  </a:cubicBezTo>
                  <a:cubicBezTo>
                    <a:pt x="510" y="1160"/>
                    <a:pt x="417" y="1331"/>
                    <a:pt x="346" y="1518"/>
                  </a:cubicBezTo>
                  <a:cubicBezTo>
                    <a:pt x="232" y="1548"/>
                    <a:pt x="113" y="1648"/>
                    <a:pt x="0" y="2206"/>
                  </a:cubicBezTo>
                  <a:cubicBezTo>
                    <a:pt x="2335" y="2206"/>
                    <a:pt x="2335" y="2206"/>
                    <a:pt x="2335" y="2206"/>
                  </a:cubicBezTo>
                  <a:cubicBezTo>
                    <a:pt x="5659" y="2206"/>
                    <a:pt x="5659" y="2206"/>
                    <a:pt x="5659" y="2206"/>
                  </a:cubicBezTo>
                  <a:cubicBezTo>
                    <a:pt x="7218" y="2206"/>
                    <a:pt x="7218" y="2206"/>
                    <a:pt x="7218" y="2206"/>
                  </a:cubicBezTo>
                  <a:cubicBezTo>
                    <a:pt x="7246" y="2187"/>
                    <a:pt x="7385" y="2073"/>
                    <a:pt x="7408" y="1859"/>
                  </a:cubicBezTo>
                  <a:cubicBezTo>
                    <a:pt x="7408" y="1414"/>
                    <a:pt x="7408" y="1414"/>
                    <a:pt x="7408" y="1414"/>
                  </a:cubicBezTo>
                  <a:cubicBezTo>
                    <a:pt x="7408" y="1390"/>
                    <a:pt x="7392" y="1370"/>
                    <a:pt x="7373" y="1370"/>
                  </a:cubicBezTo>
                  <a:cubicBezTo>
                    <a:pt x="7324" y="1370"/>
                    <a:pt x="7324" y="1370"/>
                    <a:pt x="7324" y="1370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42" name="Freeform 24">
              <a:extLst>
                <a:ext uri="{FF2B5EF4-FFF2-40B4-BE49-F238E27FC236}">
                  <a16:creationId xmlns:a16="http://schemas.microsoft.com/office/drawing/2014/main" id="{3DEF913B-A2DD-4707-852F-D81565091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85405" y="9808900"/>
              <a:ext cx="2333055" cy="1625314"/>
            </a:xfrm>
            <a:custGeom>
              <a:avLst/>
              <a:gdLst>
                <a:gd name="T0" fmla="*/ 1214 w 1312"/>
                <a:gd name="T1" fmla="*/ 914 h 914"/>
                <a:gd name="T2" fmla="*/ 1239 w 1312"/>
                <a:gd name="T3" fmla="*/ 914 h 914"/>
                <a:gd name="T4" fmla="*/ 1305 w 1312"/>
                <a:gd name="T5" fmla="*/ 914 h 914"/>
                <a:gd name="T6" fmla="*/ 1189 w 1312"/>
                <a:gd name="T7" fmla="*/ 194 h 914"/>
                <a:gd name="T8" fmla="*/ 669 w 1312"/>
                <a:gd name="T9" fmla="*/ 0 h 914"/>
                <a:gd name="T10" fmla="*/ 0 w 1312"/>
                <a:gd name="T11" fmla="*/ 719 h 914"/>
                <a:gd name="T12" fmla="*/ 40 w 1312"/>
                <a:gd name="T13" fmla="*/ 914 h 914"/>
                <a:gd name="T14" fmla="*/ 88 w 1312"/>
                <a:gd name="T15" fmla="*/ 914 h 914"/>
                <a:gd name="T16" fmla="*/ 136 w 1312"/>
                <a:gd name="T17" fmla="*/ 914 h 914"/>
                <a:gd name="T18" fmla="*/ 1214 w 1312"/>
                <a:gd name="T19" fmla="*/ 914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2" h="914">
                  <a:moveTo>
                    <a:pt x="1214" y="914"/>
                  </a:moveTo>
                  <a:cubicBezTo>
                    <a:pt x="1239" y="914"/>
                    <a:pt x="1239" y="914"/>
                    <a:pt x="1239" y="914"/>
                  </a:cubicBezTo>
                  <a:cubicBezTo>
                    <a:pt x="1305" y="914"/>
                    <a:pt x="1305" y="914"/>
                    <a:pt x="1305" y="914"/>
                  </a:cubicBezTo>
                  <a:cubicBezTo>
                    <a:pt x="1305" y="668"/>
                    <a:pt x="1312" y="390"/>
                    <a:pt x="1189" y="194"/>
                  </a:cubicBezTo>
                  <a:cubicBezTo>
                    <a:pt x="1074" y="11"/>
                    <a:pt x="868" y="0"/>
                    <a:pt x="669" y="0"/>
                  </a:cubicBezTo>
                  <a:cubicBezTo>
                    <a:pt x="322" y="0"/>
                    <a:pt x="0" y="280"/>
                    <a:pt x="0" y="719"/>
                  </a:cubicBezTo>
                  <a:cubicBezTo>
                    <a:pt x="40" y="914"/>
                    <a:pt x="40" y="914"/>
                    <a:pt x="40" y="914"/>
                  </a:cubicBezTo>
                  <a:cubicBezTo>
                    <a:pt x="88" y="914"/>
                    <a:pt x="88" y="914"/>
                    <a:pt x="88" y="914"/>
                  </a:cubicBezTo>
                  <a:cubicBezTo>
                    <a:pt x="136" y="914"/>
                    <a:pt x="136" y="914"/>
                    <a:pt x="136" y="914"/>
                  </a:cubicBezTo>
                  <a:lnTo>
                    <a:pt x="1214" y="91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43" name="Freeform 25">
              <a:extLst>
                <a:ext uri="{FF2B5EF4-FFF2-40B4-BE49-F238E27FC236}">
                  <a16:creationId xmlns:a16="http://schemas.microsoft.com/office/drawing/2014/main" id="{DB0369AA-D7FC-4B9C-9964-6ADC177823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0740" y="10008063"/>
              <a:ext cx="2142783" cy="2117887"/>
            </a:xfrm>
            <a:custGeom>
              <a:avLst/>
              <a:gdLst>
                <a:gd name="T0" fmla="*/ 735 w 1205"/>
                <a:gd name="T1" fmla="*/ 0 h 1191"/>
                <a:gd name="T2" fmla="*/ 1205 w 1205"/>
                <a:gd name="T3" fmla="*/ 595 h 1191"/>
                <a:gd name="T4" fmla="*/ 735 w 1205"/>
                <a:gd name="T5" fmla="*/ 1191 h 1191"/>
                <a:gd name="T6" fmla="*/ 470 w 1205"/>
                <a:gd name="T7" fmla="*/ 1191 h 1191"/>
                <a:gd name="T8" fmla="*/ 0 w 1205"/>
                <a:gd name="T9" fmla="*/ 595 h 1191"/>
                <a:gd name="T10" fmla="*/ 470 w 1205"/>
                <a:gd name="T11" fmla="*/ 0 h 1191"/>
                <a:gd name="T12" fmla="*/ 735 w 1205"/>
                <a:gd name="T13" fmla="*/ 0 h 1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5" h="1191">
                  <a:moveTo>
                    <a:pt x="735" y="0"/>
                  </a:moveTo>
                  <a:cubicBezTo>
                    <a:pt x="995" y="0"/>
                    <a:pt x="1205" y="267"/>
                    <a:pt x="1205" y="595"/>
                  </a:cubicBezTo>
                  <a:cubicBezTo>
                    <a:pt x="1205" y="924"/>
                    <a:pt x="995" y="1191"/>
                    <a:pt x="735" y="1191"/>
                  </a:cubicBezTo>
                  <a:cubicBezTo>
                    <a:pt x="470" y="1191"/>
                    <a:pt x="470" y="1191"/>
                    <a:pt x="470" y="1191"/>
                  </a:cubicBezTo>
                  <a:cubicBezTo>
                    <a:pt x="211" y="1191"/>
                    <a:pt x="0" y="924"/>
                    <a:pt x="0" y="595"/>
                  </a:cubicBezTo>
                  <a:cubicBezTo>
                    <a:pt x="0" y="267"/>
                    <a:pt x="211" y="0"/>
                    <a:pt x="470" y="0"/>
                  </a:cubicBezTo>
                  <a:lnTo>
                    <a:pt x="7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44" name="Freeform 26">
              <a:extLst>
                <a:ext uri="{FF2B5EF4-FFF2-40B4-BE49-F238E27FC236}">
                  <a16:creationId xmlns:a16="http://schemas.microsoft.com/office/drawing/2014/main" id="{C094CB0B-FCBF-4734-8692-9586FBAB15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64904" y="9808900"/>
              <a:ext cx="2377511" cy="1625314"/>
            </a:xfrm>
            <a:custGeom>
              <a:avLst/>
              <a:gdLst>
                <a:gd name="T0" fmla="*/ 1214 w 1337"/>
                <a:gd name="T1" fmla="*/ 914 h 914"/>
                <a:gd name="T2" fmla="*/ 1239 w 1337"/>
                <a:gd name="T3" fmla="*/ 914 h 914"/>
                <a:gd name="T4" fmla="*/ 1337 w 1337"/>
                <a:gd name="T5" fmla="*/ 914 h 914"/>
                <a:gd name="T6" fmla="*/ 1189 w 1337"/>
                <a:gd name="T7" fmla="*/ 194 h 914"/>
                <a:gd name="T8" fmla="*/ 669 w 1337"/>
                <a:gd name="T9" fmla="*/ 0 h 914"/>
                <a:gd name="T10" fmla="*/ 0 w 1337"/>
                <a:gd name="T11" fmla="*/ 914 h 914"/>
                <a:gd name="T12" fmla="*/ 88 w 1337"/>
                <a:gd name="T13" fmla="*/ 914 h 914"/>
                <a:gd name="T14" fmla="*/ 136 w 1337"/>
                <a:gd name="T15" fmla="*/ 914 h 914"/>
                <a:gd name="T16" fmla="*/ 1214 w 1337"/>
                <a:gd name="T17" fmla="*/ 914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7" h="914">
                  <a:moveTo>
                    <a:pt x="1214" y="914"/>
                  </a:moveTo>
                  <a:cubicBezTo>
                    <a:pt x="1239" y="914"/>
                    <a:pt x="1239" y="914"/>
                    <a:pt x="1239" y="914"/>
                  </a:cubicBezTo>
                  <a:cubicBezTo>
                    <a:pt x="1337" y="914"/>
                    <a:pt x="1337" y="914"/>
                    <a:pt x="1337" y="914"/>
                  </a:cubicBezTo>
                  <a:cubicBezTo>
                    <a:pt x="1337" y="668"/>
                    <a:pt x="1312" y="390"/>
                    <a:pt x="1189" y="194"/>
                  </a:cubicBezTo>
                  <a:cubicBezTo>
                    <a:pt x="1074" y="11"/>
                    <a:pt x="868" y="0"/>
                    <a:pt x="669" y="0"/>
                  </a:cubicBezTo>
                  <a:cubicBezTo>
                    <a:pt x="299" y="0"/>
                    <a:pt x="38" y="212"/>
                    <a:pt x="0" y="914"/>
                  </a:cubicBezTo>
                  <a:cubicBezTo>
                    <a:pt x="88" y="914"/>
                    <a:pt x="88" y="914"/>
                    <a:pt x="88" y="914"/>
                  </a:cubicBezTo>
                  <a:cubicBezTo>
                    <a:pt x="136" y="914"/>
                    <a:pt x="136" y="914"/>
                    <a:pt x="136" y="914"/>
                  </a:cubicBezTo>
                  <a:cubicBezTo>
                    <a:pt x="1214" y="914"/>
                    <a:pt x="1214" y="914"/>
                    <a:pt x="1214" y="914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45" name="Freeform 27">
              <a:extLst>
                <a:ext uri="{FF2B5EF4-FFF2-40B4-BE49-F238E27FC236}">
                  <a16:creationId xmlns:a16="http://schemas.microsoft.com/office/drawing/2014/main" id="{82A06AEC-F17F-466D-B3C4-433972F1C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70447" y="7372707"/>
              <a:ext cx="10416946" cy="4063285"/>
            </a:xfrm>
            <a:custGeom>
              <a:avLst/>
              <a:gdLst>
                <a:gd name="T0" fmla="*/ 5775 w 5859"/>
                <a:gd name="T1" fmla="*/ 1448 h 2285"/>
                <a:gd name="T2" fmla="*/ 5260 w 5859"/>
                <a:gd name="T3" fmla="*/ 322 h 2285"/>
                <a:gd name="T4" fmla="*/ 5317 w 5859"/>
                <a:gd name="T5" fmla="*/ 266 h 2285"/>
                <a:gd name="T6" fmla="*/ 5292 w 5859"/>
                <a:gd name="T7" fmla="*/ 216 h 2285"/>
                <a:gd name="T8" fmla="*/ 2822 w 5859"/>
                <a:gd name="T9" fmla="*/ 130 h 2285"/>
                <a:gd name="T10" fmla="*/ 1703 w 5859"/>
                <a:gd name="T11" fmla="*/ 815 h 2285"/>
                <a:gd name="T12" fmla="*/ 706 w 5859"/>
                <a:gd name="T13" fmla="*/ 1105 h 2285"/>
                <a:gd name="T14" fmla="*/ 346 w 5859"/>
                <a:gd name="T15" fmla="*/ 1596 h 2285"/>
                <a:gd name="T16" fmla="*/ 0 w 5859"/>
                <a:gd name="T17" fmla="*/ 2284 h 2285"/>
                <a:gd name="T18" fmla="*/ 666 w 5859"/>
                <a:gd name="T19" fmla="*/ 2284 h 2285"/>
                <a:gd name="T20" fmla="*/ 667 w 5859"/>
                <a:gd name="T21" fmla="*/ 2276 h 2285"/>
                <a:gd name="T22" fmla="*/ 667 w 5859"/>
                <a:gd name="T23" fmla="*/ 2165 h 2285"/>
                <a:gd name="T24" fmla="*/ 1296 w 5859"/>
                <a:gd name="T25" fmla="*/ 1370 h 2285"/>
                <a:gd name="T26" fmla="*/ 1787 w 5859"/>
                <a:gd name="T27" fmla="*/ 1670 h 2285"/>
                <a:gd name="T28" fmla="*/ 1943 w 5859"/>
                <a:gd name="T29" fmla="*/ 2187 h 2285"/>
                <a:gd name="T30" fmla="*/ 1966 w 5859"/>
                <a:gd name="T31" fmla="*/ 2284 h 2285"/>
                <a:gd name="T32" fmla="*/ 3407 w 5859"/>
                <a:gd name="T33" fmla="*/ 2284 h 2285"/>
                <a:gd name="T34" fmla="*/ 4336 w 5859"/>
                <a:gd name="T35" fmla="*/ 2284 h 2285"/>
                <a:gd name="T36" fmla="*/ 4412 w 5859"/>
                <a:gd name="T37" fmla="*/ 2187 h 2285"/>
                <a:gd name="T38" fmla="*/ 4514 w 5859"/>
                <a:gd name="T39" fmla="*/ 1670 h 2285"/>
                <a:gd name="T40" fmla="*/ 5006 w 5859"/>
                <a:gd name="T41" fmla="*/ 1370 h 2285"/>
                <a:gd name="T42" fmla="*/ 5678 w 5859"/>
                <a:gd name="T43" fmla="*/ 2165 h 2285"/>
                <a:gd name="T44" fmla="*/ 5678 w 5859"/>
                <a:gd name="T45" fmla="*/ 2257 h 2285"/>
                <a:gd name="T46" fmla="*/ 5687 w 5859"/>
                <a:gd name="T47" fmla="*/ 2281 h 2285"/>
                <a:gd name="T48" fmla="*/ 5691 w 5859"/>
                <a:gd name="T49" fmla="*/ 2284 h 2285"/>
                <a:gd name="T50" fmla="*/ 5713 w 5859"/>
                <a:gd name="T51" fmla="*/ 2284 h 2285"/>
                <a:gd name="T52" fmla="*/ 5859 w 5859"/>
                <a:gd name="T53" fmla="*/ 1937 h 2285"/>
                <a:gd name="T54" fmla="*/ 5859 w 5859"/>
                <a:gd name="T55" fmla="*/ 1492 h 2285"/>
                <a:gd name="T56" fmla="*/ 5824 w 5859"/>
                <a:gd name="T57" fmla="*/ 1448 h 2285"/>
                <a:gd name="T58" fmla="*/ 5775 w 5859"/>
                <a:gd name="T59" fmla="*/ 1448 h 2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859" h="2285">
                  <a:moveTo>
                    <a:pt x="5775" y="1448"/>
                  </a:moveTo>
                  <a:cubicBezTo>
                    <a:pt x="5812" y="751"/>
                    <a:pt x="5344" y="380"/>
                    <a:pt x="5260" y="322"/>
                  </a:cubicBezTo>
                  <a:cubicBezTo>
                    <a:pt x="5317" y="266"/>
                    <a:pt x="5317" y="266"/>
                    <a:pt x="5317" y="266"/>
                  </a:cubicBezTo>
                  <a:cubicBezTo>
                    <a:pt x="5292" y="216"/>
                    <a:pt x="5292" y="216"/>
                    <a:pt x="5292" y="216"/>
                  </a:cubicBezTo>
                  <a:cubicBezTo>
                    <a:pt x="4394" y="0"/>
                    <a:pt x="3071" y="92"/>
                    <a:pt x="2822" y="130"/>
                  </a:cubicBezTo>
                  <a:cubicBezTo>
                    <a:pt x="2573" y="168"/>
                    <a:pt x="1865" y="704"/>
                    <a:pt x="1703" y="815"/>
                  </a:cubicBezTo>
                  <a:cubicBezTo>
                    <a:pt x="1131" y="855"/>
                    <a:pt x="750" y="1064"/>
                    <a:pt x="706" y="1105"/>
                  </a:cubicBezTo>
                  <a:cubicBezTo>
                    <a:pt x="581" y="1242"/>
                    <a:pt x="417" y="1409"/>
                    <a:pt x="346" y="1596"/>
                  </a:cubicBezTo>
                  <a:cubicBezTo>
                    <a:pt x="232" y="1626"/>
                    <a:pt x="113" y="1726"/>
                    <a:pt x="0" y="2284"/>
                  </a:cubicBezTo>
                  <a:cubicBezTo>
                    <a:pt x="666" y="2284"/>
                    <a:pt x="666" y="2284"/>
                    <a:pt x="666" y="2284"/>
                  </a:cubicBezTo>
                  <a:cubicBezTo>
                    <a:pt x="667" y="2281"/>
                    <a:pt x="667" y="2279"/>
                    <a:pt x="667" y="2276"/>
                  </a:cubicBezTo>
                  <a:cubicBezTo>
                    <a:pt x="667" y="2165"/>
                    <a:pt x="667" y="2165"/>
                    <a:pt x="667" y="2165"/>
                  </a:cubicBezTo>
                  <a:cubicBezTo>
                    <a:pt x="667" y="1726"/>
                    <a:pt x="949" y="1370"/>
                    <a:pt x="1296" y="1370"/>
                  </a:cubicBezTo>
                  <a:cubicBezTo>
                    <a:pt x="1495" y="1370"/>
                    <a:pt x="1672" y="1487"/>
                    <a:pt x="1787" y="1670"/>
                  </a:cubicBezTo>
                  <a:cubicBezTo>
                    <a:pt x="1911" y="1866"/>
                    <a:pt x="1943" y="1941"/>
                    <a:pt x="1943" y="2187"/>
                  </a:cubicBezTo>
                  <a:cubicBezTo>
                    <a:pt x="1943" y="2241"/>
                    <a:pt x="1924" y="2284"/>
                    <a:pt x="1966" y="2284"/>
                  </a:cubicBezTo>
                  <a:cubicBezTo>
                    <a:pt x="3407" y="2284"/>
                    <a:pt x="3407" y="2284"/>
                    <a:pt x="3407" y="2284"/>
                  </a:cubicBezTo>
                  <a:cubicBezTo>
                    <a:pt x="4336" y="2284"/>
                    <a:pt x="4336" y="2284"/>
                    <a:pt x="4336" y="2284"/>
                  </a:cubicBezTo>
                  <a:cubicBezTo>
                    <a:pt x="4378" y="2284"/>
                    <a:pt x="4412" y="2241"/>
                    <a:pt x="4412" y="2187"/>
                  </a:cubicBezTo>
                  <a:cubicBezTo>
                    <a:pt x="4412" y="1941"/>
                    <a:pt x="4391" y="1866"/>
                    <a:pt x="4514" y="1670"/>
                  </a:cubicBezTo>
                  <a:cubicBezTo>
                    <a:pt x="4629" y="1487"/>
                    <a:pt x="4807" y="1370"/>
                    <a:pt x="5006" y="1370"/>
                  </a:cubicBezTo>
                  <a:cubicBezTo>
                    <a:pt x="5353" y="1370"/>
                    <a:pt x="5678" y="1726"/>
                    <a:pt x="5678" y="2165"/>
                  </a:cubicBezTo>
                  <a:cubicBezTo>
                    <a:pt x="5678" y="2257"/>
                    <a:pt x="5678" y="2257"/>
                    <a:pt x="5678" y="2257"/>
                  </a:cubicBezTo>
                  <a:cubicBezTo>
                    <a:pt x="5678" y="2267"/>
                    <a:pt x="5684" y="2278"/>
                    <a:pt x="5687" y="2281"/>
                  </a:cubicBezTo>
                  <a:cubicBezTo>
                    <a:pt x="5691" y="2285"/>
                    <a:pt x="5690" y="2283"/>
                    <a:pt x="5691" y="2284"/>
                  </a:cubicBezTo>
                  <a:cubicBezTo>
                    <a:pt x="5713" y="2284"/>
                    <a:pt x="5713" y="2284"/>
                    <a:pt x="5713" y="2284"/>
                  </a:cubicBezTo>
                  <a:cubicBezTo>
                    <a:pt x="5740" y="2265"/>
                    <a:pt x="5836" y="2151"/>
                    <a:pt x="5859" y="1937"/>
                  </a:cubicBezTo>
                  <a:cubicBezTo>
                    <a:pt x="5859" y="1492"/>
                    <a:pt x="5859" y="1492"/>
                    <a:pt x="5859" y="1492"/>
                  </a:cubicBezTo>
                  <a:cubicBezTo>
                    <a:pt x="5859" y="1468"/>
                    <a:pt x="5843" y="1448"/>
                    <a:pt x="5824" y="1448"/>
                  </a:cubicBezTo>
                  <a:cubicBezTo>
                    <a:pt x="5775" y="1448"/>
                    <a:pt x="5775" y="1448"/>
                    <a:pt x="5775" y="1448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46" name="Freeform 28">
              <a:extLst>
                <a:ext uri="{FF2B5EF4-FFF2-40B4-BE49-F238E27FC236}">
                  <a16:creationId xmlns:a16="http://schemas.microsoft.com/office/drawing/2014/main" id="{73CA0902-A10D-4925-9E2E-4E4B2671E1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79129" y="9456807"/>
              <a:ext cx="2790063" cy="1977406"/>
            </a:xfrm>
            <a:custGeom>
              <a:avLst/>
              <a:gdLst>
                <a:gd name="T0" fmla="*/ 156 w 1569"/>
                <a:gd name="T1" fmla="*/ 1112 h 1112"/>
                <a:gd name="T2" fmla="*/ 156 w 1569"/>
                <a:gd name="T3" fmla="*/ 993 h 1112"/>
                <a:gd name="T4" fmla="*/ 785 w 1569"/>
                <a:gd name="T5" fmla="*/ 198 h 1112"/>
                <a:gd name="T6" fmla="*/ 1276 w 1569"/>
                <a:gd name="T7" fmla="*/ 498 h 1112"/>
                <a:gd name="T8" fmla="*/ 1421 w 1569"/>
                <a:gd name="T9" fmla="*/ 1112 h 1112"/>
                <a:gd name="T10" fmla="*/ 1564 w 1569"/>
                <a:gd name="T11" fmla="*/ 1112 h 1112"/>
                <a:gd name="T12" fmla="*/ 1569 w 1569"/>
                <a:gd name="T13" fmla="*/ 993 h 1112"/>
                <a:gd name="T14" fmla="*/ 785 w 1569"/>
                <a:gd name="T15" fmla="*/ 0 h 1112"/>
                <a:gd name="T16" fmla="*/ 0 w 1569"/>
                <a:gd name="T17" fmla="*/ 993 h 1112"/>
                <a:gd name="T18" fmla="*/ 0 w 1569"/>
                <a:gd name="T19" fmla="*/ 1112 h 1112"/>
                <a:gd name="T20" fmla="*/ 156 w 1569"/>
                <a:gd name="T21" fmla="*/ 1112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69" h="1112">
                  <a:moveTo>
                    <a:pt x="156" y="1112"/>
                  </a:moveTo>
                  <a:cubicBezTo>
                    <a:pt x="156" y="993"/>
                    <a:pt x="156" y="993"/>
                    <a:pt x="156" y="993"/>
                  </a:cubicBezTo>
                  <a:cubicBezTo>
                    <a:pt x="156" y="554"/>
                    <a:pt x="438" y="198"/>
                    <a:pt x="785" y="198"/>
                  </a:cubicBezTo>
                  <a:cubicBezTo>
                    <a:pt x="984" y="198"/>
                    <a:pt x="1161" y="315"/>
                    <a:pt x="1276" y="498"/>
                  </a:cubicBezTo>
                  <a:cubicBezTo>
                    <a:pt x="1396" y="687"/>
                    <a:pt x="1432" y="880"/>
                    <a:pt x="1421" y="1112"/>
                  </a:cubicBezTo>
                  <a:cubicBezTo>
                    <a:pt x="1564" y="1112"/>
                    <a:pt x="1564" y="1112"/>
                    <a:pt x="1564" y="1112"/>
                  </a:cubicBezTo>
                  <a:cubicBezTo>
                    <a:pt x="1568" y="1073"/>
                    <a:pt x="1569" y="1033"/>
                    <a:pt x="1569" y="993"/>
                  </a:cubicBezTo>
                  <a:cubicBezTo>
                    <a:pt x="1569" y="444"/>
                    <a:pt x="1218" y="0"/>
                    <a:pt x="785" y="0"/>
                  </a:cubicBezTo>
                  <a:cubicBezTo>
                    <a:pt x="351" y="0"/>
                    <a:pt x="0" y="473"/>
                    <a:pt x="0" y="993"/>
                  </a:cubicBezTo>
                  <a:cubicBezTo>
                    <a:pt x="0" y="1040"/>
                    <a:pt x="0" y="1079"/>
                    <a:pt x="0" y="1112"/>
                  </a:cubicBezTo>
                  <a:cubicBezTo>
                    <a:pt x="156" y="1112"/>
                    <a:pt x="156" y="1112"/>
                    <a:pt x="156" y="1112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47" name="Oval 29">
              <a:extLst>
                <a:ext uri="{FF2B5EF4-FFF2-40B4-BE49-F238E27FC236}">
                  <a16:creationId xmlns:a16="http://schemas.microsoft.com/office/drawing/2014/main" id="{F139D799-DFDB-4770-8520-38E388BEA1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71388" y="10401054"/>
              <a:ext cx="1052720" cy="133190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48" name="Freeform 30">
              <a:extLst>
                <a:ext uri="{FF2B5EF4-FFF2-40B4-BE49-F238E27FC236}">
                  <a16:creationId xmlns:a16="http://schemas.microsoft.com/office/drawing/2014/main" id="{24DF338B-3D64-4CEA-B854-C0DC5F8503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961974" y="10008063"/>
              <a:ext cx="1671548" cy="2117887"/>
            </a:xfrm>
            <a:custGeom>
              <a:avLst/>
              <a:gdLst>
                <a:gd name="T0" fmla="*/ 470 w 940"/>
                <a:gd name="T1" fmla="*/ 204 h 1191"/>
                <a:gd name="T2" fmla="*/ 779 w 940"/>
                <a:gd name="T3" fmla="*/ 595 h 1191"/>
                <a:gd name="T4" fmla="*/ 470 w 940"/>
                <a:gd name="T5" fmla="*/ 987 h 1191"/>
                <a:gd name="T6" fmla="*/ 161 w 940"/>
                <a:gd name="T7" fmla="*/ 595 h 1191"/>
                <a:gd name="T8" fmla="*/ 470 w 940"/>
                <a:gd name="T9" fmla="*/ 204 h 1191"/>
                <a:gd name="T10" fmla="*/ 470 w 940"/>
                <a:gd name="T11" fmla="*/ 0 h 1191"/>
                <a:gd name="T12" fmla="*/ 940 w 940"/>
                <a:gd name="T13" fmla="*/ 595 h 1191"/>
                <a:gd name="T14" fmla="*/ 470 w 940"/>
                <a:gd name="T15" fmla="*/ 1191 h 1191"/>
                <a:gd name="T16" fmla="*/ 0 w 940"/>
                <a:gd name="T17" fmla="*/ 595 h 1191"/>
                <a:gd name="T18" fmla="*/ 470 w 940"/>
                <a:gd name="T19" fmla="*/ 0 h 1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0" h="1191">
                  <a:moveTo>
                    <a:pt x="470" y="204"/>
                  </a:moveTo>
                  <a:cubicBezTo>
                    <a:pt x="641" y="204"/>
                    <a:pt x="779" y="379"/>
                    <a:pt x="779" y="595"/>
                  </a:cubicBezTo>
                  <a:cubicBezTo>
                    <a:pt x="779" y="811"/>
                    <a:pt x="641" y="987"/>
                    <a:pt x="470" y="987"/>
                  </a:cubicBezTo>
                  <a:cubicBezTo>
                    <a:pt x="299" y="987"/>
                    <a:pt x="161" y="811"/>
                    <a:pt x="161" y="595"/>
                  </a:cubicBezTo>
                  <a:cubicBezTo>
                    <a:pt x="161" y="379"/>
                    <a:pt x="299" y="204"/>
                    <a:pt x="470" y="204"/>
                  </a:cubicBezTo>
                  <a:moveTo>
                    <a:pt x="470" y="0"/>
                  </a:moveTo>
                  <a:cubicBezTo>
                    <a:pt x="730" y="0"/>
                    <a:pt x="940" y="267"/>
                    <a:pt x="940" y="595"/>
                  </a:cubicBezTo>
                  <a:cubicBezTo>
                    <a:pt x="940" y="924"/>
                    <a:pt x="730" y="1191"/>
                    <a:pt x="470" y="1191"/>
                  </a:cubicBezTo>
                  <a:cubicBezTo>
                    <a:pt x="210" y="1191"/>
                    <a:pt x="0" y="924"/>
                    <a:pt x="0" y="595"/>
                  </a:cubicBezTo>
                  <a:cubicBezTo>
                    <a:pt x="0" y="267"/>
                    <a:pt x="210" y="0"/>
                    <a:pt x="470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49" name="Freeform 31">
              <a:extLst>
                <a:ext uri="{FF2B5EF4-FFF2-40B4-BE49-F238E27FC236}">
                  <a16:creationId xmlns:a16="http://schemas.microsoft.com/office/drawing/2014/main" id="{D31769B8-3808-448D-B524-564974BA43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248272" y="10370824"/>
              <a:ext cx="1098954" cy="1392364"/>
            </a:xfrm>
            <a:custGeom>
              <a:avLst/>
              <a:gdLst>
                <a:gd name="T0" fmla="*/ 309 w 618"/>
                <a:gd name="T1" fmla="*/ 85 h 783"/>
                <a:gd name="T2" fmla="*/ 551 w 618"/>
                <a:gd name="T3" fmla="*/ 391 h 783"/>
                <a:gd name="T4" fmla="*/ 309 w 618"/>
                <a:gd name="T5" fmla="*/ 698 h 783"/>
                <a:gd name="T6" fmla="*/ 67 w 618"/>
                <a:gd name="T7" fmla="*/ 391 h 783"/>
                <a:gd name="T8" fmla="*/ 309 w 618"/>
                <a:gd name="T9" fmla="*/ 85 h 783"/>
                <a:gd name="T10" fmla="*/ 309 w 618"/>
                <a:gd name="T11" fmla="*/ 0 h 783"/>
                <a:gd name="T12" fmla="*/ 618 w 618"/>
                <a:gd name="T13" fmla="*/ 391 h 783"/>
                <a:gd name="T14" fmla="*/ 309 w 618"/>
                <a:gd name="T15" fmla="*/ 783 h 783"/>
                <a:gd name="T16" fmla="*/ 0 w 618"/>
                <a:gd name="T17" fmla="*/ 391 h 783"/>
                <a:gd name="T18" fmla="*/ 309 w 618"/>
                <a:gd name="T19" fmla="*/ 0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8" h="783">
                  <a:moveTo>
                    <a:pt x="309" y="85"/>
                  </a:moveTo>
                  <a:cubicBezTo>
                    <a:pt x="443" y="85"/>
                    <a:pt x="551" y="222"/>
                    <a:pt x="551" y="391"/>
                  </a:cubicBezTo>
                  <a:cubicBezTo>
                    <a:pt x="551" y="561"/>
                    <a:pt x="443" y="698"/>
                    <a:pt x="309" y="698"/>
                  </a:cubicBezTo>
                  <a:cubicBezTo>
                    <a:pt x="175" y="698"/>
                    <a:pt x="67" y="561"/>
                    <a:pt x="67" y="391"/>
                  </a:cubicBezTo>
                  <a:cubicBezTo>
                    <a:pt x="67" y="222"/>
                    <a:pt x="175" y="85"/>
                    <a:pt x="309" y="85"/>
                  </a:cubicBezTo>
                  <a:moveTo>
                    <a:pt x="309" y="0"/>
                  </a:moveTo>
                  <a:cubicBezTo>
                    <a:pt x="480" y="0"/>
                    <a:pt x="618" y="175"/>
                    <a:pt x="618" y="391"/>
                  </a:cubicBezTo>
                  <a:cubicBezTo>
                    <a:pt x="618" y="607"/>
                    <a:pt x="480" y="783"/>
                    <a:pt x="309" y="783"/>
                  </a:cubicBezTo>
                  <a:cubicBezTo>
                    <a:pt x="138" y="783"/>
                    <a:pt x="0" y="607"/>
                    <a:pt x="0" y="391"/>
                  </a:cubicBezTo>
                  <a:cubicBezTo>
                    <a:pt x="0" y="175"/>
                    <a:pt x="138" y="0"/>
                    <a:pt x="309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50" name="Freeform 32">
              <a:extLst>
                <a:ext uri="{FF2B5EF4-FFF2-40B4-BE49-F238E27FC236}">
                  <a16:creationId xmlns:a16="http://schemas.microsoft.com/office/drawing/2014/main" id="{69A6CFB9-E6DC-4ECF-B117-4340210972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321179" y="10463293"/>
              <a:ext cx="953138" cy="1207427"/>
            </a:xfrm>
            <a:custGeom>
              <a:avLst/>
              <a:gdLst>
                <a:gd name="T0" fmla="*/ 268 w 536"/>
                <a:gd name="T1" fmla="*/ 33 h 679"/>
                <a:gd name="T2" fmla="*/ 510 w 536"/>
                <a:gd name="T3" fmla="*/ 339 h 679"/>
                <a:gd name="T4" fmla="*/ 268 w 536"/>
                <a:gd name="T5" fmla="*/ 646 h 679"/>
                <a:gd name="T6" fmla="*/ 26 w 536"/>
                <a:gd name="T7" fmla="*/ 339 h 679"/>
                <a:gd name="T8" fmla="*/ 268 w 536"/>
                <a:gd name="T9" fmla="*/ 33 h 679"/>
                <a:gd name="T10" fmla="*/ 268 w 536"/>
                <a:gd name="T11" fmla="*/ 0 h 679"/>
                <a:gd name="T12" fmla="*/ 536 w 536"/>
                <a:gd name="T13" fmla="*/ 339 h 679"/>
                <a:gd name="T14" fmla="*/ 268 w 536"/>
                <a:gd name="T15" fmla="*/ 679 h 679"/>
                <a:gd name="T16" fmla="*/ 0 w 536"/>
                <a:gd name="T17" fmla="*/ 339 h 679"/>
                <a:gd name="T18" fmla="*/ 268 w 536"/>
                <a:gd name="T19" fmla="*/ 0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6" h="679">
                  <a:moveTo>
                    <a:pt x="268" y="33"/>
                  </a:moveTo>
                  <a:cubicBezTo>
                    <a:pt x="402" y="33"/>
                    <a:pt x="510" y="170"/>
                    <a:pt x="510" y="339"/>
                  </a:cubicBezTo>
                  <a:cubicBezTo>
                    <a:pt x="510" y="509"/>
                    <a:pt x="402" y="646"/>
                    <a:pt x="268" y="646"/>
                  </a:cubicBezTo>
                  <a:cubicBezTo>
                    <a:pt x="134" y="646"/>
                    <a:pt x="26" y="509"/>
                    <a:pt x="26" y="339"/>
                  </a:cubicBezTo>
                  <a:cubicBezTo>
                    <a:pt x="26" y="170"/>
                    <a:pt x="134" y="33"/>
                    <a:pt x="268" y="33"/>
                  </a:cubicBezTo>
                  <a:moveTo>
                    <a:pt x="268" y="0"/>
                  </a:moveTo>
                  <a:cubicBezTo>
                    <a:pt x="416" y="0"/>
                    <a:pt x="536" y="152"/>
                    <a:pt x="536" y="339"/>
                  </a:cubicBezTo>
                  <a:cubicBezTo>
                    <a:pt x="536" y="527"/>
                    <a:pt x="416" y="679"/>
                    <a:pt x="268" y="679"/>
                  </a:cubicBezTo>
                  <a:cubicBezTo>
                    <a:pt x="120" y="679"/>
                    <a:pt x="0" y="527"/>
                    <a:pt x="0" y="339"/>
                  </a:cubicBezTo>
                  <a:cubicBezTo>
                    <a:pt x="0" y="152"/>
                    <a:pt x="120" y="0"/>
                    <a:pt x="268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51" name="Freeform 33">
              <a:extLst>
                <a:ext uri="{FF2B5EF4-FFF2-40B4-BE49-F238E27FC236}">
                  <a16:creationId xmlns:a16="http://schemas.microsoft.com/office/drawing/2014/main" id="{75A356C5-E4EA-4A98-9705-72F50394A3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92728" y="10434841"/>
              <a:ext cx="1010042" cy="1232323"/>
            </a:xfrm>
            <a:custGeom>
              <a:avLst/>
              <a:gdLst>
                <a:gd name="T0" fmla="*/ 338 w 568"/>
                <a:gd name="T1" fmla="*/ 227 h 693"/>
                <a:gd name="T2" fmla="*/ 364 w 568"/>
                <a:gd name="T3" fmla="*/ 251 h 693"/>
                <a:gd name="T4" fmla="*/ 510 w 568"/>
                <a:gd name="T5" fmla="*/ 147 h 693"/>
                <a:gd name="T6" fmla="*/ 550 w 568"/>
                <a:gd name="T7" fmla="*/ 246 h 693"/>
                <a:gd name="T8" fmla="*/ 564 w 568"/>
                <a:gd name="T9" fmla="*/ 356 h 693"/>
                <a:gd name="T10" fmla="*/ 397 w 568"/>
                <a:gd name="T11" fmla="*/ 381 h 693"/>
                <a:gd name="T12" fmla="*/ 387 w 568"/>
                <a:gd name="T13" fmla="*/ 420 h 693"/>
                <a:gd name="T14" fmla="*/ 511 w 568"/>
                <a:gd name="T15" fmla="*/ 563 h 693"/>
                <a:gd name="T16" fmla="*/ 449 w 568"/>
                <a:gd name="T17" fmla="*/ 642 h 693"/>
                <a:gd name="T18" fmla="*/ 370 w 568"/>
                <a:gd name="T19" fmla="*/ 693 h 693"/>
                <a:gd name="T20" fmla="*/ 300 w 568"/>
                <a:gd name="T21" fmla="*/ 500 h 693"/>
                <a:gd name="T22" fmla="*/ 284 w 568"/>
                <a:gd name="T23" fmla="*/ 501 h 693"/>
                <a:gd name="T24" fmla="*/ 268 w 568"/>
                <a:gd name="T25" fmla="*/ 500 h 693"/>
                <a:gd name="T26" fmla="*/ 198 w 568"/>
                <a:gd name="T27" fmla="*/ 693 h 693"/>
                <a:gd name="T28" fmla="*/ 119 w 568"/>
                <a:gd name="T29" fmla="*/ 642 h 693"/>
                <a:gd name="T30" fmla="*/ 57 w 568"/>
                <a:gd name="T31" fmla="*/ 563 h 693"/>
                <a:gd name="T32" fmla="*/ 180 w 568"/>
                <a:gd name="T33" fmla="*/ 420 h 693"/>
                <a:gd name="T34" fmla="*/ 170 w 568"/>
                <a:gd name="T35" fmla="*/ 381 h 693"/>
                <a:gd name="T36" fmla="*/ 3 w 568"/>
                <a:gd name="T37" fmla="*/ 356 h 693"/>
                <a:gd name="T38" fmla="*/ 17 w 568"/>
                <a:gd name="T39" fmla="*/ 246 h 693"/>
                <a:gd name="T40" fmla="*/ 57 w 568"/>
                <a:gd name="T41" fmla="*/ 147 h 693"/>
                <a:gd name="T42" fmla="*/ 204 w 568"/>
                <a:gd name="T43" fmla="*/ 251 h 693"/>
                <a:gd name="T44" fmla="*/ 230 w 568"/>
                <a:gd name="T45" fmla="*/ 227 h 693"/>
                <a:gd name="T46" fmla="*/ 197 w 568"/>
                <a:gd name="T47" fmla="*/ 18 h 693"/>
                <a:gd name="T48" fmla="*/ 284 w 568"/>
                <a:gd name="T49" fmla="*/ 1 h 693"/>
                <a:gd name="T50" fmla="*/ 371 w 568"/>
                <a:gd name="T51" fmla="*/ 18 h 693"/>
                <a:gd name="T52" fmla="*/ 338 w 568"/>
                <a:gd name="T53" fmla="*/ 227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68" h="693">
                  <a:moveTo>
                    <a:pt x="338" y="227"/>
                  </a:moveTo>
                  <a:cubicBezTo>
                    <a:pt x="347" y="233"/>
                    <a:pt x="356" y="242"/>
                    <a:pt x="364" y="251"/>
                  </a:cubicBezTo>
                  <a:cubicBezTo>
                    <a:pt x="470" y="242"/>
                    <a:pt x="509" y="179"/>
                    <a:pt x="510" y="147"/>
                  </a:cubicBezTo>
                  <a:cubicBezTo>
                    <a:pt x="534" y="179"/>
                    <a:pt x="547" y="233"/>
                    <a:pt x="550" y="246"/>
                  </a:cubicBezTo>
                  <a:cubicBezTo>
                    <a:pt x="554" y="259"/>
                    <a:pt x="568" y="313"/>
                    <a:pt x="564" y="356"/>
                  </a:cubicBezTo>
                  <a:cubicBezTo>
                    <a:pt x="548" y="331"/>
                    <a:pt x="487" y="310"/>
                    <a:pt x="397" y="381"/>
                  </a:cubicBezTo>
                  <a:cubicBezTo>
                    <a:pt x="395" y="394"/>
                    <a:pt x="392" y="408"/>
                    <a:pt x="387" y="420"/>
                  </a:cubicBezTo>
                  <a:cubicBezTo>
                    <a:pt x="427" y="544"/>
                    <a:pt x="486" y="571"/>
                    <a:pt x="511" y="563"/>
                  </a:cubicBezTo>
                  <a:cubicBezTo>
                    <a:pt x="494" y="601"/>
                    <a:pt x="458" y="635"/>
                    <a:pt x="449" y="642"/>
                  </a:cubicBezTo>
                  <a:cubicBezTo>
                    <a:pt x="440" y="651"/>
                    <a:pt x="404" y="684"/>
                    <a:pt x="370" y="693"/>
                  </a:cubicBezTo>
                  <a:cubicBezTo>
                    <a:pt x="384" y="666"/>
                    <a:pt x="381" y="586"/>
                    <a:pt x="300" y="500"/>
                  </a:cubicBezTo>
                  <a:cubicBezTo>
                    <a:pt x="295" y="501"/>
                    <a:pt x="289" y="501"/>
                    <a:pt x="284" y="501"/>
                  </a:cubicBezTo>
                  <a:cubicBezTo>
                    <a:pt x="278" y="501"/>
                    <a:pt x="273" y="501"/>
                    <a:pt x="268" y="500"/>
                  </a:cubicBezTo>
                  <a:cubicBezTo>
                    <a:pt x="186" y="586"/>
                    <a:pt x="184" y="666"/>
                    <a:pt x="198" y="693"/>
                  </a:cubicBezTo>
                  <a:cubicBezTo>
                    <a:pt x="164" y="684"/>
                    <a:pt x="127" y="651"/>
                    <a:pt x="119" y="642"/>
                  </a:cubicBezTo>
                  <a:cubicBezTo>
                    <a:pt x="110" y="635"/>
                    <a:pt x="74" y="601"/>
                    <a:pt x="57" y="563"/>
                  </a:cubicBezTo>
                  <a:cubicBezTo>
                    <a:pt x="81" y="571"/>
                    <a:pt x="141" y="544"/>
                    <a:pt x="180" y="420"/>
                  </a:cubicBezTo>
                  <a:cubicBezTo>
                    <a:pt x="176" y="408"/>
                    <a:pt x="172" y="394"/>
                    <a:pt x="170" y="381"/>
                  </a:cubicBezTo>
                  <a:cubicBezTo>
                    <a:pt x="81" y="310"/>
                    <a:pt x="20" y="331"/>
                    <a:pt x="3" y="356"/>
                  </a:cubicBezTo>
                  <a:cubicBezTo>
                    <a:pt x="0" y="313"/>
                    <a:pt x="14" y="259"/>
                    <a:pt x="17" y="246"/>
                  </a:cubicBezTo>
                  <a:cubicBezTo>
                    <a:pt x="20" y="233"/>
                    <a:pt x="34" y="179"/>
                    <a:pt x="57" y="147"/>
                  </a:cubicBezTo>
                  <a:cubicBezTo>
                    <a:pt x="59" y="179"/>
                    <a:pt x="98" y="242"/>
                    <a:pt x="204" y="251"/>
                  </a:cubicBezTo>
                  <a:cubicBezTo>
                    <a:pt x="212" y="242"/>
                    <a:pt x="220" y="233"/>
                    <a:pt x="230" y="227"/>
                  </a:cubicBezTo>
                  <a:cubicBezTo>
                    <a:pt x="256" y="97"/>
                    <a:pt x="220" y="30"/>
                    <a:pt x="197" y="18"/>
                  </a:cubicBezTo>
                  <a:cubicBezTo>
                    <a:pt x="228" y="0"/>
                    <a:pt x="273" y="1"/>
                    <a:pt x="284" y="1"/>
                  </a:cubicBezTo>
                  <a:cubicBezTo>
                    <a:pt x="295" y="1"/>
                    <a:pt x="340" y="0"/>
                    <a:pt x="371" y="18"/>
                  </a:cubicBezTo>
                  <a:cubicBezTo>
                    <a:pt x="347" y="30"/>
                    <a:pt x="312" y="97"/>
                    <a:pt x="338" y="227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52" name="Oval 34">
              <a:extLst>
                <a:ext uri="{FF2B5EF4-FFF2-40B4-BE49-F238E27FC236}">
                  <a16:creationId xmlns:a16="http://schemas.microsoft.com/office/drawing/2014/main" id="{C5976F93-5C91-4916-AE5D-463D648B1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0845" y="10996765"/>
              <a:ext cx="112029" cy="1404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53" name="Oval 35">
              <a:extLst>
                <a:ext uri="{FF2B5EF4-FFF2-40B4-BE49-F238E27FC236}">
                  <a16:creationId xmlns:a16="http://schemas.microsoft.com/office/drawing/2014/main" id="{4A8B7E4D-11CE-4257-AB1E-84A2D64DD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72853" y="10884736"/>
              <a:ext cx="48013" cy="6046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54" name="Freeform 36">
              <a:extLst>
                <a:ext uri="{FF2B5EF4-FFF2-40B4-BE49-F238E27FC236}">
                  <a16:creationId xmlns:a16="http://schemas.microsoft.com/office/drawing/2014/main" id="{1FB213C2-852B-4928-9969-6F27C8643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55489" y="10986096"/>
              <a:ext cx="55125" cy="67573"/>
            </a:xfrm>
            <a:custGeom>
              <a:avLst/>
              <a:gdLst>
                <a:gd name="T0" fmla="*/ 3 w 31"/>
                <a:gd name="T1" fmla="*/ 14 h 38"/>
                <a:gd name="T2" fmla="*/ 20 w 31"/>
                <a:gd name="T3" fmla="*/ 3 h 38"/>
                <a:gd name="T4" fmla="*/ 28 w 31"/>
                <a:gd name="T5" fmla="*/ 24 h 38"/>
                <a:gd name="T6" fmla="*/ 11 w 31"/>
                <a:gd name="T7" fmla="*/ 35 h 38"/>
                <a:gd name="T8" fmla="*/ 3 w 31"/>
                <a:gd name="T9" fmla="*/ 1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8">
                  <a:moveTo>
                    <a:pt x="3" y="14"/>
                  </a:moveTo>
                  <a:cubicBezTo>
                    <a:pt x="5" y="5"/>
                    <a:pt x="12" y="0"/>
                    <a:pt x="20" y="3"/>
                  </a:cubicBezTo>
                  <a:cubicBezTo>
                    <a:pt x="27" y="6"/>
                    <a:pt x="31" y="15"/>
                    <a:pt x="28" y="24"/>
                  </a:cubicBezTo>
                  <a:cubicBezTo>
                    <a:pt x="26" y="33"/>
                    <a:pt x="18" y="38"/>
                    <a:pt x="11" y="35"/>
                  </a:cubicBezTo>
                  <a:cubicBezTo>
                    <a:pt x="4" y="32"/>
                    <a:pt x="0" y="23"/>
                    <a:pt x="3" y="14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55" name="Freeform 37">
              <a:extLst>
                <a:ext uri="{FF2B5EF4-FFF2-40B4-BE49-F238E27FC236}">
                  <a16:creationId xmlns:a16="http://schemas.microsoft.com/office/drawing/2014/main" id="{8080C545-E9CF-47F2-91DE-6177B620F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99945" y="11155030"/>
              <a:ext cx="53347" cy="69351"/>
            </a:xfrm>
            <a:custGeom>
              <a:avLst/>
              <a:gdLst>
                <a:gd name="T0" fmla="*/ 7 w 30"/>
                <a:gd name="T1" fmla="*/ 33 h 39"/>
                <a:gd name="T2" fmla="*/ 4 w 30"/>
                <a:gd name="T3" fmla="*/ 10 h 39"/>
                <a:gd name="T4" fmla="*/ 23 w 30"/>
                <a:gd name="T5" fmla="*/ 6 h 39"/>
                <a:gd name="T6" fmla="*/ 26 w 30"/>
                <a:gd name="T7" fmla="*/ 30 h 39"/>
                <a:gd name="T8" fmla="*/ 7 w 30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9">
                  <a:moveTo>
                    <a:pt x="7" y="33"/>
                  </a:moveTo>
                  <a:cubicBezTo>
                    <a:pt x="1" y="28"/>
                    <a:pt x="0" y="17"/>
                    <a:pt x="4" y="10"/>
                  </a:cubicBezTo>
                  <a:cubicBezTo>
                    <a:pt x="9" y="2"/>
                    <a:pt x="17" y="0"/>
                    <a:pt x="23" y="6"/>
                  </a:cubicBezTo>
                  <a:cubicBezTo>
                    <a:pt x="29" y="11"/>
                    <a:pt x="30" y="22"/>
                    <a:pt x="26" y="30"/>
                  </a:cubicBezTo>
                  <a:cubicBezTo>
                    <a:pt x="22" y="37"/>
                    <a:pt x="13" y="39"/>
                    <a:pt x="7" y="33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56" name="Freeform 38">
              <a:extLst>
                <a:ext uri="{FF2B5EF4-FFF2-40B4-BE49-F238E27FC236}">
                  <a16:creationId xmlns:a16="http://schemas.microsoft.com/office/drawing/2014/main" id="{86002A4E-E2ED-4BEB-8764-D58377C60B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0426" y="11155030"/>
              <a:ext cx="55125" cy="69351"/>
            </a:xfrm>
            <a:custGeom>
              <a:avLst/>
              <a:gdLst>
                <a:gd name="T0" fmla="*/ 24 w 31"/>
                <a:gd name="T1" fmla="*/ 33 h 39"/>
                <a:gd name="T2" fmla="*/ 5 w 31"/>
                <a:gd name="T3" fmla="*/ 30 h 39"/>
                <a:gd name="T4" fmla="*/ 8 w 31"/>
                <a:gd name="T5" fmla="*/ 6 h 39"/>
                <a:gd name="T6" fmla="*/ 27 w 31"/>
                <a:gd name="T7" fmla="*/ 10 h 39"/>
                <a:gd name="T8" fmla="*/ 24 w 31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9">
                  <a:moveTo>
                    <a:pt x="24" y="33"/>
                  </a:moveTo>
                  <a:cubicBezTo>
                    <a:pt x="18" y="39"/>
                    <a:pt x="9" y="37"/>
                    <a:pt x="5" y="30"/>
                  </a:cubicBezTo>
                  <a:cubicBezTo>
                    <a:pt x="0" y="22"/>
                    <a:pt x="2" y="11"/>
                    <a:pt x="8" y="6"/>
                  </a:cubicBezTo>
                  <a:cubicBezTo>
                    <a:pt x="14" y="0"/>
                    <a:pt x="22" y="2"/>
                    <a:pt x="27" y="10"/>
                  </a:cubicBezTo>
                  <a:cubicBezTo>
                    <a:pt x="31" y="17"/>
                    <a:pt x="30" y="28"/>
                    <a:pt x="24" y="33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57" name="Freeform 39">
              <a:extLst>
                <a:ext uri="{FF2B5EF4-FFF2-40B4-BE49-F238E27FC236}">
                  <a16:creationId xmlns:a16="http://schemas.microsoft.com/office/drawing/2014/main" id="{2FE3A72A-A44A-487A-A5EB-AC79A9393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4882" y="10986096"/>
              <a:ext cx="53347" cy="67573"/>
            </a:xfrm>
            <a:custGeom>
              <a:avLst/>
              <a:gdLst>
                <a:gd name="T0" fmla="*/ 28 w 30"/>
                <a:gd name="T1" fmla="*/ 14 h 38"/>
                <a:gd name="T2" fmla="*/ 19 w 30"/>
                <a:gd name="T3" fmla="*/ 35 h 38"/>
                <a:gd name="T4" fmla="*/ 2 w 30"/>
                <a:gd name="T5" fmla="*/ 24 h 38"/>
                <a:gd name="T6" fmla="*/ 11 w 30"/>
                <a:gd name="T7" fmla="*/ 3 h 38"/>
                <a:gd name="T8" fmla="*/ 28 w 30"/>
                <a:gd name="T9" fmla="*/ 1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8">
                  <a:moveTo>
                    <a:pt x="28" y="14"/>
                  </a:moveTo>
                  <a:cubicBezTo>
                    <a:pt x="30" y="23"/>
                    <a:pt x="26" y="32"/>
                    <a:pt x="19" y="35"/>
                  </a:cubicBezTo>
                  <a:cubicBezTo>
                    <a:pt x="12" y="38"/>
                    <a:pt x="5" y="33"/>
                    <a:pt x="2" y="24"/>
                  </a:cubicBezTo>
                  <a:cubicBezTo>
                    <a:pt x="0" y="15"/>
                    <a:pt x="4" y="6"/>
                    <a:pt x="11" y="3"/>
                  </a:cubicBezTo>
                  <a:cubicBezTo>
                    <a:pt x="18" y="0"/>
                    <a:pt x="26" y="5"/>
                    <a:pt x="28" y="14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58" name="Freeform 40">
              <a:extLst>
                <a:ext uri="{FF2B5EF4-FFF2-40B4-BE49-F238E27FC236}">
                  <a16:creationId xmlns:a16="http://schemas.microsoft.com/office/drawing/2014/main" id="{B174AA1D-2266-4111-A69D-D1D0A98826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29548" y="7641221"/>
              <a:ext cx="5816632" cy="1477720"/>
            </a:xfrm>
            <a:custGeom>
              <a:avLst/>
              <a:gdLst>
                <a:gd name="T0" fmla="*/ 2737 w 3272"/>
                <a:gd name="T1" fmla="*/ 626 h 831"/>
                <a:gd name="T2" fmla="*/ 2596 w 3272"/>
                <a:gd name="T3" fmla="*/ 660 h 831"/>
                <a:gd name="T4" fmla="*/ 2419 w 3272"/>
                <a:gd name="T5" fmla="*/ 682 h 831"/>
                <a:gd name="T6" fmla="*/ 2196 w 3272"/>
                <a:gd name="T7" fmla="*/ 697 h 831"/>
                <a:gd name="T8" fmla="*/ 1917 w 3272"/>
                <a:gd name="T9" fmla="*/ 709 h 831"/>
                <a:gd name="T10" fmla="*/ 1149 w 3272"/>
                <a:gd name="T11" fmla="*/ 746 h 831"/>
                <a:gd name="T12" fmla="*/ 35 w 3272"/>
                <a:gd name="T13" fmla="*/ 830 h 831"/>
                <a:gd name="T14" fmla="*/ 5 w 3272"/>
                <a:gd name="T15" fmla="*/ 807 h 831"/>
                <a:gd name="T16" fmla="*/ 13 w 3272"/>
                <a:gd name="T17" fmla="*/ 763 h 831"/>
                <a:gd name="T18" fmla="*/ 111 w 3272"/>
                <a:gd name="T19" fmla="*/ 660 h 831"/>
                <a:gd name="T20" fmla="*/ 238 w 3272"/>
                <a:gd name="T21" fmla="*/ 544 h 831"/>
                <a:gd name="T22" fmla="*/ 547 w 3272"/>
                <a:gd name="T23" fmla="*/ 304 h 831"/>
                <a:gd name="T24" fmla="*/ 777 w 3272"/>
                <a:gd name="T25" fmla="*/ 161 h 831"/>
                <a:gd name="T26" fmla="*/ 997 w 3272"/>
                <a:gd name="T27" fmla="*/ 65 h 831"/>
                <a:gd name="T28" fmla="*/ 1085 w 3272"/>
                <a:gd name="T29" fmla="*/ 43 h 831"/>
                <a:gd name="T30" fmla="*/ 1192 w 3272"/>
                <a:gd name="T31" fmla="*/ 26 h 831"/>
                <a:gd name="T32" fmla="*/ 1449 w 3272"/>
                <a:gd name="T33" fmla="*/ 6 h 831"/>
                <a:gd name="T34" fmla="*/ 1748 w 3272"/>
                <a:gd name="T35" fmla="*/ 1 h 831"/>
                <a:gd name="T36" fmla="*/ 2068 w 3272"/>
                <a:gd name="T37" fmla="*/ 9 h 831"/>
                <a:gd name="T38" fmla="*/ 2670 w 3272"/>
                <a:gd name="T39" fmla="*/ 52 h 831"/>
                <a:gd name="T40" fmla="*/ 2922 w 3272"/>
                <a:gd name="T41" fmla="*/ 82 h 831"/>
                <a:gd name="T42" fmla="*/ 3116 w 3272"/>
                <a:gd name="T43" fmla="*/ 115 h 831"/>
                <a:gd name="T44" fmla="*/ 3217 w 3272"/>
                <a:gd name="T45" fmla="*/ 162 h 831"/>
                <a:gd name="T46" fmla="*/ 3267 w 3272"/>
                <a:gd name="T47" fmla="*/ 206 h 831"/>
                <a:gd name="T48" fmla="*/ 3272 w 3272"/>
                <a:gd name="T49" fmla="*/ 211 h 831"/>
                <a:gd name="T50" fmla="*/ 3268 w 3272"/>
                <a:gd name="T51" fmla="*/ 218 h 831"/>
                <a:gd name="T52" fmla="*/ 3253 w 3272"/>
                <a:gd name="T53" fmla="*/ 237 h 831"/>
                <a:gd name="T54" fmla="*/ 3229 w 3272"/>
                <a:gd name="T55" fmla="*/ 262 h 831"/>
                <a:gd name="T56" fmla="*/ 3154 w 3272"/>
                <a:gd name="T57" fmla="*/ 329 h 831"/>
                <a:gd name="T58" fmla="*/ 2940 w 3272"/>
                <a:gd name="T59" fmla="*/ 495 h 831"/>
                <a:gd name="T60" fmla="*/ 2738 w 3272"/>
                <a:gd name="T61" fmla="*/ 625 h 831"/>
                <a:gd name="T62" fmla="*/ 2738 w 3272"/>
                <a:gd name="T63" fmla="*/ 626 h 831"/>
                <a:gd name="T64" fmla="*/ 2737 w 3272"/>
                <a:gd name="T65" fmla="*/ 626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72" h="831">
                  <a:moveTo>
                    <a:pt x="2737" y="626"/>
                  </a:moveTo>
                  <a:cubicBezTo>
                    <a:pt x="2691" y="641"/>
                    <a:pt x="2643" y="652"/>
                    <a:pt x="2596" y="660"/>
                  </a:cubicBezTo>
                  <a:cubicBezTo>
                    <a:pt x="2537" y="670"/>
                    <a:pt x="2478" y="677"/>
                    <a:pt x="2419" y="682"/>
                  </a:cubicBezTo>
                  <a:cubicBezTo>
                    <a:pt x="2345" y="689"/>
                    <a:pt x="2270" y="693"/>
                    <a:pt x="2196" y="697"/>
                  </a:cubicBezTo>
                  <a:cubicBezTo>
                    <a:pt x="2103" y="702"/>
                    <a:pt x="2010" y="706"/>
                    <a:pt x="1917" y="709"/>
                  </a:cubicBezTo>
                  <a:cubicBezTo>
                    <a:pt x="1661" y="720"/>
                    <a:pt x="1405" y="731"/>
                    <a:pt x="1149" y="746"/>
                  </a:cubicBezTo>
                  <a:cubicBezTo>
                    <a:pt x="778" y="768"/>
                    <a:pt x="406" y="796"/>
                    <a:pt x="35" y="830"/>
                  </a:cubicBezTo>
                  <a:cubicBezTo>
                    <a:pt x="22" y="831"/>
                    <a:pt x="10" y="822"/>
                    <a:pt x="5" y="807"/>
                  </a:cubicBezTo>
                  <a:cubicBezTo>
                    <a:pt x="0" y="791"/>
                    <a:pt x="3" y="774"/>
                    <a:pt x="13" y="763"/>
                  </a:cubicBezTo>
                  <a:cubicBezTo>
                    <a:pt x="44" y="727"/>
                    <a:pt x="78" y="693"/>
                    <a:pt x="111" y="660"/>
                  </a:cubicBezTo>
                  <a:cubicBezTo>
                    <a:pt x="153" y="620"/>
                    <a:pt x="195" y="581"/>
                    <a:pt x="238" y="544"/>
                  </a:cubicBezTo>
                  <a:cubicBezTo>
                    <a:pt x="338" y="458"/>
                    <a:pt x="441" y="377"/>
                    <a:pt x="547" y="304"/>
                  </a:cubicBezTo>
                  <a:cubicBezTo>
                    <a:pt x="622" y="252"/>
                    <a:pt x="699" y="203"/>
                    <a:pt x="777" y="161"/>
                  </a:cubicBezTo>
                  <a:cubicBezTo>
                    <a:pt x="848" y="123"/>
                    <a:pt x="922" y="88"/>
                    <a:pt x="997" y="65"/>
                  </a:cubicBezTo>
                  <a:cubicBezTo>
                    <a:pt x="1026" y="56"/>
                    <a:pt x="1056" y="49"/>
                    <a:pt x="1085" y="43"/>
                  </a:cubicBezTo>
                  <a:cubicBezTo>
                    <a:pt x="1121" y="36"/>
                    <a:pt x="1156" y="31"/>
                    <a:pt x="1192" y="26"/>
                  </a:cubicBezTo>
                  <a:cubicBezTo>
                    <a:pt x="1277" y="16"/>
                    <a:pt x="1363" y="10"/>
                    <a:pt x="1449" y="6"/>
                  </a:cubicBezTo>
                  <a:cubicBezTo>
                    <a:pt x="1549" y="2"/>
                    <a:pt x="1649" y="0"/>
                    <a:pt x="1748" y="1"/>
                  </a:cubicBezTo>
                  <a:cubicBezTo>
                    <a:pt x="1855" y="2"/>
                    <a:pt x="1962" y="5"/>
                    <a:pt x="2068" y="9"/>
                  </a:cubicBezTo>
                  <a:cubicBezTo>
                    <a:pt x="2269" y="17"/>
                    <a:pt x="2470" y="31"/>
                    <a:pt x="2670" y="52"/>
                  </a:cubicBezTo>
                  <a:cubicBezTo>
                    <a:pt x="2754" y="60"/>
                    <a:pt x="2839" y="70"/>
                    <a:pt x="2922" y="82"/>
                  </a:cubicBezTo>
                  <a:cubicBezTo>
                    <a:pt x="2987" y="91"/>
                    <a:pt x="3052" y="101"/>
                    <a:pt x="3116" y="115"/>
                  </a:cubicBezTo>
                  <a:cubicBezTo>
                    <a:pt x="3152" y="122"/>
                    <a:pt x="3186" y="139"/>
                    <a:pt x="3217" y="162"/>
                  </a:cubicBezTo>
                  <a:cubicBezTo>
                    <a:pt x="3234" y="174"/>
                    <a:pt x="3252" y="189"/>
                    <a:pt x="3267" y="206"/>
                  </a:cubicBezTo>
                  <a:cubicBezTo>
                    <a:pt x="3272" y="211"/>
                    <a:pt x="3272" y="211"/>
                    <a:pt x="3272" y="211"/>
                  </a:cubicBezTo>
                  <a:cubicBezTo>
                    <a:pt x="3268" y="218"/>
                    <a:pt x="3268" y="218"/>
                    <a:pt x="3268" y="218"/>
                  </a:cubicBezTo>
                  <a:cubicBezTo>
                    <a:pt x="3264" y="225"/>
                    <a:pt x="3258" y="231"/>
                    <a:pt x="3253" y="237"/>
                  </a:cubicBezTo>
                  <a:cubicBezTo>
                    <a:pt x="3245" y="246"/>
                    <a:pt x="3237" y="254"/>
                    <a:pt x="3229" y="262"/>
                  </a:cubicBezTo>
                  <a:cubicBezTo>
                    <a:pt x="3205" y="286"/>
                    <a:pt x="3179" y="308"/>
                    <a:pt x="3154" y="329"/>
                  </a:cubicBezTo>
                  <a:cubicBezTo>
                    <a:pt x="3085" y="388"/>
                    <a:pt x="3013" y="443"/>
                    <a:pt x="2940" y="495"/>
                  </a:cubicBezTo>
                  <a:cubicBezTo>
                    <a:pt x="2875" y="542"/>
                    <a:pt x="2807" y="587"/>
                    <a:pt x="2738" y="625"/>
                  </a:cubicBezTo>
                  <a:cubicBezTo>
                    <a:pt x="2738" y="626"/>
                    <a:pt x="2738" y="626"/>
                    <a:pt x="2738" y="626"/>
                  </a:cubicBezTo>
                  <a:lnTo>
                    <a:pt x="2737" y="62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59" name="Freeform 41">
              <a:extLst>
                <a:ext uri="{FF2B5EF4-FFF2-40B4-BE49-F238E27FC236}">
                  <a16:creationId xmlns:a16="http://schemas.microsoft.com/office/drawing/2014/main" id="{10B4D471-B777-44E9-AE0F-5BF5718DC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66996" y="7705238"/>
              <a:ext cx="2382846" cy="1317677"/>
            </a:xfrm>
            <a:custGeom>
              <a:avLst/>
              <a:gdLst>
                <a:gd name="T0" fmla="*/ 137 w 1340"/>
                <a:gd name="T1" fmla="*/ 428 h 741"/>
                <a:gd name="T2" fmla="*/ 0 w 1340"/>
                <a:gd name="T3" fmla="*/ 741 h 741"/>
                <a:gd name="T4" fmla="*/ 902 w 1340"/>
                <a:gd name="T5" fmla="*/ 676 h 741"/>
                <a:gd name="T6" fmla="*/ 1237 w 1340"/>
                <a:gd name="T7" fmla="*/ 659 h 741"/>
                <a:gd name="T8" fmla="*/ 1340 w 1340"/>
                <a:gd name="T9" fmla="*/ 0 h 741"/>
                <a:gd name="T10" fmla="*/ 1204 w 1340"/>
                <a:gd name="T11" fmla="*/ 4 h 741"/>
                <a:gd name="T12" fmla="*/ 948 w 1340"/>
                <a:gd name="T13" fmla="*/ 24 h 741"/>
                <a:gd name="T14" fmla="*/ 758 w 1340"/>
                <a:gd name="T15" fmla="*/ 62 h 741"/>
                <a:gd name="T16" fmla="*/ 542 w 1340"/>
                <a:gd name="T17" fmla="*/ 156 h 741"/>
                <a:gd name="T18" fmla="*/ 313 w 1340"/>
                <a:gd name="T19" fmla="*/ 297 h 741"/>
                <a:gd name="T20" fmla="*/ 137 w 1340"/>
                <a:gd name="T21" fmla="*/ 428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0" h="741">
                  <a:moveTo>
                    <a:pt x="137" y="428"/>
                  </a:moveTo>
                  <a:cubicBezTo>
                    <a:pt x="75" y="541"/>
                    <a:pt x="21" y="672"/>
                    <a:pt x="0" y="741"/>
                  </a:cubicBezTo>
                  <a:cubicBezTo>
                    <a:pt x="300" y="716"/>
                    <a:pt x="601" y="694"/>
                    <a:pt x="902" y="676"/>
                  </a:cubicBezTo>
                  <a:cubicBezTo>
                    <a:pt x="1014" y="670"/>
                    <a:pt x="1126" y="664"/>
                    <a:pt x="1237" y="659"/>
                  </a:cubicBezTo>
                  <a:cubicBezTo>
                    <a:pt x="1262" y="490"/>
                    <a:pt x="1340" y="0"/>
                    <a:pt x="1340" y="0"/>
                  </a:cubicBezTo>
                  <a:cubicBezTo>
                    <a:pt x="1295" y="0"/>
                    <a:pt x="1249" y="2"/>
                    <a:pt x="1204" y="4"/>
                  </a:cubicBezTo>
                  <a:cubicBezTo>
                    <a:pt x="1119" y="7"/>
                    <a:pt x="1033" y="13"/>
                    <a:pt x="948" y="24"/>
                  </a:cubicBezTo>
                  <a:cubicBezTo>
                    <a:pt x="885" y="32"/>
                    <a:pt x="819" y="42"/>
                    <a:pt x="758" y="62"/>
                  </a:cubicBezTo>
                  <a:cubicBezTo>
                    <a:pt x="684" y="85"/>
                    <a:pt x="611" y="118"/>
                    <a:pt x="542" y="156"/>
                  </a:cubicBezTo>
                  <a:cubicBezTo>
                    <a:pt x="464" y="198"/>
                    <a:pt x="388" y="246"/>
                    <a:pt x="313" y="297"/>
                  </a:cubicBezTo>
                  <a:cubicBezTo>
                    <a:pt x="254" y="339"/>
                    <a:pt x="195" y="382"/>
                    <a:pt x="137" y="428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60" name="Freeform 42">
              <a:extLst>
                <a:ext uri="{FF2B5EF4-FFF2-40B4-BE49-F238E27FC236}">
                  <a16:creationId xmlns:a16="http://schemas.microsoft.com/office/drawing/2014/main" id="{2FAB411F-E756-4377-999D-9C5DAE74C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05803" y="7642999"/>
              <a:ext cx="275628" cy="3791214"/>
            </a:xfrm>
            <a:custGeom>
              <a:avLst/>
              <a:gdLst>
                <a:gd name="T0" fmla="*/ 155 w 155"/>
                <a:gd name="T1" fmla="*/ 0 h 2132"/>
                <a:gd name="T2" fmla="*/ 56 w 155"/>
                <a:gd name="T3" fmla="*/ 879 h 2132"/>
                <a:gd name="T4" fmla="*/ 56 w 155"/>
                <a:gd name="T5" fmla="*/ 899 h 2132"/>
                <a:gd name="T6" fmla="*/ 117 w 155"/>
                <a:gd name="T7" fmla="*/ 2132 h 2132"/>
                <a:gd name="T8" fmla="*/ 105 w 155"/>
                <a:gd name="T9" fmla="*/ 2132 h 2132"/>
                <a:gd name="T10" fmla="*/ 44 w 155"/>
                <a:gd name="T11" fmla="*/ 898 h 2132"/>
                <a:gd name="T12" fmla="*/ 44 w 155"/>
                <a:gd name="T13" fmla="*/ 879 h 2132"/>
                <a:gd name="T14" fmla="*/ 143 w 155"/>
                <a:gd name="T15" fmla="*/ 0 h 2132"/>
                <a:gd name="T16" fmla="*/ 155 w 155"/>
                <a:gd name="T17" fmla="*/ 0 h 2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2132">
                  <a:moveTo>
                    <a:pt x="155" y="0"/>
                  </a:moveTo>
                  <a:cubicBezTo>
                    <a:pt x="155" y="2"/>
                    <a:pt x="61" y="761"/>
                    <a:pt x="56" y="879"/>
                  </a:cubicBezTo>
                  <a:cubicBezTo>
                    <a:pt x="56" y="899"/>
                    <a:pt x="56" y="899"/>
                    <a:pt x="56" y="899"/>
                  </a:cubicBezTo>
                  <a:cubicBezTo>
                    <a:pt x="49" y="1081"/>
                    <a:pt x="16" y="2008"/>
                    <a:pt x="117" y="2132"/>
                  </a:cubicBezTo>
                  <a:cubicBezTo>
                    <a:pt x="105" y="2132"/>
                    <a:pt x="105" y="2132"/>
                    <a:pt x="105" y="2132"/>
                  </a:cubicBezTo>
                  <a:cubicBezTo>
                    <a:pt x="0" y="2003"/>
                    <a:pt x="37" y="1081"/>
                    <a:pt x="44" y="898"/>
                  </a:cubicBezTo>
                  <a:cubicBezTo>
                    <a:pt x="44" y="879"/>
                    <a:pt x="44" y="879"/>
                    <a:pt x="44" y="879"/>
                  </a:cubicBezTo>
                  <a:cubicBezTo>
                    <a:pt x="49" y="759"/>
                    <a:pt x="143" y="2"/>
                    <a:pt x="143" y="0"/>
                  </a:cubicBezTo>
                  <a:cubicBezTo>
                    <a:pt x="155" y="0"/>
                    <a:pt x="155" y="0"/>
                    <a:pt x="155" y="0"/>
                  </a:cubicBezTo>
                </a:path>
              </a:pathLst>
            </a:custGeom>
            <a:solidFill>
              <a:srgbClr val="2E14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61" name="Freeform 43">
              <a:extLst>
                <a:ext uri="{FF2B5EF4-FFF2-40B4-BE49-F238E27FC236}">
                  <a16:creationId xmlns:a16="http://schemas.microsoft.com/office/drawing/2014/main" id="{ACD25094-3AD0-428D-B5A7-1012D7BBB0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91786" y="9104715"/>
              <a:ext cx="140481" cy="1230544"/>
            </a:xfrm>
            <a:custGeom>
              <a:avLst/>
              <a:gdLst>
                <a:gd name="T0" fmla="*/ 79 w 79"/>
                <a:gd name="T1" fmla="*/ 0 h 692"/>
                <a:gd name="T2" fmla="*/ 50 w 79"/>
                <a:gd name="T3" fmla="*/ 692 h 692"/>
                <a:gd name="T4" fmla="*/ 35 w 79"/>
                <a:gd name="T5" fmla="*/ 661 h 692"/>
                <a:gd name="T6" fmla="*/ 66 w 79"/>
                <a:gd name="T7" fmla="*/ 1 h 692"/>
                <a:gd name="T8" fmla="*/ 79 w 79"/>
                <a:gd name="T9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692">
                  <a:moveTo>
                    <a:pt x="79" y="0"/>
                  </a:moveTo>
                  <a:cubicBezTo>
                    <a:pt x="79" y="0"/>
                    <a:pt x="16" y="287"/>
                    <a:pt x="50" y="692"/>
                  </a:cubicBezTo>
                  <a:cubicBezTo>
                    <a:pt x="35" y="661"/>
                    <a:pt x="35" y="661"/>
                    <a:pt x="35" y="661"/>
                  </a:cubicBezTo>
                  <a:cubicBezTo>
                    <a:pt x="0" y="253"/>
                    <a:pt x="66" y="2"/>
                    <a:pt x="66" y="1"/>
                  </a:cubicBezTo>
                  <a:lnTo>
                    <a:pt x="79" y="0"/>
                  </a:lnTo>
                  <a:close/>
                </a:path>
              </a:pathLst>
            </a:custGeom>
            <a:solidFill>
              <a:srgbClr val="2E14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62" name="Freeform 44">
              <a:extLst>
                <a:ext uri="{FF2B5EF4-FFF2-40B4-BE49-F238E27FC236}">
                  <a16:creationId xmlns:a16="http://schemas.microsoft.com/office/drawing/2014/main" id="{6765E520-36E8-4421-9479-777B6F762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0929" y="7703460"/>
              <a:ext cx="673954" cy="2409519"/>
            </a:xfrm>
            <a:custGeom>
              <a:avLst/>
              <a:gdLst>
                <a:gd name="T0" fmla="*/ 15 w 379"/>
                <a:gd name="T1" fmla="*/ 1 h 1355"/>
                <a:gd name="T2" fmla="*/ 332 w 379"/>
                <a:gd name="T3" fmla="*/ 591 h 1355"/>
                <a:gd name="T4" fmla="*/ 372 w 379"/>
                <a:gd name="T5" fmla="*/ 712 h 1355"/>
                <a:gd name="T6" fmla="*/ 371 w 379"/>
                <a:gd name="T7" fmla="*/ 843 h 1355"/>
                <a:gd name="T8" fmla="*/ 283 w 379"/>
                <a:gd name="T9" fmla="*/ 1355 h 1355"/>
                <a:gd name="T10" fmla="*/ 271 w 379"/>
                <a:gd name="T11" fmla="*/ 1352 h 1355"/>
                <a:gd name="T12" fmla="*/ 359 w 379"/>
                <a:gd name="T13" fmla="*/ 840 h 1355"/>
                <a:gd name="T14" fmla="*/ 361 w 379"/>
                <a:gd name="T15" fmla="*/ 715 h 1355"/>
                <a:gd name="T16" fmla="*/ 322 w 379"/>
                <a:gd name="T17" fmla="*/ 599 h 1355"/>
                <a:gd name="T18" fmla="*/ 0 w 379"/>
                <a:gd name="T19" fmla="*/ 0 h 1355"/>
                <a:gd name="T20" fmla="*/ 15 w 379"/>
                <a:gd name="T21" fmla="*/ 1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9" h="1355">
                  <a:moveTo>
                    <a:pt x="15" y="1"/>
                  </a:moveTo>
                  <a:cubicBezTo>
                    <a:pt x="332" y="591"/>
                    <a:pt x="332" y="591"/>
                    <a:pt x="332" y="591"/>
                  </a:cubicBezTo>
                  <a:cubicBezTo>
                    <a:pt x="352" y="629"/>
                    <a:pt x="366" y="670"/>
                    <a:pt x="372" y="712"/>
                  </a:cubicBezTo>
                  <a:cubicBezTo>
                    <a:pt x="379" y="754"/>
                    <a:pt x="378" y="798"/>
                    <a:pt x="371" y="843"/>
                  </a:cubicBezTo>
                  <a:cubicBezTo>
                    <a:pt x="283" y="1355"/>
                    <a:pt x="283" y="1355"/>
                    <a:pt x="283" y="1355"/>
                  </a:cubicBezTo>
                  <a:cubicBezTo>
                    <a:pt x="271" y="1352"/>
                    <a:pt x="271" y="1352"/>
                    <a:pt x="271" y="1352"/>
                  </a:cubicBezTo>
                  <a:cubicBezTo>
                    <a:pt x="359" y="840"/>
                    <a:pt x="359" y="840"/>
                    <a:pt x="359" y="840"/>
                  </a:cubicBezTo>
                  <a:cubicBezTo>
                    <a:pt x="366" y="797"/>
                    <a:pt x="367" y="755"/>
                    <a:pt x="361" y="715"/>
                  </a:cubicBezTo>
                  <a:cubicBezTo>
                    <a:pt x="354" y="674"/>
                    <a:pt x="341" y="636"/>
                    <a:pt x="322" y="59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5" y="1"/>
                  </a:lnTo>
                  <a:close/>
                </a:path>
              </a:pathLst>
            </a:custGeom>
            <a:solidFill>
              <a:srgbClr val="2E14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63" name="Freeform 45">
              <a:extLst>
                <a:ext uri="{FF2B5EF4-FFF2-40B4-BE49-F238E27FC236}">
                  <a16:creationId xmlns:a16="http://schemas.microsoft.com/office/drawing/2014/main" id="{11372505-CB9D-4DFB-AB94-6F0835393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4548" y="7785259"/>
              <a:ext cx="1072280" cy="803766"/>
            </a:xfrm>
            <a:custGeom>
              <a:avLst/>
              <a:gdLst>
                <a:gd name="T0" fmla="*/ 0 w 603"/>
                <a:gd name="T1" fmla="*/ 0 h 452"/>
                <a:gd name="T2" fmla="*/ 199 w 603"/>
                <a:gd name="T3" fmla="*/ 452 h 452"/>
                <a:gd name="T4" fmla="*/ 297 w 603"/>
                <a:gd name="T5" fmla="*/ 385 h 452"/>
                <a:gd name="T6" fmla="*/ 509 w 603"/>
                <a:gd name="T7" fmla="*/ 220 h 452"/>
                <a:gd name="T8" fmla="*/ 583 w 603"/>
                <a:gd name="T9" fmla="*/ 154 h 452"/>
                <a:gd name="T10" fmla="*/ 603 w 603"/>
                <a:gd name="T11" fmla="*/ 134 h 452"/>
                <a:gd name="T12" fmla="*/ 574 w 603"/>
                <a:gd name="T13" fmla="*/ 110 h 452"/>
                <a:gd name="T14" fmla="*/ 481 w 603"/>
                <a:gd name="T15" fmla="*/ 67 h 452"/>
                <a:gd name="T16" fmla="*/ 289 w 603"/>
                <a:gd name="T17" fmla="*/ 34 h 452"/>
                <a:gd name="T18" fmla="*/ 38 w 603"/>
                <a:gd name="T19" fmla="*/ 4 h 452"/>
                <a:gd name="T20" fmla="*/ 0 w 603"/>
                <a:gd name="T21" fmla="*/ 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3" h="452">
                  <a:moveTo>
                    <a:pt x="0" y="0"/>
                  </a:moveTo>
                  <a:cubicBezTo>
                    <a:pt x="199" y="452"/>
                    <a:pt x="199" y="452"/>
                    <a:pt x="199" y="452"/>
                  </a:cubicBezTo>
                  <a:cubicBezTo>
                    <a:pt x="232" y="430"/>
                    <a:pt x="265" y="408"/>
                    <a:pt x="297" y="385"/>
                  </a:cubicBezTo>
                  <a:cubicBezTo>
                    <a:pt x="369" y="333"/>
                    <a:pt x="440" y="279"/>
                    <a:pt x="509" y="220"/>
                  </a:cubicBezTo>
                  <a:cubicBezTo>
                    <a:pt x="534" y="199"/>
                    <a:pt x="559" y="177"/>
                    <a:pt x="583" y="154"/>
                  </a:cubicBezTo>
                  <a:cubicBezTo>
                    <a:pt x="589" y="148"/>
                    <a:pt x="596" y="141"/>
                    <a:pt x="603" y="134"/>
                  </a:cubicBezTo>
                  <a:cubicBezTo>
                    <a:pt x="594" y="125"/>
                    <a:pt x="584" y="117"/>
                    <a:pt x="574" y="110"/>
                  </a:cubicBezTo>
                  <a:cubicBezTo>
                    <a:pt x="546" y="90"/>
                    <a:pt x="514" y="74"/>
                    <a:pt x="481" y="67"/>
                  </a:cubicBezTo>
                  <a:cubicBezTo>
                    <a:pt x="418" y="53"/>
                    <a:pt x="353" y="43"/>
                    <a:pt x="289" y="34"/>
                  </a:cubicBezTo>
                  <a:cubicBezTo>
                    <a:pt x="206" y="22"/>
                    <a:pt x="122" y="13"/>
                    <a:pt x="38" y="4"/>
                  </a:cubicBezTo>
                  <a:cubicBezTo>
                    <a:pt x="26" y="3"/>
                    <a:pt x="13" y="2"/>
                    <a:pt x="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65" name="Freeform 47">
              <a:extLst>
                <a:ext uri="{FF2B5EF4-FFF2-40B4-BE49-F238E27FC236}">
                  <a16:creationId xmlns:a16="http://schemas.microsoft.com/office/drawing/2014/main" id="{F8786BE1-561B-40DB-B621-3134DDCB74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058523" y="10993209"/>
              <a:ext cx="4155754" cy="441004"/>
            </a:xfrm>
            <a:custGeom>
              <a:avLst/>
              <a:gdLst>
                <a:gd name="T0" fmla="*/ 1368 w 2338"/>
                <a:gd name="T1" fmla="*/ 0 h 248"/>
                <a:gd name="T2" fmla="*/ 0 w 2338"/>
                <a:gd name="T3" fmla="*/ 0 h 248"/>
                <a:gd name="T4" fmla="*/ 6 w 2338"/>
                <a:gd name="T5" fmla="*/ 129 h 248"/>
                <a:gd name="T6" fmla="*/ 1 w 2338"/>
                <a:gd name="T7" fmla="*/ 248 h 248"/>
                <a:gd name="T8" fmla="*/ 1333 w 2338"/>
                <a:gd name="T9" fmla="*/ 248 h 248"/>
                <a:gd name="T10" fmla="*/ 1425 w 2338"/>
                <a:gd name="T11" fmla="*/ 248 h 248"/>
                <a:gd name="T12" fmla="*/ 1368 w 2338"/>
                <a:gd name="T13" fmla="*/ 0 h 248"/>
                <a:gd name="T14" fmla="*/ 2337 w 2338"/>
                <a:gd name="T15" fmla="*/ 0 h 248"/>
                <a:gd name="T16" fmla="*/ 1381 w 2338"/>
                <a:gd name="T17" fmla="*/ 0 h 248"/>
                <a:gd name="T18" fmla="*/ 1437 w 2338"/>
                <a:gd name="T19" fmla="*/ 248 h 248"/>
                <a:gd name="T20" fmla="*/ 2262 w 2338"/>
                <a:gd name="T21" fmla="*/ 248 h 248"/>
                <a:gd name="T22" fmla="*/ 2338 w 2338"/>
                <a:gd name="T23" fmla="*/ 151 h 248"/>
                <a:gd name="T24" fmla="*/ 2338 w 2338"/>
                <a:gd name="T25" fmla="*/ 151 h 248"/>
                <a:gd name="T26" fmla="*/ 2338 w 2338"/>
                <a:gd name="T27" fmla="*/ 149 h 248"/>
                <a:gd name="T28" fmla="*/ 2338 w 2338"/>
                <a:gd name="T29" fmla="*/ 149 h 248"/>
                <a:gd name="T30" fmla="*/ 2338 w 2338"/>
                <a:gd name="T31" fmla="*/ 148 h 248"/>
                <a:gd name="T32" fmla="*/ 2338 w 2338"/>
                <a:gd name="T33" fmla="*/ 147 h 248"/>
                <a:gd name="T34" fmla="*/ 2338 w 2338"/>
                <a:gd name="T35" fmla="*/ 147 h 248"/>
                <a:gd name="T36" fmla="*/ 2338 w 2338"/>
                <a:gd name="T37" fmla="*/ 146 h 248"/>
                <a:gd name="T38" fmla="*/ 2338 w 2338"/>
                <a:gd name="T39" fmla="*/ 146 h 248"/>
                <a:gd name="T40" fmla="*/ 2338 w 2338"/>
                <a:gd name="T41" fmla="*/ 145 h 248"/>
                <a:gd name="T42" fmla="*/ 2338 w 2338"/>
                <a:gd name="T43" fmla="*/ 145 h 248"/>
                <a:gd name="T44" fmla="*/ 2338 w 2338"/>
                <a:gd name="T45" fmla="*/ 144 h 248"/>
                <a:gd name="T46" fmla="*/ 2338 w 2338"/>
                <a:gd name="T47" fmla="*/ 144 h 248"/>
                <a:gd name="T48" fmla="*/ 2338 w 2338"/>
                <a:gd name="T49" fmla="*/ 143 h 248"/>
                <a:gd name="T50" fmla="*/ 2338 w 2338"/>
                <a:gd name="T51" fmla="*/ 143 h 248"/>
                <a:gd name="T52" fmla="*/ 2338 w 2338"/>
                <a:gd name="T53" fmla="*/ 140 h 248"/>
                <a:gd name="T54" fmla="*/ 2338 w 2338"/>
                <a:gd name="T55" fmla="*/ 140 h 248"/>
                <a:gd name="T56" fmla="*/ 2338 w 2338"/>
                <a:gd name="T57" fmla="*/ 137 h 248"/>
                <a:gd name="T58" fmla="*/ 2338 w 2338"/>
                <a:gd name="T59" fmla="*/ 137 h 248"/>
                <a:gd name="T60" fmla="*/ 2337 w 2338"/>
                <a:gd name="T61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38" h="248">
                  <a:moveTo>
                    <a:pt x="136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42"/>
                    <a:pt x="6" y="85"/>
                    <a:pt x="6" y="129"/>
                  </a:cubicBezTo>
                  <a:cubicBezTo>
                    <a:pt x="6" y="169"/>
                    <a:pt x="5" y="209"/>
                    <a:pt x="1" y="248"/>
                  </a:cubicBezTo>
                  <a:cubicBezTo>
                    <a:pt x="1333" y="248"/>
                    <a:pt x="1333" y="248"/>
                    <a:pt x="1333" y="248"/>
                  </a:cubicBezTo>
                  <a:cubicBezTo>
                    <a:pt x="1425" y="248"/>
                    <a:pt x="1425" y="248"/>
                    <a:pt x="1425" y="248"/>
                  </a:cubicBezTo>
                  <a:cubicBezTo>
                    <a:pt x="1397" y="213"/>
                    <a:pt x="1379" y="121"/>
                    <a:pt x="1368" y="0"/>
                  </a:cubicBezTo>
                  <a:moveTo>
                    <a:pt x="2337" y="0"/>
                  </a:moveTo>
                  <a:cubicBezTo>
                    <a:pt x="1381" y="0"/>
                    <a:pt x="1381" y="0"/>
                    <a:pt x="1381" y="0"/>
                  </a:cubicBezTo>
                  <a:cubicBezTo>
                    <a:pt x="1392" y="121"/>
                    <a:pt x="1410" y="214"/>
                    <a:pt x="1437" y="248"/>
                  </a:cubicBezTo>
                  <a:cubicBezTo>
                    <a:pt x="2262" y="248"/>
                    <a:pt x="2262" y="248"/>
                    <a:pt x="2262" y="248"/>
                  </a:cubicBezTo>
                  <a:cubicBezTo>
                    <a:pt x="2304" y="248"/>
                    <a:pt x="2338" y="205"/>
                    <a:pt x="2338" y="151"/>
                  </a:cubicBezTo>
                  <a:cubicBezTo>
                    <a:pt x="2338" y="151"/>
                    <a:pt x="2338" y="151"/>
                    <a:pt x="2338" y="151"/>
                  </a:cubicBezTo>
                  <a:cubicBezTo>
                    <a:pt x="2338" y="151"/>
                    <a:pt x="2338" y="150"/>
                    <a:pt x="2338" y="149"/>
                  </a:cubicBezTo>
                  <a:cubicBezTo>
                    <a:pt x="2338" y="149"/>
                    <a:pt x="2338" y="149"/>
                    <a:pt x="2338" y="149"/>
                  </a:cubicBezTo>
                  <a:cubicBezTo>
                    <a:pt x="2338" y="149"/>
                    <a:pt x="2338" y="149"/>
                    <a:pt x="2338" y="148"/>
                  </a:cubicBezTo>
                  <a:cubicBezTo>
                    <a:pt x="2338" y="148"/>
                    <a:pt x="2338" y="148"/>
                    <a:pt x="2338" y="147"/>
                  </a:cubicBezTo>
                  <a:cubicBezTo>
                    <a:pt x="2338" y="147"/>
                    <a:pt x="2338" y="147"/>
                    <a:pt x="2338" y="147"/>
                  </a:cubicBezTo>
                  <a:cubicBezTo>
                    <a:pt x="2338" y="147"/>
                    <a:pt x="2338" y="146"/>
                    <a:pt x="2338" y="146"/>
                  </a:cubicBezTo>
                  <a:cubicBezTo>
                    <a:pt x="2338" y="146"/>
                    <a:pt x="2338" y="146"/>
                    <a:pt x="2338" y="146"/>
                  </a:cubicBezTo>
                  <a:cubicBezTo>
                    <a:pt x="2338" y="145"/>
                    <a:pt x="2338" y="145"/>
                    <a:pt x="2338" y="145"/>
                  </a:cubicBezTo>
                  <a:cubicBezTo>
                    <a:pt x="2338" y="145"/>
                    <a:pt x="2338" y="145"/>
                    <a:pt x="2338" y="145"/>
                  </a:cubicBezTo>
                  <a:cubicBezTo>
                    <a:pt x="2338" y="145"/>
                    <a:pt x="2338" y="145"/>
                    <a:pt x="2338" y="144"/>
                  </a:cubicBezTo>
                  <a:cubicBezTo>
                    <a:pt x="2338" y="144"/>
                    <a:pt x="2338" y="144"/>
                    <a:pt x="2338" y="144"/>
                  </a:cubicBezTo>
                  <a:cubicBezTo>
                    <a:pt x="2338" y="144"/>
                    <a:pt x="2338" y="143"/>
                    <a:pt x="2338" y="143"/>
                  </a:cubicBezTo>
                  <a:cubicBezTo>
                    <a:pt x="2338" y="143"/>
                    <a:pt x="2338" y="143"/>
                    <a:pt x="2338" y="143"/>
                  </a:cubicBezTo>
                  <a:cubicBezTo>
                    <a:pt x="2338" y="142"/>
                    <a:pt x="2338" y="141"/>
                    <a:pt x="2338" y="140"/>
                  </a:cubicBezTo>
                  <a:cubicBezTo>
                    <a:pt x="2338" y="140"/>
                    <a:pt x="2338" y="140"/>
                    <a:pt x="2338" y="140"/>
                  </a:cubicBezTo>
                  <a:cubicBezTo>
                    <a:pt x="2338" y="139"/>
                    <a:pt x="2338" y="138"/>
                    <a:pt x="2338" y="137"/>
                  </a:cubicBezTo>
                  <a:cubicBezTo>
                    <a:pt x="2338" y="137"/>
                    <a:pt x="2338" y="137"/>
                    <a:pt x="2338" y="137"/>
                  </a:cubicBezTo>
                  <a:cubicBezTo>
                    <a:pt x="2338" y="85"/>
                    <a:pt x="2337" y="40"/>
                    <a:pt x="233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66" name="Freeform 48">
              <a:extLst>
                <a:ext uri="{FF2B5EF4-FFF2-40B4-BE49-F238E27FC236}">
                  <a16:creationId xmlns:a16="http://schemas.microsoft.com/office/drawing/2014/main" id="{D6586036-B0E3-4CA7-88B7-F10F878DF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25573" y="10993209"/>
              <a:ext cx="243619" cy="441004"/>
            </a:xfrm>
            <a:custGeom>
              <a:avLst/>
              <a:gdLst>
                <a:gd name="T0" fmla="*/ 131 w 137"/>
                <a:gd name="T1" fmla="*/ 0 h 248"/>
                <a:gd name="T2" fmla="*/ 1 w 137"/>
                <a:gd name="T3" fmla="*/ 0 h 248"/>
                <a:gd name="T4" fmla="*/ 0 w 137"/>
                <a:gd name="T5" fmla="*/ 151 h 248"/>
                <a:gd name="T6" fmla="*/ 76 w 137"/>
                <a:gd name="T7" fmla="*/ 248 h 248"/>
                <a:gd name="T8" fmla="*/ 132 w 137"/>
                <a:gd name="T9" fmla="*/ 248 h 248"/>
                <a:gd name="T10" fmla="*/ 137 w 137"/>
                <a:gd name="T11" fmla="*/ 129 h 248"/>
                <a:gd name="T12" fmla="*/ 131 w 137"/>
                <a:gd name="T13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248">
                  <a:moveTo>
                    <a:pt x="13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44"/>
                    <a:pt x="0" y="93"/>
                    <a:pt x="0" y="151"/>
                  </a:cubicBezTo>
                  <a:cubicBezTo>
                    <a:pt x="0" y="205"/>
                    <a:pt x="34" y="248"/>
                    <a:pt x="76" y="248"/>
                  </a:cubicBezTo>
                  <a:cubicBezTo>
                    <a:pt x="132" y="248"/>
                    <a:pt x="132" y="248"/>
                    <a:pt x="132" y="248"/>
                  </a:cubicBezTo>
                  <a:cubicBezTo>
                    <a:pt x="136" y="209"/>
                    <a:pt x="137" y="169"/>
                    <a:pt x="137" y="129"/>
                  </a:cubicBezTo>
                  <a:cubicBezTo>
                    <a:pt x="137" y="85"/>
                    <a:pt x="135" y="42"/>
                    <a:pt x="13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68" name="Freeform 50">
              <a:extLst>
                <a:ext uri="{FF2B5EF4-FFF2-40B4-BE49-F238E27FC236}">
                  <a16:creationId xmlns:a16="http://schemas.microsoft.com/office/drawing/2014/main" id="{F0DED99E-EFB9-4355-9C26-CCBA8961F0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67624" y="8946452"/>
              <a:ext cx="675732" cy="954916"/>
            </a:xfrm>
            <a:custGeom>
              <a:avLst/>
              <a:gdLst>
                <a:gd name="T0" fmla="*/ 378 w 380"/>
                <a:gd name="T1" fmla="*/ 537 h 537"/>
                <a:gd name="T2" fmla="*/ 372 w 380"/>
                <a:gd name="T3" fmla="*/ 347 h 537"/>
                <a:gd name="T4" fmla="*/ 63 w 380"/>
                <a:gd name="T5" fmla="*/ 0 h 537"/>
                <a:gd name="T6" fmla="*/ 5 w 380"/>
                <a:gd name="T7" fmla="*/ 119 h 537"/>
                <a:gd name="T8" fmla="*/ 378 w 380"/>
                <a:gd name="T9" fmla="*/ 537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0" h="537">
                  <a:moveTo>
                    <a:pt x="378" y="537"/>
                  </a:moveTo>
                  <a:cubicBezTo>
                    <a:pt x="380" y="471"/>
                    <a:pt x="378" y="407"/>
                    <a:pt x="372" y="347"/>
                  </a:cubicBezTo>
                  <a:cubicBezTo>
                    <a:pt x="337" y="210"/>
                    <a:pt x="269" y="83"/>
                    <a:pt x="63" y="0"/>
                  </a:cubicBezTo>
                  <a:cubicBezTo>
                    <a:pt x="63" y="0"/>
                    <a:pt x="0" y="119"/>
                    <a:pt x="5" y="119"/>
                  </a:cubicBezTo>
                  <a:cubicBezTo>
                    <a:pt x="341" y="234"/>
                    <a:pt x="249" y="492"/>
                    <a:pt x="378" y="537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69" name="Freeform 51">
              <a:extLst>
                <a:ext uri="{FF2B5EF4-FFF2-40B4-BE49-F238E27FC236}">
                  <a16:creationId xmlns:a16="http://schemas.microsoft.com/office/drawing/2014/main" id="{B03C35A6-8761-4361-BCC7-E5C5D6223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54758" y="8946452"/>
              <a:ext cx="583263" cy="739749"/>
            </a:xfrm>
            <a:custGeom>
              <a:avLst/>
              <a:gdLst>
                <a:gd name="T0" fmla="*/ 328 w 328"/>
                <a:gd name="T1" fmla="*/ 416 h 416"/>
                <a:gd name="T2" fmla="*/ 323 w 328"/>
                <a:gd name="T3" fmla="*/ 347 h 416"/>
                <a:gd name="T4" fmla="*/ 14 w 328"/>
                <a:gd name="T5" fmla="*/ 0 h 416"/>
                <a:gd name="T6" fmla="*/ 0 w 328"/>
                <a:gd name="T7" fmla="*/ 26 h 416"/>
                <a:gd name="T8" fmla="*/ 328 w 328"/>
                <a:gd name="T9" fmla="*/ 416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8" h="416">
                  <a:moveTo>
                    <a:pt x="328" y="416"/>
                  </a:moveTo>
                  <a:cubicBezTo>
                    <a:pt x="327" y="392"/>
                    <a:pt x="325" y="370"/>
                    <a:pt x="323" y="347"/>
                  </a:cubicBezTo>
                  <a:cubicBezTo>
                    <a:pt x="288" y="210"/>
                    <a:pt x="220" y="83"/>
                    <a:pt x="14" y="0"/>
                  </a:cubicBezTo>
                  <a:cubicBezTo>
                    <a:pt x="14" y="0"/>
                    <a:pt x="8" y="11"/>
                    <a:pt x="0" y="26"/>
                  </a:cubicBezTo>
                  <a:cubicBezTo>
                    <a:pt x="288" y="127"/>
                    <a:pt x="256" y="335"/>
                    <a:pt x="328" y="41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70" name="Freeform 52">
              <a:extLst>
                <a:ext uri="{FF2B5EF4-FFF2-40B4-BE49-F238E27FC236}">
                  <a16:creationId xmlns:a16="http://schemas.microsoft.com/office/drawing/2014/main" id="{04E2A68C-0D6F-42B9-84C1-7575BE8ED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90530" y="7587874"/>
              <a:ext cx="4477615" cy="1323013"/>
            </a:xfrm>
            <a:custGeom>
              <a:avLst/>
              <a:gdLst>
                <a:gd name="T0" fmla="*/ 1069 w 2518"/>
                <a:gd name="T1" fmla="*/ 81 h 744"/>
                <a:gd name="T2" fmla="*/ 0 w 2518"/>
                <a:gd name="T3" fmla="*/ 697 h 744"/>
                <a:gd name="T4" fmla="*/ 1518 w 2518"/>
                <a:gd name="T5" fmla="*/ 697 h 744"/>
                <a:gd name="T6" fmla="*/ 2518 w 2518"/>
                <a:gd name="T7" fmla="*/ 47 h 744"/>
                <a:gd name="T8" fmla="*/ 1069 w 2518"/>
                <a:gd name="T9" fmla="*/ 81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18" h="744">
                  <a:moveTo>
                    <a:pt x="1069" y="81"/>
                  </a:moveTo>
                  <a:cubicBezTo>
                    <a:pt x="836" y="170"/>
                    <a:pt x="191" y="575"/>
                    <a:pt x="0" y="697"/>
                  </a:cubicBezTo>
                  <a:cubicBezTo>
                    <a:pt x="144" y="714"/>
                    <a:pt x="1415" y="744"/>
                    <a:pt x="1518" y="697"/>
                  </a:cubicBezTo>
                  <a:cubicBezTo>
                    <a:pt x="1620" y="651"/>
                    <a:pt x="2250" y="144"/>
                    <a:pt x="2518" y="47"/>
                  </a:cubicBezTo>
                  <a:cubicBezTo>
                    <a:pt x="2518" y="47"/>
                    <a:pt x="1336" y="0"/>
                    <a:pt x="1069" y="81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71" name="Freeform 53">
              <a:extLst>
                <a:ext uri="{FF2B5EF4-FFF2-40B4-BE49-F238E27FC236}">
                  <a16:creationId xmlns:a16="http://schemas.microsoft.com/office/drawing/2014/main" id="{363BB8A3-F1EC-4E05-9B88-44176109A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63439" y="8516117"/>
              <a:ext cx="620607" cy="496129"/>
            </a:xfrm>
            <a:custGeom>
              <a:avLst/>
              <a:gdLst>
                <a:gd name="T0" fmla="*/ 110 w 349"/>
                <a:gd name="T1" fmla="*/ 78 h 279"/>
                <a:gd name="T2" fmla="*/ 300 w 349"/>
                <a:gd name="T3" fmla="*/ 41 h 279"/>
                <a:gd name="T4" fmla="*/ 288 w 349"/>
                <a:gd name="T5" fmla="*/ 262 h 279"/>
                <a:gd name="T6" fmla="*/ 146 w 349"/>
                <a:gd name="T7" fmla="*/ 276 h 279"/>
                <a:gd name="T8" fmla="*/ 4 w 349"/>
                <a:gd name="T9" fmla="*/ 222 h 279"/>
                <a:gd name="T10" fmla="*/ 110 w 349"/>
                <a:gd name="T11" fmla="*/ 78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9" h="279">
                  <a:moveTo>
                    <a:pt x="110" y="78"/>
                  </a:moveTo>
                  <a:cubicBezTo>
                    <a:pt x="179" y="37"/>
                    <a:pt x="270" y="0"/>
                    <a:pt x="300" y="41"/>
                  </a:cubicBezTo>
                  <a:cubicBezTo>
                    <a:pt x="348" y="108"/>
                    <a:pt x="349" y="250"/>
                    <a:pt x="288" y="262"/>
                  </a:cubicBezTo>
                  <a:cubicBezTo>
                    <a:pt x="261" y="268"/>
                    <a:pt x="202" y="279"/>
                    <a:pt x="146" y="276"/>
                  </a:cubicBezTo>
                  <a:cubicBezTo>
                    <a:pt x="57" y="271"/>
                    <a:pt x="9" y="258"/>
                    <a:pt x="4" y="222"/>
                  </a:cubicBezTo>
                  <a:cubicBezTo>
                    <a:pt x="0" y="190"/>
                    <a:pt x="28" y="127"/>
                    <a:pt x="110" y="78"/>
                  </a:cubicBezTo>
                </a:path>
              </a:pathLst>
            </a:custGeom>
            <a:solidFill>
              <a:schemeClr val="bg2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72" name="Freeform 54">
              <a:extLst>
                <a:ext uri="{FF2B5EF4-FFF2-40B4-BE49-F238E27FC236}">
                  <a16:creationId xmlns:a16="http://schemas.microsoft.com/office/drawing/2014/main" id="{366DA783-26B0-465E-A11C-44C4CDEE5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0405" y="11003878"/>
              <a:ext cx="2811402" cy="234728"/>
            </a:xfrm>
            <a:custGeom>
              <a:avLst/>
              <a:gdLst>
                <a:gd name="T0" fmla="*/ 1581 w 1581"/>
                <a:gd name="T1" fmla="*/ 0 h 132"/>
                <a:gd name="T2" fmla="*/ 720 w 1581"/>
                <a:gd name="T3" fmla="*/ 0 h 132"/>
                <a:gd name="T4" fmla="*/ 34 w 1581"/>
                <a:gd name="T5" fmla="*/ 0 h 132"/>
                <a:gd name="T6" fmla="*/ 0 w 1581"/>
                <a:gd name="T7" fmla="*/ 132 h 132"/>
                <a:gd name="T8" fmla="*/ 1547 w 1581"/>
                <a:gd name="T9" fmla="*/ 132 h 132"/>
                <a:gd name="T10" fmla="*/ 1581 w 1581"/>
                <a:gd name="T1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81" h="132">
                  <a:moveTo>
                    <a:pt x="1581" y="0"/>
                  </a:moveTo>
                  <a:cubicBezTo>
                    <a:pt x="720" y="0"/>
                    <a:pt x="720" y="0"/>
                    <a:pt x="72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8" y="44"/>
                    <a:pt x="6" y="101"/>
                    <a:pt x="0" y="132"/>
                  </a:cubicBezTo>
                  <a:cubicBezTo>
                    <a:pt x="1547" y="132"/>
                    <a:pt x="1547" y="132"/>
                    <a:pt x="1547" y="132"/>
                  </a:cubicBezTo>
                  <a:cubicBezTo>
                    <a:pt x="1558" y="84"/>
                    <a:pt x="1570" y="40"/>
                    <a:pt x="1581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73" name="Freeform 55">
              <a:extLst>
                <a:ext uri="{FF2B5EF4-FFF2-40B4-BE49-F238E27FC236}">
                  <a16:creationId xmlns:a16="http://schemas.microsoft.com/office/drawing/2014/main" id="{FCA9A895-8048-4667-93A7-7E9FBD4FE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14694" y="10008063"/>
              <a:ext cx="2142783" cy="2117887"/>
            </a:xfrm>
            <a:custGeom>
              <a:avLst/>
              <a:gdLst>
                <a:gd name="T0" fmla="*/ 735 w 1205"/>
                <a:gd name="T1" fmla="*/ 0 h 1191"/>
                <a:gd name="T2" fmla="*/ 1205 w 1205"/>
                <a:gd name="T3" fmla="*/ 595 h 1191"/>
                <a:gd name="T4" fmla="*/ 735 w 1205"/>
                <a:gd name="T5" fmla="*/ 1191 h 1191"/>
                <a:gd name="T6" fmla="*/ 470 w 1205"/>
                <a:gd name="T7" fmla="*/ 1191 h 1191"/>
                <a:gd name="T8" fmla="*/ 0 w 1205"/>
                <a:gd name="T9" fmla="*/ 595 h 1191"/>
                <a:gd name="T10" fmla="*/ 470 w 1205"/>
                <a:gd name="T11" fmla="*/ 0 h 1191"/>
                <a:gd name="T12" fmla="*/ 735 w 1205"/>
                <a:gd name="T13" fmla="*/ 0 h 1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5" h="1191">
                  <a:moveTo>
                    <a:pt x="735" y="0"/>
                  </a:moveTo>
                  <a:cubicBezTo>
                    <a:pt x="994" y="0"/>
                    <a:pt x="1205" y="267"/>
                    <a:pt x="1205" y="595"/>
                  </a:cubicBezTo>
                  <a:cubicBezTo>
                    <a:pt x="1205" y="924"/>
                    <a:pt x="994" y="1191"/>
                    <a:pt x="735" y="1191"/>
                  </a:cubicBezTo>
                  <a:cubicBezTo>
                    <a:pt x="470" y="1191"/>
                    <a:pt x="470" y="1191"/>
                    <a:pt x="470" y="1191"/>
                  </a:cubicBezTo>
                  <a:cubicBezTo>
                    <a:pt x="210" y="1191"/>
                    <a:pt x="0" y="924"/>
                    <a:pt x="0" y="595"/>
                  </a:cubicBezTo>
                  <a:cubicBezTo>
                    <a:pt x="0" y="267"/>
                    <a:pt x="210" y="0"/>
                    <a:pt x="470" y="0"/>
                  </a:cubicBezTo>
                  <a:lnTo>
                    <a:pt x="735" y="0"/>
                  </a:lnTo>
                  <a:close/>
                </a:path>
              </a:pathLst>
            </a:custGeom>
            <a:solidFill>
              <a:srgbClr val="3C2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74" name="Freeform 56">
              <a:extLst>
                <a:ext uri="{FF2B5EF4-FFF2-40B4-BE49-F238E27FC236}">
                  <a16:creationId xmlns:a16="http://schemas.microsoft.com/office/drawing/2014/main" id="{15127EC7-506F-4CE3-8254-E815C9B5A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01306" y="9456807"/>
              <a:ext cx="2791841" cy="1977406"/>
            </a:xfrm>
            <a:custGeom>
              <a:avLst/>
              <a:gdLst>
                <a:gd name="T0" fmla="*/ 157 w 1570"/>
                <a:gd name="T1" fmla="*/ 1112 h 1112"/>
                <a:gd name="T2" fmla="*/ 157 w 1570"/>
                <a:gd name="T3" fmla="*/ 993 h 1112"/>
                <a:gd name="T4" fmla="*/ 785 w 1570"/>
                <a:gd name="T5" fmla="*/ 198 h 1112"/>
                <a:gd name="T6" fmla="*/ 1277 w 1570"/>
                <a:gd name="T7" fmla="*/ 498 h 1112"/>
                <a:gd name="T8" fmla="*/ 1422 w 1570"/>
                <a:gd name="T9" fmla="*/ 1112 h 1112"/>
                <a:gd name="T10" fmla="*/ 1565 w 1570"/>
                <a:gd name="T11" fmla="*/ 1112 h 1112"/>
                <a:gd name="T12" fmla="*/ 1570 w 1570"/>
                <a:gd name="T13" fmla="*/ 993 h 1112"/>
                <a:gd name="T14" fmla="*/ 785 w 1570"/>
                <a:gd name="T15" fmla="*/ 0 h 1112"/>
                <a:gd name="T16" fmla="*/ 0 w 1570"/>
                <a:gd name="T17" fmla="*/ 993 h 1112"/>
                <a:gd name="T18" fmla="*/ 0 w 1570"/>
                <a:gd name="T19" fmla="*/ 1112 h 1112"/>
                <a:gd name="T20" fmla="*/ 157 w 1570"/>
                <a:gd name="T21" fmla="*/ 1112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70" h="1112">
                  <a:moveTo>
                    <a:pt x="157" y="1112"/>
                  </a:moveTo>
                  <a:cubicBezTo>
                    <a:pt x="157" y="993"/>
                    <a:pt x="157" y="993"/>
                    <a:pt x="157" y="993"/>
                  </a:cubicBezTo>
                  <a:cubicBezTo>
                    <a:pt x="157" y="554"/>
                    <a:pt x="438" y="198"/>
                    <a:pt x="785" y="198"/>
                  </a:cubicBezTo>
                  <a:cubicBezTo>
                    <a:pt x="985" y="198"/>
                    <a:pt x="1162" y="315"/>
                    <a:pt x="1277" y="498"/>
                  </a:cubicBezTo>
                  <a:cubicBezTo>
                    <a:pt x="1396" y="687"/>
                    <a:pt x="1433" y="880"/>
                    <a:pt x="1422" y="1112"/>
                  </a:cubicBezTo>
                  <a:cubicBezTo>
                    <a:pt x="1565" y="1112"/>
                    <a:pt x="1565" y="1112"/>
                    <a:pt x="1565" y="1112"/>
                  </a:cubicBezTo>
                  <a:cubicBezTo>
                    <a:pt x="1568" y="1073"/>
                    <a:pt x="1570" y="1033"/>
                    <a:pt x="1570" y="993"/>
                  </a:cubicBezTo>
                  <a:cubicBezTo>
                    <a:pt x="1570" y="444"/>
                    <a:pt x="1219" y="0"/>
                    <a:pt x="785" y="0"/>
                  </a:cubicBezTo>
                  <a:cubicBezTo>
                    <a:pt x="352" y="0"/>
                    <a:pt x="0" y="473"/>
                    <a:pt x="0" y="993"/>
                  </a:cubicBezTo>
                  <a:cubicBezTo>
                    <a:pt x="0" y="1040"/>
                    <a:pt x="0" y="1079"/>
                    <a:pt x="0" y="1112"/>
                  </a:cubicBezTo>
                  <a:lnTo>
                    <a:pt x="157" y="111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75" name="Oval 57">
              <a:extLst>
                <a:ext uri="{FF2B5EF4-FFF2-40B4-BE49-F238E27FC236}">
                  <a16:creationId xmlns:a16="http://schemas.microsoft.com/office/drawing/2014/main" id="{ADBF0E25-7FEE-4CC7-B2F0-5A2E6E515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95343" y="10401054"/>
              <a:ext cx="1050942" cy="1331904"/>
            </a:xfrm>
            <a:prstGeom prst="ellipse">
              <a:avLst/>
            </a:prstGeom>
            <a:solidFill>
              <a:srgbClr val="264653"/>
            </a:solidFill>
            <a:ln>
              <a:noFill/>
            </a:ln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76" name="Freeform 58">
              <a:extLst>
                <a:ext uri="{FF2B5EF4-FFF2-40B4-BE49-F238E27FC236}">
                  <a16:creationId xmlns:a16="http://schemas.microsoft.com/office/drawing/2014/main" id="{072C7DB5-B7F9-476B-84A0-811A21682A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584151" y="10008063"/>
              <a:ext cx="1673327" cy="2117887"/>
            </a:xfrm>
            <a:custGeom>
              <a:avLst/>
              <a:gdLst>
                <a:gd name="T0" fmla="*/ 471 w 941"/>
                <a:gd name="T1" fmla="*/ 204 h 1191"/>
                <a:gd name="T2" fmla="*/ 780 w 941"/>
                <a:gd name="T3" fmla="*/ 595 h 1191"/>
                <a:gd name="T4" fmla="*/ 471 w 941"/>
                <a:gd name="T5" fmla="*/ 987 h 1191"/>
                <a:gd name="T6" fmla="*/ 161 w 941"/>
                <a:gd name="T7" fmla="*/ 595 h 1191"/>
                <a:gd name="T8" fmla="*/ 471 w 941"/>
                <a:gd name="T9" fmla="*/ 204 h 1191"/>
                <a:gd name="T10" fmla="*/ 471 w 941"/>
                <a:gd name="T11" fmla="*/ 0 h 1191"/>
                <a:gd name="T12" fmla="*/ 941 w 941"/>
                <a:gd name="T13" fmla="*/ 595 h 1191"/>
                <a:gd name="T14" fmla="*/ 471 w 941"/>
                <a:gd name="T15" fmla="*/ 1191 h 1191"/>
                <a:gd name="T16" fmla="*/ 0 w 941"/>
                <a:gd name="T17" fmla="*/ 595 h 1191"/>
                <a:gd name="T18" fmla="*/ 471 w 941"/>
                <a:gd name="T19" fmla="*/ 0 h 1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1" h="1191">
                  <a:moveTo>
                    <a:pt x="471" y="204"/>
                  </a:moveTo>
                  <a:cubicBezTo>
                    <a:pt x="641" y="204"/>
                    <a:pt x="780" y="379"/>
                    <a:pt x="780" y="595"/>
                  </a:cubicBezTo>
                  <a:cubicBezTo>
                    <a:pt x="780" y="811"/>
                    <a:pt x="641" y="987"/>
                    <a:pt x="471" y="987"/>
                  </a:cubicBezTo>
                  <a:cubicBezTo>
                    <a:pt x="300" y="987"/>
                    <a:pt x="161" y="811"/>
                    <a:pt x="161" y="595"/>
                  </a:cubicBezTo>
                  <a:cubicBezTo>
                    <a:pt x="161" y="379"/>
                    <a:pt x="300" y="204"/>
                    <a:pt x="471" y="204"/>
                  </a:cubicBezTo>
                  <a:moveTo>
                    <a:pt x="471" y="0"/>
                  </a:moveTo>
                  <a:cubicBezTo>
                    <a:pt x="730" y="0"/>
                    <a:pt x="941" y="267"/>
                    <a:pt x="941" y="595"/>
                  </a:cubicBezTo>
                  <a:cubicBezTo>
                    <a:pt x="941" y="924"/>
                    <a:pt x="730" y="1191"/>
                    <a:pt x="471" y="1191"/>
                  </a:cubicBezTo>
                  <a:cubicBezTo>
                    <a:pt x="211" y="1191"/>
                    <a:pt x="0" y="924"/>
                    <a:pt x="0" y="595"/>
                  </a:cubicBezTo>
                  <a:cubicBezTo>
                    <a:pt x="0" y="267"/>
                    <a:pt x="211" y="0"/>
                    <a:pt x="471" y="0"/>
                  </a:cubicBezTo>
                  <a:close/>
                </a:path>
              </a:pathLst>
            </a:custGeom>
            <a:solidFill>
              <a:srgbClr val="264653"/>
            </a:solidFill>
            <a:ln>
              <a:noFill/>
            </a:ln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77" name="Freeform 59">
              <a:extLst>
                <a:ext uri="{FF2B5EF4-FFF2-40B4-BE49-F238E27FC236}">
                  <a16:creationId xmlns:a16="http://schemas.microsoft.com/office/drawing/2014/main" id="{33DB5776-21AA-4BF7-AC90-09CA74F12D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870448" y="10370824"/>
              <a:ext cx="1100732" cy="1392364"/>
            </a:xfrm>
            <a:custGeom>
              <a:avLst/>
              <a:gdLst>
                <a:gd name="T0" fmla="*/ 310 w 619"/>
                <a:gd name="T1" fmla="*/ 85 h 783"/>
                <a:gd name="T2" fmla="*/ 552 w 619"/>
                <a:gd name="T3" fmla="*/ 391 h 783"/>
                <a:gd name="T4" fmla="*/ 310 w 619"/>
                <a:gd name="T5" fmla="*/ 698 h 783"/>
                <a:gd name="T6" fmla="*/ 67 w 619"/>
                <a:gd name="T7" fmla="*/ 391 h 783"/>
                <a:gd name="T8" fmla="*/ 310 w 619"/>
                <a:gd name="T9" fmla="*/ 85 h 783"/>
                <a:gd name="T10" fmla="*/ 310 w 619"/>
                <a:gd name="T11" fmla="*/ 0 h 783"/>
                <a:gd name="T12" fmla="*/ 619 w 619"/>
                <a:gd name="T13" fmla="*/ 391 h 783"/>
                <a:gd name="T14" fmla="*/ 310 w 619"/>
                <a:gd name="T15" fmla="*/ 783 h 783"/>
                <a:gd name="T16" fmla="*/ 0 w 619"/>
                <a:gd name="T17" fmla="*/ 391 h 783"/>
                <a:gd name="T18" fmla="*/ 310 w 619"/>
                <a:gd name="T19" fmla="*/ 0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9" h="783">
                  <a:moveTo>
                    <a:pt x="310" y="85"/>
                  </a:moveTo>
                  <a:cubicBezTo>
                    <a:pt x="443" y="85"/>
                    <a:pt x="552" y="222"/>
                    <a:pt x="552" y="391"/>
                  </a:cubicBezTo>
                  <a:cubicBezTo>
                    <a:pt x="552" y="561"/>
                    <a:pt x="443" y="698"/>
                    <a:pt x="310" y="698"/>
                  </a:cubicBezTo>
                  <a:cubicBezTo>
                    <a:pt x="176" y="698"/>
                    <a:pt x="67" y="561"/>
                    <a:pt x="67" y="391"/>
                  </a:cubicBezTo>
                  <a:cubicBezTo>
                    <a:pt x="67" y="222"/>
                    <a:pt x="176" y="85"/>
                    <a:pt x="310" y="85"/>
                  </a:cubicBezTo>
                  <a:moveTo>
                    <a:pt x="310" y="0"/>
                  </a:moveTo>
                  <a:cubicBezTo>
                    <a:pt x="480" y="0"/>
                    <a:pt x="619" y="175"/>
                    <a:pt x="619" y="391"/>
                  </a:cubicBezTo>
                  <a:cubicBezTo>
                    <a:pt x="619" y="607"/>
                    <a:pt x="480" y="783"/>
                    <a:pt x="310" y="783"/>
                  </a:cubicBezTo>
                  <a:cubicBezTo>
                    <a:pt x="139" y="783"/>
                    <a:pt x="0" y="607"/>
                    <a:pt x="0" y="391"/>
                  </a:cubicBezTo>
                  <a:cubicBezTo>
                    <a:pt x="0" y="175"/>
                    <a:pt x="139" y="0"/>
                    <a:pt x="310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78" name="Freeform 60">
              <a:extLst>
                <a:ext uri="{FF2B5EF4-FFF2-40B4-BE49-F238E27FC236}">
                  <a16:creationId xmlns:a16="http://schemas.microsoft.com/office/drawing/2014/main" id="{A962C97E-C24D-424C-8735-40D57CF2E3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45133" y="10463293"/>
              <a:ext cx="953138" cy="1207427"/>
            </a:xfrm>
            <a:custGeom>
              <a:avLst/>
              <a:gdLst>
                <a:gd name="T0" fmla="*/ 268 w 536"/>
                <a:gd name="T1" fmla="*/ 33 h 679"/>
                <a:gd name="T2" fmla="*/ 510 w 536"/>
                <a:gd name="T3" fmla="*/ 339 h 679"/>
                <a:gd name="T4" fmla="*/ 268 w 536"/>
                <a:gd name="T5" fmla="*/ 646 h 679"/>
                <a:gd name="T6" fmla="*/ 25 w 536"/>
                <a:gd name="T7" fmla="*/ 339 h 679"/>
                <a:gd name="T8" fmla="*/ 268 w 536"/>
                <a:gd name="T9" fmla="*/ 33 h 679"/>
                <a:gd name="T10" fmla="*/ 268 w 536"/>
                <a:gd name="T11" fmla="*/ 0 h 679"/>
                <a:gd name="T12" fmla="*/ 536 w 536"/>
                <a:gd name="T13" fmla="*/ 339 h 679"/>
                <a:gd name="T14" fmla="*/ 268 w 536"/>
                <a:gd name="T15" fmla="*/ 679 h 679"/>
                <a:gd name="T16" fmla="*/ 0 w 536"/>
                <a:gd name="T17" fmla="*/ 339 h 679"/>
                <a:gd name="T18" fmla="*/ 268 w 536"/>
                <a:gd name="T19" fmla="*/ 0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6" h="679">
                  <a:moveTo>
                    <a:pt x="268" y="33"/>
                  </a:moveTo>
                  <a:cubicBezTo>
                    <a:pt x="401" y="33"/>
                    <a:pt x="510" y="170"/>
                    <a:pt x="510" y="339"/>
                  </a:cubicBezTo>
                  <a:cubicBezTo>
                    <a:pt x="510" y="509"/>
                    <a:pt x="401" y="646"/>
                    <a:pt x="268" y="646"/>
                  </a:cubicBezTo>
                  <a:cubicBezTo>
                    <a:pt x="134" y="646"/>
                    <a:pt x="25" y="509"/>
                    <a:pt x="25" y="339"/>
                  </a:cubicBezTo>
                  <a:cubicBezTo>
                    <a:pt x="25" y="170"/>
                    <a:pt x="134" y="33"/>
                    <a:pt x="268" y="33"/>
                  </a:cubicBezTo>
                  <a:moveTo>
                    <a:pt x="268" y="0"/>
                  </a:moveTo>
                  <a:cubicBezTo>
                    <a:pt x="416" y="0"/>
                    <a:pt x="536" y="152"/>
                    <a:pt x="536" y="339"/>
                  </a:cubicBezTo>
                  <a:cubicBezTo>
                    <a:pt x="536" y="527"/>
                    <a:pt x="416" y="679"/>
                    <a:pt x="268" y="679"/>
                  </a:cubicBezTo>
                  <a:cubicBezTo>
                    <a:pt x="120" y="679"/>
                    <a:pt x="0" y="527"/>
                    <a:pt x="0" y="339"/>
                  </a:cubicBezTo>
                  <a:cubicBezTo>
                    <a:pt x="0" y="152"/>
                    <a:pt x="120" y="0"/>
                    <a:pt x="268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79" name="Freeform 61">
              <a:extLst>
                <a:ext uri="{FF2B5EF4-FFF2-40B4-BE49-F238E27FC236}">
                  <a16:creationId xmlns:a16="http://schemas.microsoft.com/office/drawing/2014/main" id="{160EE8E5-A589-46BF-9F6A-4F0790D8F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14904" y="10434841"/>
              <a:ext cx="1011820" cy="1232323"/>
            </a:xfrm>
            <a:custGeom>
              <a:avLst/>
              <a:gdLst>
                <a:gd name="T0" fmla="*/ 338 w 569"/>
                <a:gd name="T1" fmla="*/ 227 h 693"/>
                <a:gd name="T2" fmla="*/ 365 w 569"/>
                <a:gd name="T3" fmla="*/ 251 h 693"/>
                <a:gd name="T4" fmla="*/ 511 w 569"/>
                <a:gd name="T5" fmla="*/ 147 h 693"/>
                <a:gd name="T6" fmla="*/ 551 w 569"/>
                <a:gd name="T7" fmla="*/ 246 h 693"/>
                <a:gd name="T8" fmla="*/ 565 w 569"/>
                <a:gd name="T9" fmla="*/ 356 h 693"/>
                <a:gd name="T10" fmla="*/ 398 w 569"/>
                <a:gd name="T11" fmla="*/ 381 h 693"/>
                <a:gd name="T12" fmla="*/ 388 w 569"/>
                <a:gd name="T13" fmla="*/ 420 h 693"/>
                <a:gd name="T14" fmla="*/ 512 w 569"/>
                <a:gd name="T15" fmla="*/ 563 h 693"/>
                <a:gd name="T16" fmla="*/ 449 w 569"/>
                <a:gd name="T17" fmla="*/ 642 h 693"/>
                <a:gd name="T18" fmla="*/ 371 w 569"/>
                <a:gd name="T19" fmla="*/ 693 h 693"/>
                <a:gd name="T20" fmla="*/ 301 w 569"/>
                <a:gd name="T21" fmla="*/ 500 h 693"/>
                <a:gd name="T22" fmla="*/ 285 w 569"/>
                <a:gd name="T23" fmla="*/ 501 h 693"/>
                <a:gd name="T24" fmla="*/ 268 w 569"/>
                <a:gd name="T25" fmla="*/ 500 h 693"/>
                <a:gd name="T26" fmla="*/ 198 w 569"/>
                <a:gd name="T27" fmla="*/ 693 h 693"/>
                <a:gd name="T28" fmla="*/ 120 w 569"/>
                <a:gd name="T29" fmla="*/ 642 h 693"/>
                <a:gd name="T30" fmla="*/ 57 w 569"/>
                <a:gd name="T31" fmla="*/ 563 h 693"/>
                <a:gd name="T32" fmla="*/ 181 w 569"/>
                <a:gd name="T33" fmla="*/ 420 h 693"/>
                <a:gd name="T34" fmla="*/ 171 w 569"/>
                <a:gd name="T35" fmla="*/ 381 h 693"/>
                <a:gd name="T36" fmla="*/ 4 w 569"/>
                <a:gd name="T37" fmla="*/ 356 h 693"/>
                <a:gd name="T38" fmla="*/ 18 w 569"/>
                <a:gd name="T39" fmla="*/ 246 h 693"/>
                <a:gd name="T40" fmla="*/ 58 w 569"/>
                <a:gd name="T41" fmla="*/ 147 h 693"/>
                <a:gd name="T42" fmla="*/ 205 w 569"/>
                <a:gd name="T43" fmla="*/ 251 h 693"/>
                <a:gd name="T44" fmla="*/ 231 w 569"/>
                <a:gd name="T45" fmla="*/ 227 h 693"/>
                <a:gd name="T46" fmla="*/ 197 w 569"/>
                <a:gd name="T47" fmla="*/ 18 h 693"/>
                <a:gd name="T48" fmla="*/ 285 w 569"/>
                <a:gd name="T49" fmla="*/ 1 h 693"/>
                <a:gd name="T50" fmla="*/ 372 w 569"/>
                <a:gd name="T51" fmla="*/ 18 h 693"/>
                <a:gd name="T52" fmla="*/ 338 w 569"/>
                <a:gd name="T53" fmla="*/ 227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69" h="693">
                  <a:moveTo>
                    <a:pt x="338" y="227"/>
                  </a:moveTo>
                  <a:cubicBezTo>
                    <a:pt x="348" y="233"/>
                    <a:pt x="357" y="242"/>
                    <a:pt x="365" y="251"/>
                  </a:cubicBezTo>
                  <a:cubicBezTo>
                    <a:pt x="470" y="242"/>
                    <a:pt x="509" y="179"/>
                    <a:pt x="511" y="147"/>
                  </a:cubicBezTo>
                  <a:cubicBezTo>
                    <a:pt x="534" y="179"/>
                    <a:pt x="548" y="233"/>
                    <a:pt x="551" y="246"/>
                  </a:cubicBezTo>
                  <a:cubicBezTo>
                    <a:pt x="555" y="259"/>
                    <a:pt x="569" y="313"/>
                    <a:pt x="565" y="356"/>
                  </a:cubicBezTo>
                  <a:cubicBezTo>
                    <a:pt x="549" y="331"/>
                    <a:pt x="488" y="310"/>
                    <a:pt x="398" y="381"/>
                  </a:cubicBezTo>
                  <a:cubicBezTo>
                    <a:pt x="396" y="394"/>
                    <a:pt x="393" y="408"/>
                    <a:pt x="388" y="420"/>
                  </a:cubicBezTo>
                  <a:cubicBezTo>
                    <a:pt x="428" y="544"/>
                    <a:pt x="487" y="571"/>
                    <a:pt x="512" y="563"/>
                  </a:cubicBezTo>
                  <a:cubicBezTo>
                    <a:pt x="495" y="601"/>
                    <a:pt x="458" y="635"/>
                    <a:pt x="449" y="642"/>
                  </a:cubicBezTo>
                  <a:cubicBezTo>
                    <a:pt x="441" y="651"/>
                    <a:pt x="405" y="684"/>
                    <a:pt x="371" y="693"/>
                  </a:cubicBezTo>
                  <a:cubicBezTo>
                    <a:pt x="384" y="666"/>
                    <a:pt x="382" y="586"/>
                    <a:pt x="301" y="500"/>
                  </a:cubicBezTo>
                  <a:cubicBezTo>
                    <a:pt x="295" y="501"/>
                    <a:pt x="290" y="501"/>
                    <a:pt x="285" y="501"/>
                  </a:cubicBezTo>
                  <a:cubicBezTo>
                    <a:pt x="279" y="501"/>
                    <a:pt x="274" y="501"/>
                    <a:pt x="268" y="500"/>
                  </a:cubicBezTo>
                  <a:cubicBezTo>
                    <a:pt x="187" y="586"/>
                    <a:pt x="185" y="666"/>
                    <a:pt x="198" y="693"/>
                  </a:cubicBezTo>
                  <a:cubicBezTo>
                    <a:pt x="164" y="684"/>
                    <a:pt x="128" y="651"/>
                    <a:pt x="120" y="642"/>
                  </a:cubicBezTo>
                  <a:cubicBezTo>
                    <a:pt x="111" y="635"/>
                    <a:pt x="74" y="601"/>
                    <a:pt x="57" y="563"/>
                  </a:cubicBezTo>
                  <a:cubicBezTo>
                    <a:pt x="82" y="571"/>
                    <a:pt x="141" y="544"/>
                    <a:pt x="181" y="420"/>
                  </a:cubicBezTo>
                  <a:cubicBezTo>
                    <a:pt x="176" y="408"/>
                    <a:pt x="173" y="394"/>
                    <a:pt x="171" y="381"/>
                  </a:cubicBezTo>
                  <a:cubicBezTo>
                    <a:pt x="81" y="310"/>
                    <a:pt x="21" y="331"/>
                    <a:pt x="4" y="356"/>
                  </a:cubicBezTo>
                  <a:cubicBezTo>
                    <a:pt x="0" y="313"/>
                    <a:pt x="14" y="259"/>
                    <a:pt x="18" y="246"/>
                  </a:cubicBezTo>
                  <a:cubicBezTo>
                    <a:pt x="21" y="233"/>
                    <a:pt x="35" y="179"/>
                    <a:pt x="58" y="147"/>
                  </a:cubicBezTo>
                  <a:cubicBezTo>
                    <a:pt x="60" y="179"/>
                    <a:pt x="99" y="242"/>
                    <a:pt x="205" y="251"/>
                  </a:cubicBezTo>
                  <a:cubicBezTo>
                    <a:pt x="212" y="242"/>
                    <a:pt x="221" y="233"/>
                    <a:pt x="231" y="227"/>
                  </a:cubicBezTo>
                  <a:cubicBezTo>
                    <a:pt x="256" y="97"/>
                    <a:pt x="221" y="30"/>
                    <a:pt x="197" y="18"/>
                  </a:cubicBezTo>
                  <a:cubicBezTo>
                    <a:pt x="229" y="0"/>
                    <a:pt x="274" y="1"/>
                    <a:pt x="285" y="1"/>
                  </a:cubicBezTo>
                  <a:cubicBezTo>
                    <a:pt x="295" y="1"/>
                    <a:pt x="340" y="0"/>
                    <a:pt x="372" y="18"/>
                  </a:cubicBezTo>
                  <a:cubicBezTo>
                    <a:pt x="348" y="30"/>
                    <a:pt x="313" y="97"/>
                    <a:pt x="338" y="227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80" name="Oval 62">
              <a:extLst>
                <a:ext uri="{FF2B5EF4-FFF2-40B4-BE49-F238E27FC236}">
                  <a16:creationId xmlns:a16="http://schemas.microsoft.com/office/drawing/2014/main" id="{2B8B013D-4583-4AC5-8D5B-D715F381B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64799" y="10996765"/>
              <a:ext cx="112029" cy="1404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81" name="Oval 63">
              <a:extLst>
                <a:ext uri="{FF2B5EF4-FFF2-40B4-BE49-F238E27FC236}">
                  <a16:creationId xmlns:a16="http://schemas.microsoft.com/office/drawing/2014/main" id="{8AA171C5-6AC4-490A-9015-6840EA6D3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96808" y="10884736"/>
              <a:ext cx="48013" cy="60460"/>
            </a:xfrm>
            <a:prstGeom prst="ellipse">
              <a:avLst/>
            </a:prstGeom>
            <a:solidFill>
              <a:srgbClr val="2E14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82" name="Freeform 64">
              <a:extLst>
                <a:ext uri="{FF2B5EF4-FFF2-40B4-BE49-F238E27FC236}">
                  <a16:creationId xmlns:a16="http://schemas.microsoft.com/office/drawing/2014/main" id="{720A9F41-132D-42C8-A2E7-D5293BAEB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79443" y="10986096"/>
              <a:ext cx="53347" cy="67573"/>
            </a:xfrm>
            <a:custGeom>
              <a:avLst/>
              <a:gdLst>
                <a:gd name="T0" fmla="*/ 2 w 30"/>
                <a:gd name="T1" fmla="*/ 14 h 38"/>
                <a:gd name="T2" fmla="*/ 19 w 30"/>
                <a:gd name="T3" fmla="*/ 3 h 38"/>
                <a:gd name="T4" fmla="*/ 28 w 30"/>
                <a:gd name="T5" fmla="*/ 24 h 38"/>
                <a:gd name="T6" fmla="*/ 11 w 30"/>
                <a:gd name="T7" fmla="*/ 35 h 38"/>
                <a:gd name="T8" fmla="*/ 2 w 30"/>
                <a:gd name="T9" fmla="*/ 1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8">
                  <a:moveTo>
                    <a:pt x="2" y="14"/>
                  </a:moveTo>
                  <a:cubicBezTo>
                    <a:pt x="5" y="5"/>
                    <a:pt x="12" y="0"/>
                    <a:pt x="19" y="3"/>
                  </a:cubicBezTo>
                  <a:cubicBezTo>
                    <a:pt x="26" y="6"/>
                    <a:pt x="30" y="15"/>
                    <a:pt x="28" y="24"/>
                  </a:cubicBezTo>
                  <a:cubicBezTo>
                    <a:pt x="26" y="33"/>
                    <a:pt x="18" y="38"/>
                    <a:pt x="11" y="35"/>
                  </a:cubicBezTo>
                  <a:cubicBezTo>
                    <a:pt x="4" y="32"/>
                    <a:pt x="0" y="23"/>
                    <a:pt x="2" y="14"/>
                  </a:cubicBezTo>
                </a:path>
              </a:pathLst>
            </a:custGeom>
            <a:solidFill>
              <a:srgbClr val="2E14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83" name="Freeform 65">
              <a:extLst>
                <a:ext uri="{FF2B5EF4-FFF2-40B4-BE49-F238E27FC236}">
                  <a16:creationId xmlns:a16="http://schemas.microsoft.com/office/drawing/2014/main" id="{450F87DC-08F3-4D5A-88DA-40D7A2614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22121" y="11155030"/>
              <a:ext cx="55125" cy="69351"/>
            </a:xfrm>
            <a:custGeom>
              <a:avLst/>
              <a:gdLst>
                <a:gd name="T0" fmla="*/ 8 w 31"/>
                <a:gd name="T1" fmla="*/ 33 h 39"/>
                <a:gd name="T2" fmla="*/ 5 w 31"/>
                <a:gd name="T3" fmla="*/ 10 h 39"/>
                <a:gd name="T4" fmla="*/ 24 w 31"/>
                <a:gd name="T5" fmla="*/ 6 h 39"/>
                <a:gd name="T6" fmla="*/ 27 w 31"/>
                <a:gd name="T7" fmla="*/ 30 h 39"/>
                <a:gd name="T8" fmla="*/ 8 w 31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9">
                  <a:moveTo>
                    <a:pt x="8" y="33"/>
                  </a:moveTo>
                  <a:cubicBezTo>
                    <a:pt x="2" y="28"/>
                    <a:pt x="0" y="17"/>
                    <a:pt x="5" y="10"/>
                  </a:cubicBezTo>
                  <a:cubicBezTo>
                    <a:pt x="9" y="2"/>
                    <a:pt x="18" y="0"/>
                    <a:pt x="24" y="6"/>
                  </a:cubicBezTo>
                  <a:cubicBezTo>
                    <a:pt x="30" y="11"/>
                    <a:pt x="31" y="22"/>
                    <a:pt x="27" y="30"/>
                  </a:cubicBezTo>
                  <a:cubicBezTo>
                    <a:pt x="22" y="37"/>
                    <a:pt x="14" y="39"/>
                    <a:pt x="8" y="33"/>
                  </a:cubicBezTo>
                </a:path>
              </a:pathLst>
            </a:custGeom>
            <a:solidFill>
              <a:srgbClr val="2E14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84" name="Freeform 66">
              <a:extLst>
                <a:ext uri="{FF2B5EF4-FFF2-40B4-BE49-F238E27FC236}">
                  <a16:creationId xmlns:a16="http://schemas.microsoft.com/office/drawing/2014/main" id="{865496E2-B8ED-40DA-B952-51DEF8158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64381" y="11155030"/>
              <a:ext cx="55125" cy="69351"/>
            </a:xfrm>
            <a:custGeom>
              <a:avLst/>
              <a:gdLst>
                <a:gd name="T0" fmla="*/ 23 w 31"/>
                <a:gd name="T1" fmla="*/ 33 h 39"/>
                <a:gd name="T2" fmla="*/ 4 w 31"/>
                <a:gd name="T3" fmla="*/ 30 h 39"/>
                <a:gd name="T4" fmla="*/ 7 w 31"/>
                <a:gd name="T5" fmla="*/ 6 h 39"/>
                <a:gd name="T6" fmla="*/ 26 w 31"/>
                <a:gd name="T7" fmla="*/ 10 h 39"/>
                <a:gd name="T8" fmla="*/ 23 w 31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9">
                  <a:moveTo>
                    <a:pt x="23" y="33"/>
                  </a:moveTo>
                  <a:cubicBezTo>
                    <a:pt x="17" y="39"/>
                    <a:pt x="9" y="37"/>
                    <a:pt x="4" y="30"/>
                  </a:cubicBezTo>
                  <a:cubicBezTo>
                    <a:pt x="0" y="22"/>
                    <a:pt x="1" y="11"/>
                    <a:pt x="7" y="6"/>
                  </a:cubicBezTo>
                  <a:cubicBezTo>
                    <a:pt x="13" y="0"/>
                    <a:pt x="22" y="2"/>
                    <a:pt x="26" y="10"/>
                  </a:cubicBezTo>
                  <a:cubicBezTo>
                    <a:pt x="31" y="17"/>
                    <a:pt x="29" y="28"/>
                    <a:pt x="23" y="33"/>
                  </a:cubicBezTo>
                </a:path>
              </a:pathLst>
            </a:custGeom>
            <a:solidFill>
              <a:srgbClr val="2E14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85" name="Freeform 67">
              <a:extLst>
                <a:ext uri="{FF2B5EF4-FFF2-40B4-BE49-F238E27FC236}">
                  <a16:creationId xmlns:a16="http://schemas.microsoft.com/office/drawing/2014/main" id="{E4674C32-6633-4982-96B7-B43BC5C28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08837" y="10986096"/>
              <a:ext cx="53347" cy="67573"/>
            </a:xfrm>
            <a:custGeom>
              <a:avLst/>
              <a:gdLst>
                <a:gd name="T0" fmla="*/ 28 w 30"/>
                <a:gd name="T1" fmla="*/ 14 h 38"/>
                <a:gd name="T2" fmla="*/ 19 w 30"/>
                <a:gd name="T3" fmla="*/ 35 h 38"/>
                <a:gd name="T4" fmla="*/ 2 w 30"/>
                <a:gd name="T5" fmla="*/ 24 h 38"/>
                <a:gd name="T6" fmla="*/ 11 w 30"/>
                <a:gd name="T7" fmla="*/ 3 h 38"/>
                <a:gd name="T8" fmla="*/ 28 w 30"/>
                <a:gd name="T9" fmla="*/ 1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8">
                  <a:moveTo>
                    <a:pt x="28" y="14"/>
                  </a:moveTo>
                  <a:cubicBezTo>
                    <a:pt x="30" y="23"/>
                    <a:pt x="26" y="32"/>
                    <a:pt x="19" y="35"/>
                  </a:cubicBezTo>
                  <a:cubicBezTo>
                    <a:pt x="12" y="38"/>
                    <a:pt x="4" y="33"/>
                    <a:pt x="2" y="24"/>
                  </a:cubicBezTo>
                  <a:cubicBezTo>
                    <a:pt x="0" y="15"/>
                    <a:pt x="4" y="6"/>
                    <a:pt x="11" y="3"/>
                  </a:cubicBezTo>
                  <a:cubicBezTo>
                    <a:pt x="18" y="0"/>
                    <a:pt x="25" y="5"/>
                    <a:pt x="28" y="14"/>
                  </a:cubicBezTo>
                </a:path>
              </a:pathLst>
            </a:custGeom>
            <a:solidFill>
              <a:srgbClr val="2E14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86" name="Freeform 68">
              <a:extLst>
                <a:ext uri="{FF2B5EF4-FFF2-40B4-BE49-F238E27FC236}">
                  <a16:creationId xmlns:a16="http://schemas.microsoft.com/office/drawing/2014/main" id="{AA868700-C448-4EBB-924F-544AB5849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8396" y="9864025"/>
              <a:ext cx="2393515" cy="321862"/>
            </a:xfrm>
            <a:custGeom>
              <a:avLst/>
              <a:gdLst>
                <a:gd name="T0" fmla="*/ 0 w 1346"/>
                <a:gd name="T1" fmla="*/ 181 h 181"/>
                <a:gd name="T2" fmla="*/ 1241 w 1346"/>
                <a:gd name="T3" fmla="*/ 181 h 181"/>
                <a:gd name="T4" fmla="*/ 1314 w 1346"/>
                <a:gd name="T5" fmla="*/ 47 h 181"/>
                <a:gd name="T6" fmla="*/ 1346 w 1346"/>
                <a:gd name="T7" fmla="*/ 0 h 181"/>
                <a:gd name="T8" fmla="*/ 84 w 1346"/>
                <a:gd name="T9" fmla="*/ 0 h 181"/>
                <a:gd name="T10" fmla="*/ 0 w 1346"/>
                <a:gd name="T1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46" h="181">
                  <a:moveTo>
                    <a:pt x="0" y="181"/>
                  </a:moveTo>
                  <a:lnTo>
                    <a:pt x="1241" y="181"/>
                  </a:lnTo>
                  <a:lnTo>
                    <a:pt x="1314" y="47"/>
                  </a:lnTo>
                  <a:lnTo>
                    <a:pt x="1346" y="0"/>
                  </a:lnTo>
                  <a:lnTo>
                    <a:pt x="84" y="0"/>
                  </a:lnTo>
                  <a:lnTo>
                    <a:pt x="0" y="18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87" name="Freeform 69">
              <a:extLst>
                <a:ext uri="{FF2B5EF4-FFF2-40B4-BE49-F238E27FC236}">
                  <a16:creationId xmlns:a16="http://schemas.microsoft.com/office/drawing/2014/main" id="{2EC77791-D80B-4709-BC11-5111BF6D3A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40112" y="9565280"/>
              <a:ext cx="423222" cy="620607"/>
            </a:xfrm>
            <a:custGeom>
              <a:avLst/>
              <a:gdLst>
                <a:gd name="T0" fmla="*/ 180 w 238"/>
                <a:gd name="T1" fmla="*/ 0 h 349"/>
                <a:gd name="T2" fmla="*/ 0 w 238"/>
                <a:gd name="T3" fmla="*/ 349 h 349"/>
                <a:gd name="T4" fmla="*/ 209 w 238"/>
                <a:gd name="T5" fmla="*/ 349 h 349"/>
                <a:gd name="T6" fmla="*/ 180 w 238"/>
                <a:gd name="T7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8" h="349">
                  <a:moveTo>
                    <a:pt x="180" y="0"/>
                  </a:moveTo>
                  <a:cubicBezTo>
                    <a:pt x="97" y="118"/>
                    <a:pt x="52" y="219"/>
                    <a:pt x="0" y="349"/>
                  </a:cubicBezTo>
                  <a:cubicBezTo>
                    <a:pt x="209" y="349"/>
                    <a:pt x="209" y="349"/>
                    <a:pt x="209" y="349"/>
                  </a:cubicBezTo>
                  <a:cubicBezTo>
                    <a:pt x="238" y="174"/>
                    <a:pt x="212" y="83"/>
                    <a:pt x="180" y="0"/>
                  </a:cubicBezTo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88" name="Freeform 70">
              <a:extLst>
                <a:ext uri="{FF2B5EF4-FFF2-40B4-BE49-F238E27FC236}">
                  <a16:creationId xmlns:a16="http://schemas.microsoft.com/office/drawing/2014/main" id="{1806C3D8-ACC3-4D12-B650-7256EB1B3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40112" y="10041849"/>
              <a:ext cx="58682" cy="144038"/>
            </a:xfrm>
            <a:custGeom>
              <a:avLst/>
              <a:gdLst>
                <a:gd name="T0" fmla="*/ 33 w 33"/>
                <a:gd name="T1" fmla="*/ 0 h 81"/>
                <a:gd name="T2" fmla="*/ 0 w 33"/>
                <a:gd name="T3" fmla="*/ 81 h 81"/>
                <a:gd name="T4" fmla="*/ 27 w 33"/>
                <a:gd name="T5" fmla="*/ 81 h 81"/>
                <a:gd name="T6" fmla="*/ 33 w 33"/>
                <a:gd name="T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81">
                  <a:moveTo>
                    <a:pt x="33" y="0"/>
                  </a:moveTo>
                  <a:cubicBezTo>
                    <a:pt x="22" y="26"/>
                    <a:pt x="12" y="53"/>
                    <a:pt x="0" y="81"/>
                  </a:cubicBezTo>
                  <a:cubicBezTo>
                    <a:pt x="27" y="81"/>
                    <a:pt x="27" y="81"/>
                    <a:pt x="27" y="81"/>
                  </a:cubicBezTo>
                  <a:cubicBezTo>
                    <a:pt x="26" y="59"/>
                    <a:pt x="29" y="29"/>
                    <a:pt x="33" y="0"/>
                  </a:cubicBezTo>
                </a:path>
              </a:pathLst>
            </a:custGeom>
            <a:solidFill>
              <a:srgbClr val="E0B9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89" name="Freeform 71">
              <a:extLst>
                <a:ext uri="{FF2B5EF4-FFF2-40B4-BE49-F238E27FC236}">
                  <a16:creationId xmlns:a16="http://schemas.microsoft.com/office/drawing/2014/main" id="{7D903CC2-2F7B-4660-8AE0-8BC9877A6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0050" y="9604401"/>
              <a:ext cx="1038494" cy="581485"/>
            </a:xfrm>
            <a:custGeom>
              <a:avLst/>
              <a:gdLst>
                <a:gd name="T0" fmla="*/ 0 w 584"/>
                <a:gd name="T1" fmla="*/ 327 h 327"/>
                <a:gd name="T2" fmla="*/ 274 w 584"/>
                <a:gd name="T3" fmla="*/ 295 h 327"/>
                <a:gd name="T4" fmla="*/ 584 w 584"/>
                <a:gd name="T5" fmla="*/ 81 h 327"/>
                <a:gd name="T6" fmla="*/ 454 w 584"/>
                <a:gd name="T7" fmla="*/ 0 h 327"/>
                <a:gd name="T8" fmla="*/ 0 w 584"/>
                <a:gd name="T9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4" h="327">
                  <a:moveTo>
                    <a:pt x="0" y="327"/>
                  </a:moveTo>
                  <a:cubicBezTo>
                    <a:pt x="72" y="326"/>
                    <a:pt x="242" y="319"/>
                    <a:pt x="274" y="295"/>
                  </a:cubicBezTo>
                  <a:cubicBezTo>
                    <a:pt x="309" y="270"/>
                    <a:pt x="393" y="137"/>
                    <a:pt x="584" y="81"/>
                  </a:cubicBezTo>
                  <a:cubicBezTo>
                    <a:pt x="567" y="63"/>
                    <a:pt x="514" y="20"/>
                    <a:pt x="454" y="0"/>
                  </a:cubicBezTo>
                  <a:cubicBezTo>
                    <a:pt x="270" y="62"/>
                    <a:pt x="94" y="162"/>
                    <a:pt x="0" y="327"/>
                  </a:cubicBezTo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90" name="Freeform 72">
              <a:extLst>
                <a:ext uri="{FF2B5EF4-FFF2-40B4-BE49-F238E27FC236}">
                  <a16:creationId xmlns:a16="http://schemas.microsoft.com/office/drawing/2014/main" id="{1FC54743-5BAA-49C8-B35A-32F54288B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0050" y="9769778"/>
              <a:ext cx="930021" cy="416109"/>
            </a:xfrm>
            <a:custGeom>
              <a:avLst/>
              <a:gdLst>
                <a:gd name="T0" fmla="*/ 0 w 523"/>
                <a:gd name="T1" fmla="*/ 234 h 234"/>
                <a:gd name="T2" fmla="*/ 286 w 523"/>
                <a:gd name="T3" fmla="*/ 202 h 234"/>
                <a:gd name="T4" fmla="*/ 523 w 523"/>
                <a:gd name="T5" fmla="*/ 10 h 234"/>
                <a:gd name="T6" fmla="*/ 465 w 523"/>
                <a:gd name="T7" fmla="*/ 13 h 234"/>
                <a:gd name="T8" fmla="*/ 212 w 523"/>
                <a:gd name="T9" fmla="*/ 20 h 234"/>
                <a:gd name="T10" fmla="*/ 0 w 523"/>
                <a:gd name="T11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3" h="234">
                  <a:moveTo>
                    <a:pt x="0" y="234"/>
                  </a:moveTo>
                  <a:cubicBezTo>
                    <a:pt x="72" y="233"/>
                    <a:pt x="254" y="225"/>
                    <a:pt x="286" y="202"/>
                  </a:cubicBezTo>
                  <a:cubicBezTo>
                    <a:pt x="317" y="180"/>
                    <a:pt x="374" y="73"/>
                    <a:pt x="523" y="10"/>
                  </a:cubicBezTo>
                  <a:cubicBezTo>
                    <a:pt x="517" y="1"/>
                    <a:pt x="499" y="0"/>
                    <a:pt x="465" y="13"/>
                  </a:cubicBezTo>
                  <a:cubicBezTo>
                    <a:pt x="351" y="55"/>
                    <a:pt x="275" y="45"/>
                    <a:pt x="212" y="20"/>
                  </a:cubicBezTo>
                  <a:cubicBezTo>
                    <a:pt x="125" y="75"/>
                    <a:pt x="51" y="145"/>
                    <a:pt x="0" y="234"/>
                  </a:cubicBezTo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91" name="Freeform 73">
              <a:extLst>
                <a:ext uri="{FF2B5EF4-FFF2-40B4-BE49-F238E27FC236}">
                  <a16:creationId xmlns:a16="http://schemas.microsoft.com/office/drawing/2014/main" id="{A54BAEF4-7FDD-4ECB-BF31-80D1B30D33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86138" y="9691535"/>
              <a:ext cx="702406" cy="474791"/>
            </a:xfrm>
            <a:custGeom>
              <a:avLst/>
              <a:gdLst>
                <a:gd name="T0" fmla="*/ 0 w 395"/>
                <a:gd name="T1" fmla="*/ 267 h 267"/>
                <a:gd name="T2" fmla="*/ 85 w 395"/>
                <a:gd name="T3" fmla="*/ 246 h 267"/>
                <a:gd name="T4" fmla="*/ 395 w 395"/>
                <a:gd name="T5" fmla="*/ 32 h 267"/>
                <a:gd name="T6" fmla="*/ 357 w 395"/>
                <a:gd name="T7" fmla="*/ 0 h 267"/>
                <a:gd name="T8" fmla="*/ 0 w 395"/>
                <a:gd name="T9" fmla="*/ 267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" h="267">
                  <a:moveTo>
                    <a:pt x="0" y="267"/>
                  </a:moveTo>
                  <a:cubicBezTo>
                    <a:pt x="40" y="262"/>
                    <a:pt x="73" y="255"/>
                    <a:pt x="85" y="246"/>
                  </a:cubicBezTo>
                  <a:cubicBezTo>
                    <a:pt x="120" y="221"/>
                    <a:pt x="204" y="88"/>
                    <a:pt x="395" y="32"/>
                  </a:cubicBezTo>
                  <a:cubicBezTo>
                    <a:pt x="388" y="24"/>
                    <a:pt x="375" y="12"/>
                    <a:pt x="357" y="0"/>
                  </a:cubicBezTo>
                  <a:cubicBezTo>
                    <a:pt x="262" y="37"/>
                    <a:pt x="84" y="169"/>
                    <a:pt x="0" y="267"/>
                  </a:cubicBezTo>
                </a:path>
              </a:pathLst>
            </a:custGeom>
            <a:solidFill>
              <a:srgbClr val="E0B9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92" name="Freeform 74">
              <a:extLst>
                <a:ext uri="{FF2B5EF4-FFF2-40B4-BE49-F238E27FC236}">
                  <a16:creationId xmlns:a16="http://schemas.microsoft.com/office/drawing/2014/main" id="{3BF05A4E-6111-4BF5-BFC8-65E084B0F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27665" y="7701682"/>
              <a:ext cx="1671548" cy="1157636"/>
            </a:xfrm>
            <a:custGeom>
              <a:avLst/>
              <a:gdLst>
                <a:gd name="T0" fmla="*/ 941 w 941"/>
                <a:gd name="T1" fmla="*/ 429 h 651"/>
                <a:gd name="T2" fmla="*/ 748 w 941"/>
                <a:gd name="T3" fmla="*/ 30 h 651"/>
                <a:gd name="T4" fmla="*/ 382 w 941"/>
                <a:gd name="T5" fmla="*/ 9 h 651"/>
                <a:gd name="T6" fmla="*/ 36 w 941"/>
                <a:gd name="T7" fmla="*/ 0 h 651"/>
                <a:gd name="T8" fmla="*/ 0 w 941"/>
                <a:gd name="T9" fmla="*/ 651 h 651"/>
                <a:gd name="T10" fmla="*/ 230 w 941"/>
                <a:gd name="T11" fmla="*/ 642 h 651"/>
                <a:gd name="T12" fmla="*/ 509 w 941"/>
                <a:gd name="T13" fmla="*/ 629 h 651"/>
                <a:gd name="T14" fmla="*/ 731 w 941"/>
                <a:gd name="T15" fmla="*/ 614 h 651"/>
                <a:gd name="T16" fmla="*/ 906 w 941"/>
                <a:gd name="T17" fmla="*/ 593 h 651"/>
                <a:gd name="T18" fmla="*/ 941 w 941"/>
                <a:gd name="T19" fmla="*/ 586 h 651"/>
                <a:gd name="T20" fmla="*/ 941 w 941"/>
                <a:gd name="T21" fmla="*/ 429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1" h="651">
                  <a:moveTo>
                    <a:pt x="941" y="429"/>
                  </a:moveTo>
                  <a:cubicBezTo>
                    <a:pt x="941" y="429"/>
                    <a:pt x="826" y="167"/>
                    <a:pt x="748" y="30"/>
                  </a:cubicBezTo>
                  <a:cubicBezTo>
                    <a:pt x="626" y="21"/>
                    <a:pt x="504" y="14"/>
                    <a:pt x="382" y="9"/>
                  </a:cubicBezTo>
                  <a:cubicBezTo>
                    <a:pt x="267" y="4"/>
                    <a:pt x="152" y="1"/>
                    <a:pt x="36" y="0"/>
                  </a:cubicBezTo>
                  <a:cubicBezTo>
                    <a:pt x="32" y="79"/>
                    <a:pt x="7" y="483"/>
                    <a:pt x="0" y="651"/>
                  </a:cubicBezTo>
                  <a:cubicBezTo>
                    <a:pt x="77" y="648"/>
                    <a:pt x="153" y="645"/>
                    <a:pt x="230" y="642"/>
                  </a:cubicBezTo>
                  <a:cubicBezTo>
                    <a:pt x="323" y="638"/>
                    <a:pt x="416" y="634"/>
                    <a:pt x="509" y="629"/>
                  </a:cubicBezTo>
                  <a:cubicBezTo>
                    <a:pt x="583" y="625"/>
                    <a:pt x="657" y="621"/>
                    <a:pt x="731" y="614"/>
                  </a:cubicBezTo>
                  <a:cubicBezTo>
                    <a:pt x="790" y="609"/>
                    <a:pt x="848" y="603"/>
                    <a:pt x="906" y="593"/>
                  </a:cubicBezTo>
                  <a:cubicBezTo>
                    <a:pt x="918" y="591"/>
                    <a:pt x="930" y="588"/>
                    <a:pt x="941" y="586"/>
                  </a:cubicBezTo>
                  <a:lnTo>
                    <a:pt x="941" y="429"/>
                  </a:lnTo>
                  <a:close/>
                </a:path>
              </a:pathLst>
            </a:custGeom>
            <a:solidFill>
              <a:srgbClr val="4033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93" name="Freeform 75">
              <a:extLst>
                <a:ext uri="{FF2B5EF4-FFF2-40B4-BE49-F238E27FC236}">
                  <a16:creationId xmlns:a16="http://schemas.microsoft.com/office/drawing/2014/main" id="{2FD3EFB1-FFA3-41DE-B3FE-932F2499B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06744" y="6127937"/>
              <a:ext cx="4296234" cy="6053138"/>
            </a:xfrm>
            <a:custGeom>
              <a:avLst/>
              <a:gdLst>
                <a:gd name="T0" fmla="*/ 88 w 2417"/>
                <a:gd name="T1" fmla="*/ 0 h 3404"/>
                <a:gd name="T2" fmla="*/ 2329 w 2417"/>
                <a:gd name="T3" fmla="*/ 0 h 3404"/>
                <a:gd name="T4" fmla="*/ 2417 w 2417"/>
                <a:gd name="T5" fmla="*/ 88 h 3404"/>
                <a:gd name="T6" fmla="*/ 2417 w 2417"/>
                <a:gd name="T7" fmla="*/ 3316 h 3404"/>
                <a:gd name="T8" fmla="*/ 2329 w 2417"/>
                <a:gd name="T9" fmla="*/ 3404 h 3404"/>
                <a:gd name="T10" fmla="*/ 88 w 2417"/>
                <a:gd name="T11" fmla="*/ 3404 h 3404"/>
                <a:gd name="T12" fmla="*/ 0 w 2417"/>
                <a:gd name="T13" fmla="*/ 3316 h 3404"/>
                <a:gd name="T14" fmla="*/ 0 w 2417"/>
                <a:gd name="T15" fmla="*/ 88 h 3404"/>
                <a:gd name="T16" fmla="*/ 88 w 2417"/>
                <a:gd name="T17" fmla="*/ 0 h 3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7" h="3404">
                  <a:moveTo>
                    <a:pt x="88" y="0"/>
                  </a:moveTo>
                  <a:cubicBezTo>
                    <a:pt x="2329" y="0"/>
                    <a:pt x="2329" y="0"/>
                    <a:pt x="2329" y="0"/>
                  </a:cubicBezTo>
                  <a:cubicBezTo>
                    <a:pt x="2377" y="0"/>
                    <a:pt x="2417" y="39"/>
                    <a:pt x="2417" y="88"/>
                  </a:cubicBezTo>
                  <a:cubicBezTo>
                    <a:pt x="2417" y="3316"/>
                    <a:pt x="2417" y="3316"/>
                    <a:pt x="2417" y="3316"/>
                  </a:cubicBezTo>
                  <a:cubicBezTo>
                    <a:pt x="2417" y="3364"/>
                    <a:pt x="2377" y="3404"/>
                    <a:pt x="2329" y="3404"/>
                  </a:cubicBezTo>
                  <a:cubicBezTo>
                    <a:pt x="88" y="3404"/>
                    <a:pt x="88" y="3404"/>
                    <a:pt x="88" y="3404"/>
                  </a:cubicBezTo>
                  <a:cubicBezTo>
                    <a:pt x="39" y="3404"/>
                    <a:pt x="0" y="3364"/>
                    <a:pt x="0" y="331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94" name="Rectangle 76">
              <a:extLst>
                <a:ext uri="{FF2B5EF4-FFF2-40B4-BE49-F238E27FC236}">
                  <a16:creationId xmlns:a16="http://schemas.microsoft.com/office/drawing/2014/main" id="{DCBDD88C-1676-4638-AB74-4F79051281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8356" y="6401787"/>
              <a:ext cx="3871235" cy="55747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96" name="Freeform 78">
              <a:extLst>
                <a:ext uri="{FF2B5EF4-FFF2-40B4-BE49-F238E27FC236}">
                  <a16:creationId xmlns:a16="http://schemas.microsoft.com/office/drawing/2014/main" id="{E00A46E9-0FEE-4E96-AB31-A4D63EDC51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778083" y="5372184"/>
              <a:ext cx="2553556" cy="1228766"/>
            </a:xfrm>
            <a:custGeom>
              <a:avLst/>
              <a:gdLst>
                <a:gd name="T0" fmla="*/ 718 w 1437"/>
                <a:gd name="T1" fmla="*/ 212 h 691"/>
                <a:gd name="T2" fmla="*/ 810 w 1437"/>
                <a:gd name="T3" fmla="*/ 120 h 691"/>
                <a:gd name="T4" fmla="*/ 718 w 1437"/>
                <a:gd name="T5" fmla="*/ 28 h 691"/>
                <a:gd name="T6" fmla="*/ 626 w 1437"/>
                <a:gd name="T7" fmla="*/ 120 h 691"/>
                <a:gd name="T8" fmla="*/ 718 w 1437"/>
                <a:gd name="T9" fmla="*/ 212 h 691"/>
                <a:gd name="T10" fmla="*/ 8 w 1437"/>
                <a:gd name="T11" fmla="*/ 691 h 691"/>
                <a:gd name="T12" fmla="*/ 1429 w 1437"/>
                <a:gd name="T13" fmla="*/ 691 h 691"/>
                <a:gd name="T14" fmla="*/ 1435 w 1437"/>
                <a:gd name="T15" fmla="*/ 689 h 691"/>
                <a:gd name="T16" fmla="*/ 1437 w 1437"/>
                <a:gd name="T17" fmla="*/ 683 h 691"/>
                <a:gd name="T18" fmla="*/ 1195 w 1437"/>
                <a:gd name="T19" fmla="*/ 432 h 691"/>
                <a:gd name="T20" fmla="*/ 986 w 1437"/>
                <a:gd name="T21" fmla="*/ 432 h 691"/>
                <a:gd name="T22" fmla="*/ 986 w 1437"/>
                <a:gd name="T23" fmla="*/ 281 h 691"/>
                <a:gd name="T24" fmla="*/ 940 w 1437"/>
                <a:gd name="T25" fmla="*/ 235 h 691"/>
                <a:gd name="T26" fmla="*/ 868 w 1437"/>
                <a:gd name="T27" fmla="*/ 235 h 691"/>
                <a:gd name="T28" fmla="*/ 868 w 1437"/>
                <a:gd name="T29" fmla="*/ 150 h 691"/>
                <a:gd name="T30" fmla="*/ 718 w 1437"/>
                <a:gd name="T31" fmla="*/ 0 h 691"/>
                <a:gd name="T32" fmla="*/ 568 w 1437"/>
                <a:gd name="T33" fmla="*/ 150 h 691"/>
                <a:gd name="T34" fmla="*/ 568 w 1437"/>
                <a:gd name="T35" fmla="*/ 235 h 691"/>
                <a:gd name="T36" fmla="*/ 496 w 1437"/>
                <a:gd name="T37" fmla="*/ 235 h 691"/>
                <a:gd name="T38" fmla="*/ 450 w 1437"/>
                <a:gd name="T39" fmla="*/ 281 h 691"/>
                <a:gd name="T40" fmla="*/ 450 w 1437"/>
                <a:gd name="T41" fmla="*/ 432 h 691"/>
                <a:gd name="T42" fmla="*/ 242 w 1437"/>
                <a:gd name="T43" fmla="*/ 432 h 691"/>
                <a:gd name="T44" fmla="*/ 0 w 1437"/>
                <a:gd name="T45" fmla="*/ 683 h 691"/>
                <a:gd name="T46" fmla="*/ 2 w 1437"/>
                <a:gd name="T47" fmla="*/ 689 h 691"/>
                <a:gd name="T48" fmla="*/ 8 w 1437"/>
                <a:gd name="T49" fmla="*/ 691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37" h="691">
                  <a:moveTo>
                    <a:pt x="718" y="212"/>
                  </a:moveTo>
                  <a:cubicBezTo>
                    <a:pt x="769" y="212"/>
                    <a:pt x="810" y="171"/>
                    <a:pt x="810" y="120"/>
                  </a:cubicBezTo>
                  <a:cubicBezTo>
                    <a:pt x="810" y="69"/>
                    <a:pt x="769" y="28"/>
                    <a:pt x="718" y="28"/>
                  </a:cubicBezTo>
                  <a:cubicBezTo>
                    <a:pt x="667" y="28"/>
                    <a:pt x="626" y="69"/>
                    <a:pt x="626" y="120"/>
                  </a:cubicBezTo>
                  <a:cubicBezTo>
                    <a:pt x="626" y="171"/>
                    <a:pt x="667" y="212"/>
                    <a:pt x="718" y="212"/>
                  </a:cubicBezTo>
                  <a:moveTo>
                    <a:pt x="8" y="691"/>
                  </a:moveTo>
                  <a:cubicBezTo>
                    <a:pt x="1429" y="691"/>
                    <a:pt x="1429" y="691"/>
                    <a:pt x="1429" y="691"/>
                  </a:cubicBezTo>
                  <a:cubicBezTo>
                    <a:pt x="1431" y="691"/>
                    <a:pt x="1433" y="690"/>
                    <a:pt x="1435" y="689"/>
                  </a:cubicBezTo>
                  <a:cubicBezTo>
                    <a:pt x="1436" y="687"/>
                    <a:pt x="1437" y="685"/>
                    <a:pt x="1437" y="683"/>
                  </a:cubicBezTo>
                  <a:cubicBezTo>
                    <a:pt x="1426" y="557"/>
                    <a:pt x="1329" y="432"/>
                    <a:pt x="1195" y="432"/>
                  </a:cubicBezTo>
                  <a:cubicBezTo>
                    <a:pt x="986" y="432"/>
                    <a:pt x="986" y="432"/>
                    <a:pt x="986" y="432"/>
                  </a:cubicBezTo>
                  <a:cubicBezTo>
                    <a:pt x="986" y="281"/>
                    <a:pt x="986" y="281"/>
                    <a:pt x="986" y="281"/>
                  </a:cubicBezTo>
                  <a:cubicBezTo>
                    <a:pt x="986" y="256"/>
                    <a:pt x="965" y="235"/>
                    <a:pt x="940" y="235"/>
                  </a:cubicBezTo>
                  <a:cubicBezTo>
                    <a:pt x="868" y="235"/>
                    <a:pt x="868" y="235"/>
                    <a:pt x="868" y="235"/>
                  </a:cubicBezTo>
                  <a:cubicBezTo>
                    <a:pt x="868" y="150"/>
                    <a:pt x="868" y="150"/>
                    <a:pt x="868" y="150"/>
                  </a:cubicBezTo>
                  <a:cubicBezTo>
                    <a:pt x="868" y="68"/>
                    <a:pt x="801" y="0"/>
                    <a:pt x="718" y="0"/>
                  </a:cubicBezTo>
                  <a:cubicBezTo>
                    <a:pt x="636" y="0"/>
                    <a:pt x="568" y="68"/>
                    <a:pt x="568" y="150"/>
                  </a:cubicBezTo>
                  <a:cubicBezTo>
                    <a:pt x="568" y="235"/>
                    <a:pt x="568" y="235"/>
                    <a:pt x="568" y="235"/>
                  </a:cubicBezTo>
                  <a:cubicBezTo>
                    <a:pt x="496" y="235"/>
                    <a:pt x="496" y="235"/>
                    <a:pt x="496" y="235"/>
                  </a:cubicBezTo>
                  <a:cubicBezTo>
                    <a:pt x="471" y="235"/>
                    <a:pt x="450" y="256"/>
                    <a:pt x="450" y="281"/>
                  </a:cubicBezTo>
                  <a:cubicBezTo>
                    <a:pt x="450" y="432"/>
                    <a:pt x="450" y="432"/>
                    <a:pt x="450" y="432"/>
                  </a:cubicBezTo>
                  <a:cubicBezTo>
                    <a:pt x="242" y="432"/>
                    <a:pt x="242" y="432"/>
                    <a:pt x="242" y="432"/>
                  </a:cubicBezTo>
                  <a:cubicBezTo>
                    <a:pt x="108" y="432"/>
                    <a:pt x="10" y="557"/>
                    <a:pt x="0" y="683"/>
                  </a:cubicBezTo>
                  <a:cubicBezTo>
                    <a:pt x="0" y="685"/>
                    <a:pt x="0" y="687"/>
                    <a:pt x="2" y="689"/>
                  </a:cubicBezTo>
                  <a:cubicBezTo>
                    <a:pt x="3" y="690"/>
                    <a:pt x="5" y="691"/>
                    <a:pt x="8" y="69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304" name="Rectangle 86">
              <a:extLst>
                <a:ext uri="{FF2B5EF4-FFF2-40B4-BE49-F238E27FC236}">
                  <a16:creationId xmlns:a16="http://schemas.microsoft.com/office/drawing/2014/main" id="{373CB94E-EF8D-4D6D-92F5-7A286FC00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94383" y="6913920"/>
              <a:ext cx="2982113" cy="7433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63A2191-486C-419F-AC54-BEBCC325E4CF}"/>
                </a:ext>
              </a:extLst>
            </p:cNvPr>
            <p:cNvGrpSpPr/>
            <p:nvPr/>
          </p:nvGrpSpPr>
          <p:grpSpPr>
            <a:xfrm>
              <a:off x="17562916" y="7971974"/>
              <a:ext cx="2982114" cy="3462239"/>
              <a:chOff x="17562916" y="7971974"/>
              <a:chExt cx="2982114" cy="3462239"/>
            </a:xfrm>
            <a:solidFill>
              <a:schemeClr val="bg1">
                <a:lumMod val="85000"/>
              </a:schemeClr>
            </a:solidFill>
          </p:grpSpPr>
          <p:sp>
            <p:nvSpPr>
              <p:cNvPr id="264" name="Freeform 46">
                <a:extLst>
                  <a:ext uri="{FF2B5EF4-FFF2-40B4-BE49-F238E27FC236}">
                    <a16:creationId xmlns:a16="http://schemas.microsoft.com/office/drawing/2014/main" id="{357E5171-BA77-4BDF-A84F-DC92B668B5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212498" y="10993209"/>
                <a:ext cx="1778" cy="264959"/>
              </a:xfrm>
              <a:custGeom>
                <a:avLst/>
                <a:gdLst>
                  <a:gd name="T0" fmla="*/ 1 w 1"/>
                  <a:gd name="T1" fmla="*/ 149 h 149"/>
                  <a:gd name="T2" fmla="*/ 1 w 1"/>
                  <a:gd name="T3" fmla="*/ 149 h 149"/>
                  <a:gd name="T4" fmla="*/ 1 w 1"/>
                  <a:gd name="T5" fmla="*/ 149 h 149"/>
                  <a:gd name="T6" fmla="*/ 1 w 1"/>
                  <a:gd name="T7" fmla="*/ 147 h 149"/>
                  <a:gd name="T8" fmla="*/ 1 w 1"/>
                  <a:gd name="T9" fmla="*/ 148 h 149"/>
                  <a:gd name="T10" fmla="*/ 1 w 1"/>
                  <a:gd name="T11" fmla="*/ 147 h 149"/>
                  <a:gd name="T12" fmla="*/ 1 w 1"/>
                  <a:gd name="T13" fmla="*/ 146 h 149"/>
                  <a:gd name="T14" fmla="*/ 1 w 1"/>
                  <a:gd name="T15" fmla="*/ 147 h 149"/>
                  <a:gd name="T16" fmla="*/ 1 w 1"/>
                  <a:gd name="T17" fmla="*/ 146 h 149"/>
                  <a:gd name="T18" fmla="*/ 1 w 1"/>
                  <a:gd name="T19" fmla="*/ 145 h 149"/>
                  <a:gd name="T20" fmla="*/ 1 w 1"/>
                  <a:gd name="T21" fmla="*/ 146 h 149"/>
                  <a:gd name="T22" fmla="*/ 1 w 1"/>
                  <a:gd name="T23" fmla="*/ 145 h 149"/>
                  <a:gd name="T24" fmla="*/ 1 w 1"/>
                  <a:gd name="T25" fmla="*/ 144 h 149"/>
                  <a:gd name="T26" fmla="*/ 1 w 1"/>
                  <a:gd name="T27" fmla="*/ 145 h 149"/>
                  <a:gd name="T28" fmla="*/ 1 w 1"/>
                  <a:gd name="T29" fmla="*/ 144 h 149"/>
                  <a:gd name="T30" fmla="*/ 1 w 1"/>
                  <a:gd name="T31" fmla="*/ 143 h 149"/>
                  <a:gd name="T32" fmla="*/ 1 w 1"/>
                  <a:gd name="T33" fmla="*/ 144 h 149"/>
                  <a:gd name="T34" fmla="*/ 1 w 1"/>
                  <a:gd name="T35" fmla="*/ 143 h 149"/>
                  <a:gd name="T36" fmla="*/ 1 w 1"/>
                  <a:gd name="T37" fmla="*/ 140 h 149"/>
                  <a:gd name="T38" fmla="*/ 1 w 1"/>
                  <a:gd name="T39" fmla="*/ 143 h 149"/>
                  <a:gd name="T40" fmla="*/ 1 w 1"/>
                  <a:gd name="T41" fmla="*/ 140 h 149"/>
                  <a:gd name="T42" fmla="*/ 1 w 1"/>
                  <a:gd name="T43" fmla="*/ 137 h 149"/>
                  <a:gd name="T44" fmla="*/ 1 w 1"/>
                  <a:gd name="T45" fmla="*/ 140 h 149"/>
                  <a:gd name="T46" fmla="*/ 1 w 1"/>
                  <a:gd name="T47" fmla="*/ 137 h 149"/>
                  <a:gd name="T48" fmla="*/ 0 w 1"/>
                  <a:gd name="T49" fmla="*/ 0 h 149"/>
                  <a:gd name="T50" fmla="*/ 0 w 1"/>
                  <a:gd name="T51" fmla="*/ 0 h 149"/>
                  <a:gd name="T52" fmla="*/ 1 w 1"/>
                  <a:gd name="T53" fmla="*/ 137 h 149"/>
                  <a:gd name="T54" fmla="*/ 0 w 1"/>
                  <a:gd name="T55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" h="149">
                    <a:moveTo>
                      <a:pt x="1" y="149"/>
                    </a:moveTo>
                    <a:cubicBezTo>
                      <a:pt x="1" y="149"/>
                      <a:pt x="1" y="149"/>
                      <a:pt x="1" y="149"/>
                    </a:cubicBezTo>
                    <a:cubicBezTo>
                      <a:pt x="1" y="149"/>
                      <a:pt x="1" y="149"/>
                      <a:pt x="1" y="149"/>
                    </a:cubicBezTo>
                    <a:moveTo>
                      <a:pt x="1" y="147"/>
                    </a:moveTo>
                    <a:cubicBezTo>
                      <a:pt x="1" y="148"/>
                      <a:pt x="1" y="148"/>
                      <a:pt x="1" y="148"/>
                    </a:cubicBezTo>
                    <a:cubicBezTo>
                      <a:pt x="1" y="148"/>
                      <a:pt x="1" y="148"/>
                      <a:pt x="1" y="147"/>
                    </a:cubicBezTo>
                    <a:moveTo>
                      <a:pt x="1" y="146"/>
                    </a:moveTo>
                    <a:cubicBezTo>
                      <a:pt x="1" y="146"/>
                      <a:pt x="1" y="147"/>
                      <a:pt x="1" y="147"/>
                    </a:cubicBezTo>
                    <a:cubicBezTo>
                      <a:pt x="1" y="147"/>
                      <a:pt x="1" y="146"/>
                      <a:pt x="1" y="146"/>
                    </a:cubicBezTo>
                    <a:moveTo>
                      <a:pt x="1" y="145"/>
                    </a:moveTo>
                    <a:cubicBezTo>
                      <a:pt x="1" y="145"/>
                      <a:pt x="1" y="145"/>
                      <a:pt x="1" y="146"/>
                    </a:cubicBezTo>
                    <a:cubicBezTo>
                      <a:pt x="1" y="145"/>
                      <a:pt x="1" y="145"/>
                      <a:pt x="1" y="145"/>
                    </a:cubicBezTo>
                    <a:moveTo>
                      <a:pt x="1" y="144"/>
                    </a:moveTo>
                    <a:cubicBezTo>
                      <a:pt x="1" y="145"/>
                      <a:pt x="1" y="145"/>
                      <a:pt x="1" y="145"/>
                    </a:cubicBezTo>
                    <a:cubicBezTo>
                      <a:pt x="1" y="145"/>
                      <a:pt x="1" y="145"/>
                      <a:pt x="1" y="144"/>
                    </a:cubicBezTo>
                    <a:moveTo>
                      <a:pt x="1" y="143"/>
                    </a:moveTo>
                    <a:cubicBezTo>
                      <a:pt x="1" y="143"/>
                      <a:pt x="1" y="144"/>
                      <a:pt x="1" y="144"/>
                    </a:cubicBezTo>
                    <a:cubicBezTo>
                      <a:pt x="1" y="144"/>
                      <a:pt x="1" y="143"/>
                      <a:pt x="1" y="143"/>
                    </a:cubicBezTo>
                    <a:moveTo>
                      <a:pt x="1" y="140"/>
                    </a:moveTo>
                    <a:cubicBezTo>
                      <a:pt x="1" y="141"/>
                      <a:pt x="1" y="142"/>
                      <a:pt x="1" y="143"/>
                    </a:cubicBezTo>
                    <a:cubicBezTo>
                      <a:pt x="1" y="142"/>
                      <a:pt x="1" y="141"/>
                      <a:pt x="1" y="140"/>
                    </a:cubicBezTo>
                    <a:moveTo>
                      <a:pt x="1" y="137"/>
                    </a:moveTo>
                    <a:cubicBezTo>
                      <a:pt x="1" y="138"/>
                      <a:pt x="1" y="139"/>
                      <a:pt x="1" y="140"/>
                    </a:cubicBezTo>
                    <a:cubicBezTo>
                      <a:pt x="1" y="139"/>
                      <a:pt x="1" y="138"/>
                      <a:pt x="1" y="137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0"/>
                      <a:pt x="1" y="85"/>
                      <a:pt x="1" y="137"/>
                    </a:cubicBezTo>
                    <a:cubicBezTo>
                      <a:pt x="1" y="85"/>
                      <a:pt x="0" y="4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39" tIns="45719" rIns="91439" bIns="4571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272E3A"/>
                  </a:solidFill>
                  <a:latin typeface="Montserrat Light"/>
                </a:endParaRPr>
              </a:p>
            </p:txBody>
          </p:sp>
          <p:sp>
            <p:nvSpPr>
              <p:cNvPr id="267" name="Freeform 49">
                <a:extLst>
                  <a:ext uri="{FF2B5EF4-FFF2-40B4-BE49-F238E27FC236}">
                    <a16:creationId xmlns:a16="http://schemas.microsoft.com/office/drawing/2014/main" id="{21E3645A-F2BE-4AED-9CAB-B413DAEEAB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91159" y="10993209"/>
                <a:ext cx="122699" cy="441004"/>
              </a:xfrm>
              <a:custGeom>
                <a:avLst/>
                <a:gdLst>
                  <a:gd name="T0" fmla="*/ 13 w 69"/>
                  <a:gd name="T1" fmla="*/ 0 h 248"/>
                  <a:gd name="T2" fmla="*/ 0 w 69"/>
                  <a:gd name="T3" fmla="*/ 0 h 248"/>
                  <a:gd name="T4" fmla="*/ 57 w 69"/>
                  <a:gd name="T5" fmla="*/ 248 h 248"/>
                  <a:gd name="T6" fmla="*/ 69 w 69"/>
                  <a:gd name="T7" fmla="*/ 248 h 248"/>
                  <a:gd name="T8" fmla="*/ 13 w 69"/>
                  <a:gd name="T9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248">
                    <a:moveTo>
                      <a:pt x="1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1" y="121"/>
                      <a:pt x="29" y="213"/>
                      <a:pt x="57" y="248"/>
                    </a:cubicBezTo>
                    <a:cubicBezTo>
                      <a:pt x="69" y="248"/>
                      <a:pt x="69" y="248"/>
                      <a:pt x="69" y="248"/>
                    </a:cubicBezTo>
                    <a:cubicBezTo>
                      <a:pt x="42" y="214"/>
                      <a:pt x="24" y="121"/>
                      <a:pt x="1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39" tIns="45719" rIns="91439" bIns="4571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272E3A"/>
                  </a:solidFill>
                  <a:latin typeface="Montserrat Light"/>
                </a:endParaRPr>
              </a:p>
            </p:txBody>
          </p:sp>
          <p:sp>
            <p:nvSpPr>
              <p:cNvPr id="299" name="Freeform 81">
                <a:extLst>
                  <a:ext uri="{FF2B5EF4-FFF2-40B4-BE49-F238E27FC236}">
                    <a16:creationId xmlns:a16="http://schemas.microsoft.com/office/drawing/2014/main" id="{FFC4330A-73B9-456A-8F24-44301A26A6E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562916" y="7971974"/>
                <a:ext cx="627720" cy="627720"/>
              </a:xfrm>
              <a:custGeom>
                <a:avLst/>
                <a:gdLst>
                  <a:gd name="T0" fmla="*/ 306 w 353"/>
                  <a:gd name="T1" fmla="*/ 47 h 353"/>
                  <a:gd name="T2" fmla="*/ 47 w 353"/>
                  <a:gd name="T3" fmla="*/ 47 h 353"/>
                  <a:gd name="T4" fmla="*/ 47 w 353"/>
                  <a:gd name="T5" fmla="*/ 306 h 353"/>
                  <a:gd name="T6" fmla="*/ 306 w 353"/>
                  <a:gd name="T7" fmla="*/ 306 h 353"/>
                  <a:gd name="T8" fmla="*/ 306 w 353"/>
                  <a:gd name="T9" fmla="*/ 47 h 353"/>
                  <a:gd name="T10" fmla="*/ 24 w 353"/>
                  <a:gd name="T11" fmla="*/ 0 h 353"/>
                  <a:gd name="T12" fmla="*/ 353 w 353"/>
                  <a:gd name="T13" fmla="*/ 0 h 353"/>
                  <a:gd name="T14" fmla="*/ 353 w 353"/>
                  <a:gd name="T15" fmla="*/ 353 h 353"/>
                  <a:gd name="T16" fmla="*/ 0 w 353"/>
                  <a:gd name="T17" fmla="*/ 353 h 353"/>
                  <a:gd name="T18" fmla="*/ 0 w 353"/>
                  <a:gd name="T19" fmla="*/ 0 h 353"/>
                  <a:gd name="T20" fmla="*/ 24 w 353"/>
                  <a:gd name="T21" fmla="*/ 0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3" h="353">
                    <a:moveTo>
                      <a:pt x="306" y="47"/>
                    </a:moveTo>
                    <a:lnTo>
                      <a:pt x="47" y="47"/>
                    </a:lnTo>
                    <a:lnTo>
                      <a:pt x="47" y="306"/>
                    </a:lnTo>
                    <a:lnTo>
                      <a:pt x="306" y="306"/>
                    </a:lnTo>
                    <a:lnTo>
                      <a:pt x="306" y="47"/>
                    </a:lnTo>
                    <a:close/>
                    <a:moveTo>
                      <a:pt x="24" y="0"/>
                    </a:moveTo>
                    <a:lnTo>
                      <a:pt x="353" y="0"/>
                    </a:lnTo>
                    <a:lnTo>
                      <a:pt x="353" y="353"/>
                    </a:lnTo>
                    <a:lnTo>
                      <a:pt x="0" y="353"/>
                    </a:lnTo>
                    <a:lnTo>
                      <a:pt x="0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39" tIns="45719" rIns="91439" bIns="4571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272E3A"/>
                  </a:solidFill>
                  <a:latin typeface="Montserrat Light"/>
                </a:endParaRPr>
              </a:p>
            </p:txBody>
          </p:sp>
          <p:sp>
            <p:nvSpPr>
              <p:cNvPr id="300" name="Freeform 82">
                <a:extLst>
                  <a:ext uri="{FF2B5EF4-FFF2-40B4-BE49-F238E27FC236}">
                    <a16:creationId xmlns:a16="http://schemas.microsoft.com/office/drawing/2014/main" id="{1771EF00-1786-477E-A327-79AA02C278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01619" y="8167581"/>
                <a:ext cx="352092" cy="259623"/>
              </a:xfrm>
              <a:custGeom>
                <a:avLst/>
                <a:gdLst>
                  <a:gd name="T0" fmla="*/ 25 w 198"/>
                  <a:gd name="T1" fmla="*/ 43 h 146"/>
                  <a:gd name="T2" fmla="*/ 77 w 198"/>
                  <a:gd name="T3" fmla="*/ 95 h 146"/>
                  <a:gd name="T4" fmla="*/ 172 w 198"/>
                  <a:gd name="T5" fmla="*/ 0 h 146"/>
                  <a:gd name="T6" fmla="*/ 198 w 198"/>
                  <a:gd name="T7" fmla="*/ 25 h 146"/>
                  <a:gd name="T8" fmla="*/ 77 w 198"/>
                  <a:gd name="T9" fmla="*/ 146 h 146"/>
                  <a:gd name="T10" fmla="*/ 0 w 198"/>
                  <a:gd name="T11" fmla="*/ 68 h 146"/>
                  <a:gd name="T12" fmla="*/ 25 w 198"/>
                  <a:gd name="T13" fmla="*/ 43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8" h="146">
                    <a:moveTo>
                      <a:pt x="25" y="43"/>
                    </a:moveTo>
                    <a:lnTo>
                      <a:pt x="77" y="95"/>
                    </a:lnTo>
                    <a:lnTo>
                      <a:pt x="172" y="0"/>
                    </a:lnTo>
                    <a:lnTo>
                      <a:pt x="198" y="25"/>
                    </a:lnTo>
                    <a:lnTo>
                      <a:pt x="77" y="146"/>
                    </a:lnTo>
                    <a:lnTo>
                      <a:pt x="0" y="68"/>
                    </a:lnTo>
                    <a:lnTo>
                      <a:pt x="25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39" tIns="45719" rIns="91439" bIns="4571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272E3A"/>
                  </a:solidFill>
                  <a:latin typeface="Montserrat Light"/>
                </a:endParaRPr>
              </a:p>
            </p:txBody>
          </p:sp>
          <p:sp>
            <p:nvSpPr>
              <p:cNvPr id="301" name="Rectangle 83">
                <a:extLst>
                  <a:ext uri="{FF2B5EF4-FFF2-40B4-BE49-F238E27FC236}">
                    <a16:creationId xmlns:a16="http://schemas.microsoft.com/office/drawing/2014/main" id="{96A0D152-F82D-4926-A23D-D04276CD05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57373" y="8011096"/>
                <a:ext cx="1271443" cy="9069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39" tIns="45719" rIns="91439" bIns="4571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272E3A"/>
                  </a:solidFill>
                  <a:latin typeface="Montserrat Light"/>
                </a:endParaRPr>
              </a:p>
            </p:txBody>
          </p:sp>
          <p:sp>
            <p:nvSpPr>
              <p:cNvPr id="302" name="Rectangle 84">
                <a:extLst>
                  <a:ext uri="{FF2B5EF4-FFF2-40B4-BE49-F238E27FC236}">
                    <a16:creationId xmlns:a16="http://schemas.microsoft.com/office/drawing/2014/main" id="{B32F130A-B7B2-4053-AF28-A85763DB3D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57373" y="8263606"/>
                <a:ext cx="2087657" cy="960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39" tIns="45719" rIns="91439" bIns="4571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272E3A"/>
                  </a:solidFill>
                  <a:latin typeface="Montserrat Light"/>
                </a:endParaRPr>
              </a:p>
            </p:txBody>
          </p:sp>
          <p:sp>
            <p:nvSpPr>
              <p:cNvPr id="303" name="Rectangle 85">
                <a:extLst>
                  <a:ext uri="{FF2B5EF4-FFF2-40B4-BE49-F238E27FC236}">
                    <a16:creationId xmlns:a16="http://schemas.microsoft.com/office/drawing/2014/main" id="{FF2A1AA1-1341-424C-B556-2FEB4FA2BA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57373" y="8468105"/>
                <a:ext cx="2087657" cy="942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39" tIns="45719" rIns="91439" bIns="4571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272E3A"/>
                  </a:solidFill>
                  <a:latin typeface="Montserrat Light"/>
                </a:endParaRPr>
              </a:p>
            </p:txBody>
          </p:sp>
          <p:sp>
            <p:nvSpPr>
              <p:cNvPr id="306" name="Freeform 88">
                <a:extLst>
                  <a:ext uri="{FF2B5EF4-FFF2-40B4-BE49-F238E27FC236}">
                    <a16:creationId xmlns:a16="http://schemas.microsoft.com/office/drawing/2014/main" id="{50DB031E-464C-4460-AA57-7FE0AB79185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562916" y="7971974"/>
                <a:ext cx="627720" cy="627720"/>
              </a:xfrm>
              <a:custGeom>
                <a:avLst/>
                <a:gdLst>
                  <a:gd name="T0" fmla="*/ 306 w 353"/>
                  <a:gd name="T1" fmla="*/ 47 h 353"/>
                  <a:gd name="T2" fmla="*/ 47 w 353"/>
                  <a:gd name="T3" fmla="*/ 47 h 353"/>
                  <a:gd name="T4" fmla="*/ 47 w 353"/>
                  <a:gd name="T5" fmla="*/ 306 h 353"/>
                  <a:gd name="T6" fmla="*/ 306 w 353"/>
                  <a:gd name="T7" fmla="*/ 306 h 353"/>
                  <a:gd name="T8" fmla="*/ 306 w 353"/>
                  <a:gd name="T9" fmla="*/ 47 h 353"/>
                  <a:gd name="T10" fmla="*/ 24 w 353"/>
                  <a:gd name="T11" fmla="*/ 0 h 353"/>
                  <a:gd name="T12" fmla="*/ 353 w 353"/>
                  <a:gd name="T13" fmla="*/ 0 h 353"/>
                  <a:gd name="T14" fmla="*/ 353 w 353"/>
                  <a:gd name="T15" fmla="*/ 353 h 353"/>
                  <a:gd name="T16" fmla="*/ 0 w 353"/>
                  <a:gd name="T17" fmla="*/ 353 h 353"/>
                  <a:gd name="T18" fmla="*/ 0 w 353"/>
                  <a:gd name="T19" fmla="*/ 0 h 353"/>
                  <a:gd name="T20" fmla="*/ 24 w 353"/>
                  <a:gd name="T21" fmla="*/ 0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3" h="353">
                    <a:moveTo>
                      <a:pt x="306" y="47"/>
                    </a:moveTo>
                    <a:lnTo>
                      <a:pt x="47" y="47"/>
                    </a:lnTo>
                    <a:lnTo>
                      <a:pt x="47" y="306"/>
                    </a:lnTo>
                    <a:lnTo>
                      <a:pt x="306" y="306"/>
                    </a:lnTo>
                    <a:lnTo>
                      <a:pt x="306" y="47"/>
                    </a:lnTo>
                    <a:close/>
                    <a:moveTo>
                      <a:pt x="24" y="0"/>
                    </a:moveTo>
                    <a:lnTo>
                      <a:pt x="353" y="0"/>
                    </a:lnTo>
                    <a:lnTo>
                      <a:pt x="353" y="353"/>
                    </a:lnTo>
                    <a:lnTo>
                      <a:pt x="0" y="353"/>
                    </a:lnTo>
                    <a:lnTo>
                      <a:pt x="0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39" tIns="45719" rIns="91439" bIns="4571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272E3A"/>
                  </a:solidFill>
                  <a:latin typeface="Montserrat Light"/>
                </a:endParaRPr>
              </a:p>
            </p:txBody>
          </p:sp>
          <p:sp>
            <p:nvSpPr>
              <p:cNvPr id="307" name="Freeform 89">
                <a:extLst>
                  <a:ext uri="{FF2B5EF4-FFF2-40B4-BE49-F238E27FC236}">
                    <a16:creationId xmlns:a16="http://schemas.microsoft.com/office/drawing/2014/main" id="{C23440EE-D4B6-409F-9D70-5D0E4FD40B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01619" y="8167581"/>
                <a:ext cx="352092" cy="259623"/>
              </a:xfrm>
              <a:custGeom>
                <a:avLst/>
                <a:gdLst>
                  <a:gd name="T0" fmla="*/ 25 w 198"/>
                  <a:gd name="T1" fmla="*/ 43 h 146"/>
                  <a:gd name="T2" fmla="*/ 77 w 198"/>
                  <a:gd name="T3" fmla="*/ 95 h 146"/>
                  <a:gd name="T4" fmla="*/ 172 w 198"/>
                  <a:gd name="T5" fmla="*/ 0 h 146"/>
                  <a:gd name="T6" fmla="*/ 198 w 198"/>
                  <a:gd name="T7" fmla="*/ 25 h 146"/>
                  <a:gd name="T8" fmla="*/ 77 w 198"/>
                  <a:gd name="T9" fmla="*/ 146 h 146"/>
                  <a:gd name="T10" fmla="*/ 0 w 198"/>
                  <a:gd name="T11" fmla="*/ 68 h 146"/>
                  <a:gd name="T12" fmla="*/ 25 w 198"/>
                  <a:gd name="T13" fmla="*/ 43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8" h="146">
                    <a:moveTo>
                      <a:pt x="25" y="43"/>
                    </a:moveTo>
                    <a:lnTo>
                      <a:pt x="77" y="95"/>
                    </a:lnTo>
                    <a:lnTo>
                      <a:pt x="172" y="0"/>
                    </a:lnTo>
                    <a:lnTo>
                      <a:pt x="198" y="25"/>
                    </a:lnTo>
                    <a:lnTo>
                      <a:pt x="77" y="146"/>
                    </a:lnTo>
                    <a:lnTo>
                      <a:pt x="0" y="68"/>
                    </a:lnTo>
                    <a:lnTo>
                      <a:pt x="25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39" tIns="45719" rIns="91439" bIns="4571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272E3A"/>
                  </a:solidFill>
                  <a:latin typeface="Montserrat Light"/>
                </a:endParaRPr>
              </a:p>
            </p:txBody>
          </p:sp>
          <p:sp>
            <p:nvSpPr>
              <p:cNvPr id="308" name="Rectangle 90">
                <a:extLst>
                  <a:ext uri="{FF2B5EF4-FFF2-40B4-BE49-F238E27FC236}">
                    <a16:creationId xmlns:a16="http://schemas.microsoft.com/office/drawing/2014/main" id="{D4A2E172-EE02-439C-A6E4-EE01983A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57373" y="8011096"/>
                <a:ext cx="1271443" cy="9069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39" tIns="45719" rIns="91439" bIns="4571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272E3A"/>
                  </a:solidFill>
                  <a:latin typeface="Montserrat Light"/>
                </a:endParaRPr>
              </a:p>
            </p:txBody>
          </p:sp>
          <p:sp>
            <p:nvSpPr>
              <p:cNvPr id="309" name="Rectangle 91">
                <a:extLst>
                  <a:ext uri="{FF2B5EF4-FFF2-40B4-BE49-F238E27FC236}">
                    <a16:creationId xmlns:a16="http://schemas.microsoft.com/office/drawing/2014/main" id="{8DD72544-33B0-434B-BF9D-B6710C3DD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57373" y="8263606"/>
                <a:ext cx="2087657" cy="960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39" tIns="45719" rIns="91439" bIns="4571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272E3A"/>
                  </a:solidFill>
                  <a:latin typeface="Montserrat Light"/>
                </a:endParaRPr>
              </a:p>
            </p:txBody>
          </p:sp>
          <p:sp>
            <p:nvSpPr>
              <p:cNvPr id="310" name="Rectangle 92">
                <a:extLst>
                  <a:ext uri="{FF2B5EF4-FFF2-40B4-BE49-F238E27FC236}">
                    <a16:creationId xmlns:a16="http://schemas.microsoft.com/office/drawing/2014/main" id="{6D28E9CA-696B-4475-924E-D894249341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57373" y="8468105"/>
                <a:ext cx="2087657" cy="942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39" tIns="45719" rIns="91439" bIns="4571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272E3A"/>
                  </a:solidFill>
                  <a:latin typeface="Montserrat Light"/>
                </a:endParaRPr>
              </a:p>
            </p:txBody>
          </p:sp>
          <p:sp>
            <p:nvSpPr>
              <p:cNvPr id="311" name="Freeform 93">
                <a:extLst>
                  <a:ext uri="{FF2B5EF4-FFF2-40B4-BE49-F238E27FC236}">
                    <a16:creationId xmlns:a16="http://schemas.microsoft.com/office/drawing/2014/main" id="{178A2A70-9A38-44F1-A032-685FA17BA9E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562916" y="8909109"/>
                <a:ext cx="627720" cy="627720"/>
              </a:xfrm>
              <a:custGeom>
                <a:avLst/>
                <a:gdLst>
                  <a:gd name="T0" fmla="*/ 306 w 353"/>
                  <a:gd name="T1" fmla="*/ 47 h 353"/>
                  <a:gd name="T2" fmla="*/ 47 w 353"/>
                  <a:gd name="T3" fmla="*/ 47 h 353"/>
                  <a:gd name="T4" fmla="*/ 47 w 353"/>
                  <a:gd name="T5" fmla="*/ 306 h 353"/>
                  <a:gd name="T6" fmla="*/ 306 w 353"/>
                  <a:gd name="T7" fmla="*/ 306 h 353"/>
                  <a:gd name="T8" fmla="*/ 306 w 353"/>
                  <a:gd name="T9" fmla="*/ 47 h 353"/>
                  <a:gd name="T10" fmla="*/ 24 w 353"/>
                  <a:gd name="T11" fmla="*/ 0 h 353"/>
                  <a:gd name="T12" fmla="*/ 353 w 353"/>
                  <a:gd name="T13" fmla="*/ 0 h 353"/>
                  <a:gd name="T14" fmla="*/ 353 w 353"/>
                  <a:gd name="T15" fmla="*/ 353 h 353"/>
                  <a:gd name="T16" fmla="*/ 0 w 353"/>
                  <a:gd name="T17" fmla="*/ 353 h 353"/>
                  <a:gd name="T18" fmla="*/ 0 w 353"/>
                  <a:gd name="T19" fmla="*/ 0 h 353"/>
                  <a:gd name="T20" fmla="*/ 24 w 353"/>
                  <a:gd name="T21" fmla="*/ 0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3" h="353">
                    <a:moveTo>
                      <a:pt x="306" y="47"/>
                    </a:moveTo>
                    <a:lnTo>
                      <a:pt x="47" y="47"/>
                    </a:lnTo>
                    <a:lnTo>
                      <a:pt x="47" y="306"/>
                    </a:lnTo>
                    <a:lnTo>
                      <a:pt x="306" y="306"/>
                    </a:lnTo>
                    <a:lnTo>
                      <a:pt x="306" y="47"/>
                    </a:lnTo>
                    <a:close/>
                    <a:moveTo>
                      <a:pt x="24" y="0"/>
                    </a:moveTo>
                    <a:lnTo>
                      <a:pt x="353" y="0"/>
                    </a:lnTo>
                    <a:lnTo>
                      <a:pt x="353" y="353"/>
                    </a:lnTo>
                    <a:lnTo>
                      <a:pt x="0" y="353"/>
                    </a:lnTo>
                    <a:lnTo>
                      <a:pt x="0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39" tIns="45719" rIns="91439" bIns="4571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272E3A"/>
                  </a:solidFill>
                  <a:latin typeface="Montserrat Light"/>
                </a:endParaRPr>
              </a:p>
            </p:txBody>
          </p:sp>
          <p:sp>
            <p:nvSpPr>
              <p:cNvPr id="312" name="Freeform 94">
                <a:extLst>
                  <a:ext uri="{FF2B5EF4-FFF2-40B4-BE49-F238E27FC236}">
                    <a16:creationId xmlns:a16="http://schemas.microsoft.com/office/drawing/2014/main" id="{43B60CE7-6C4C-4AAB-B079-89F293B8FE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01619" y="9104715"/>
                <a:ext cx="352092" cy="257845"/>
              </a:xfrm>
              <a:custGeom>
                <a:avLst/>
                <a:gdLst>
                  <a:gd name="T0" fmla="*/ 25 w 198"/>
                  <a:gd name="T1" fmla="*/ 43 h 145"/>
                  <a:gd name="T2" fmla="*/ 77 w 198"/>
                  <a:gd name="T3" fmla="*/ 95 h 145"/>
                  <a:gd name="T4" fmla="*/ 172 w 198"/>
                  <a:gd name="T5" fmla="*/ 0 h 145"/>
                  <a:gd name="T6" fmla="*/ 198 w 198"/>
                  <a:gd name="T7" fmla="*/ 25 h 145"/>
                  <a:gd name="T8" fmla="*/ 77 w 198"/>
                  <a:gd name="T9" fmla="*/ 145 h 145"/>
                  <a:gd name="T10" fmla="*/ 0 w 198"/>
                  <a:gd name="T11" fmla="*/ 68 h 145"/>
                  <a:gd name="T12" fmla="*/ 25 w 198"/>
                  <a:gd name="T13" fmla="*/ 43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8" h="145">
                    <a:moveTo>
                      <a:pt x="25" y="43"/>
                    </a:moveTo>
                    <a:lnTo>
                      <a:pt x="77" y="95"/>
                    </a:lnTo>
                    <a:lnTo>
                      <a:pt x="172" y="0"/>
                    </a:lnTo>
                    <a:lnTo>
                      <a:pt x="198" y="25"/>
                    </a:lnTo>
                    <a:lnTo>
                      <a:pt x="77" y="145"/>
                    </a:lnTo>
                    <a:lnTo>
                      <a:pt x="0" y="68"/>
                    </a:lnTo>
                    <a:lnTo>
                      <a:pt x="25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39" tIns="45719" rIns="91439" bIns="4571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272E3A"/>
                  </a:solidFill>
                  <a:latin typeface="Montserrat Light"/>
                </a:endParaRPr>
              </a:p>
            </p:txBody>
          </p:sp>
          <p:sp>
            <p:nvSpPr>
              <p:cNvPr id="313" name="Rectangle 95">
                <a:extLst>
                  <a:ext uri="{FF2B5EF4-FFF2-40B4-BE49-F238E27FC236}">
                    <a16:creationId xmlns:a16="http://schemas.microsoft.com/office/drawing/2014/main" id="{160B5F09-1096-4CFA-8EF7-11487B6EE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57373" y="8948230"/>
                <a:ext cx="1271443" cy="9069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39" tIns="45719" rIns="91439" bIns="4571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272E3A"/>
                  </a:solidFill>
                  <a:latin typeface="Montserrat Light"/>
                </a:endParaRPr>
              </a:p>
            </p:txBody>
          </p:sp>
          <p:sp>
            <p:nvSpPr>
              <p:cNvPr id="314" name="Rectangle 96">
                <a:extLst>
                  <a:ext uri="{FF2B5EF4-FFF2-40B4-BE49-F238E27FC236}">
                    <a16:creationId xmlns:a16="http://schemas.microsoft.com/office/drawing/2014/main" id="{DA7FC4A3-FA03-4AC9-BED2-9AC3F31070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57373" y="9200740"/>
                <a:ext cx="2087657" cy="942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39" tIns="45719" rIns="91439" bIns="4571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272E3A"/>
                  </a:solidFill>
                  <a:latin typeface="Montserrat Light"/>
                </a:endParaRPr>
              </a:p>
            </p:txBody>
          </p:sp>
          <p:sp>
            <p:nvSpPr>
              <p:cNvPr id="315" name="Rectangle 97">
                <a:extLst>
                  <a:ext uri="{FF2B5EF4-FFF2-40B4-BE49-F238E27FC236}">
                    <a16:creationId xmlns:a16="http://schemas.microsoft.com/office/drawing/2014/main" id="{5E9307DF-8DE7-42CF-BAF6-F9C655E102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57373" y="9403460"/>
                <a:ext cx="2087657" cy="942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39" tIns="45719" rIns="91439" bIns="4571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272E3A"/>
                  </a:solidFill>
                  <a:latin typeface="Montserrat Light"/>
                </a:endParaRPr>
              </a:p>
            </p:txBody>
          </p:sp>
          <p:sp>
            <p:nvSpPr>
              <p:cNvPr id="316" name="Freeform 98">
                <a:extLst>
                  <a:ext uri="{FF2B5EF4-FFF2-40B4-BE49-F238E27FC236}">
                    <a16:creationId xmlns:a16="http://schemas.microsoft.com/office/drawing/2014/main" id="{EF238D73-6E17-4859-BFD4-96C0E3887B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562916" y="9844464"/>
                <a:ext cx="627720" cy="627720"/>
              </a:xfrm>
              <a:custGeom>
                <a:avLst/>
                <a:gdLst>
                  <a:gd name="T0" fmla="*/ 306 w 353"/>
                  <a:gd name="T1" fmla="*/ 47 h 353"/>
                  <a:gd name="T2" fmla="*/ 47 w 353"/>
                  <a:gd name="T3" fmla="*/ 47 h 353"/>
                  <a:gd name="T4" fmla="*/ 47 w 353"/>
                  <a:gd name="T5" fmla="*/ 306 h 353"/>
                  <a:gd name="T6" fmla="*/ 306 w 353"/>
                  <a:gd name="T7" fmla="*/ 306 h 353"/>
                  <a:gd name="T8" fmla="*/ 306 w 353"/>
                  <a:gd name="T9" fmla="*/ 47 h 353"/>
                  <a:gd name="T10" fmla="*/ 24 w 353"/>
                  <a:gd name="T11" fmla="*/ 0 h 353"/>
                  <a:gd name="T12" fmla="*/ 353 w 353"/>
                  <a:gd name="T13" fmla="*/ 0 h 353"/>
                  <a:gd name="T14" fmla="*/ 353 w 353"/>
                  <a:gd name="T15" fmla="*/ 353 h 353"/>
                  <a:gd name="T16" fmla="*/ 0 w 353"/>
                  <a:gd name="T17" fmla="*/ 353 h 353"/>
                  <a:gd name="T18" fmla="*/ 0 w 353"/>
                  <a:gd name="T19" fmla="*/ 0 h 353"/>
                  <a:gd name="T20" fmla="*/ 24 w 353"/>
                  <a:gd name="T21" fmla="*/ 0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3" h="353">
                    <a:moveTo>
                      <a:pt x="306" y="47"/>
                    </a:moveTo>
                    <a:lnTo>
                      <a:pt x="47" y="47"/>
                    </a:lnTo>
                    <a:lnTo>
                      <a:pt x="47" y="306"/>
                    </a:lnTo>
                    <a:lnTo>
                      <a:pt x="306" y="306"/>
                    </a:lnTo>
                    <a:lnTo>
                      <a:pt x="306" y="47"/>
                    </a:lnTo>
                    <a:close/>
                    <a:moveTo>
                      <a:pt x="24" y="0"/>
                    </a:moveTo>
                    <a:lnTo>
                      <a:pt x="353" y="0"/>
                    </a:lnTo>
                    <a:lnTo>
                      <a:pt x="353" y="353"/>
                    </a:lnTo>
                    <a:lnTo>
                      <a:pt x="0" y="353"/>
                    </a:lnTo>
                    <a:lnTo>
                      <a:pt x="0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39" tIns="45719" rIns="91439" bIns="4571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272E3A"/>
                  </a:solidFill>
                  <a:latin typeface="Montserrat Light"/>
                </a:endParaRPr>
              </a:p>
            </p:txBody>
          </p:sp>
          <p:sp>
            <p:nvSpPr>
              <p:cNvPr id="317" name="Freeform 99">
                <a:extLst>
                  <a:ext uri="{FF2B5EF4-FFF2-40B4-BE49-F238E27FC236}">
                    <a16:creationId xmlns:a16="http://schemas.microsoft.com/office/drawing/2014/main" id="{245F219B-1006-49FF-86DC-1B8FBF6315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01619" y="10040071"/>
                <a:ext cx="352092" cy="259623"/>
              </a:xfrm>
              <a:custGeom>
                <a:avLst/>
                <a:gdLst>
                  <a:gd name="T0" fmla="*/ 25 w 198"/>
                  <a:gd name="T1" fmla="*/ 43 h 146"/>
                  <a:gd name="T2" fmla="*/ 77 w 198"/>
                  <a:gd name="T3" fmla="*/ 95 h 146"/>
                  <a:gd name="T4" fmla="*/ 172 w 198"/>
                  <a:gd name="T5" fmla="*/ 0 h 146"/>
                  <a:gd name="T6" fmla="*/ 198 w 198"/>
                  <a:gd name="T7" fmla="*/ 26 h 146"/>
                  <a:gd name="T8" fmla="*/ 77 w 198"/>
                  <a:gd name="T9" fmla="*/ 146 h 146"/>
                  <a:gd name="T10" fmla="*/ 0 w 198"/>
                  <a:gd name="T11" fmla="*/ 69 h 146"/>
                  <a:gd name="T12" fmla="*/ 25 w 198"/>
                  <a:gd name="T13" fmla="*/ 43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8" h="146">
                    <a:moveTo>
                      <a:pt x="25" y="43"/>
                    </a:moveTo>
                    <a:lnTo>
                      <a:pt x="77" y="95"/>
                    </a:lnTo>
                    <a:lnTo>
                      <a:pt x="172" y="0"/>
                    </a:lnTo>
                    <a:lnTo>
                      <a:pt x="198" y="26"/>
                    </a:lnTo>
                    <a:lnTo>
                      <a:pt x="77" y="146"/>
                    </a:lnTo>
                    <a:lnTo>
                      <a:pt x="0" y="69"/>
                    </a:lnTo>
                    <a:lnTo>
                      <a:pt x="25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39" tIns="45719" rIns="91439" bIns="4571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272E3A"/>
                  </a:solidFill>
                  <a:latin typeface="Montserrat Light"/>
                </a:endParaRPr>
              </a:p>
            </p:txBody>
          </p:sp>
          <p:sp>
            <p:nvSpPr>
              <p:cNvPr id="318" name="Rectangle 100">
                <a:extLst>
                  <a:ext uri="{FF2B5EF4-FFF2-40B4-BE49-F238E27FC236}">
                    <a16:creationId xmlns:a16="http://schemas.microsoft.com/office/drawing/2014/main" id="{EAF62E8D-E868-4E3F-8F48-9A4EE42672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57373" y="9885364"/>
                <a:ext cx="1271443" cy="889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39" tIns="45719" rIns="91439" bIns="4571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272E3A"/>
                  </a:solidFill>
                  <a:latin typeface="Montserrat Light"/>
                </a:endParaRPr>
              </a:p>
            </p:txBody>
          </p:sp>
          <p:sp>
            <p:nvSpPr>
              <p:cNvPr id="319" name="Rectangle 101">
                <a:extLst>
                  <a:ext uri="{FF2B5EF4-FFF2-40B4-BE49-F238E27FC236}">
                    <a16:creationId xmlns:a16="http://schemas.microsoft.com/office/drawing/2014/main" id="{DC984269-ED15-49A7-8C73-F171FADC12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57373" y="10137874"/>
                <a:ext cx="2087657" cy="942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39" tIns="45719" rIns="91439" bIns="4571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272E3A"/>
                  </a:solidFill>
                  <a:latin typeface="Montserrat Light"/>
                </a:endParaRPr>
              </a:p>
            </p:txBody>
          </p:sp>
          <p:sp>
            <p:nvSpPr>
              <p:cNvPr id="320" name="Rectangle 102">
                <a:extLst>
                  <a:ext uri="{FF2B5EF4-FFF2-40B4-BE49-F238E27FC236}">
                    <a16:creationId xmlns:a16="http://schemas.microsoft.com/office/drawing/2014/main" id="{AE8D6C8D-48F5-4D0B-BE6C-A231B2D153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57373" y="10340594"/>
                <a:ext cx="2087657" cy="942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39" tIns="45719" rIns="91439" bIns="4571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272E3A"/>
                  </a:solidFill>
                  <a:latin typeface="Montserrat Light"/>
                </a:endParaRPr>
              </a:p>
            </p:txBody>
          </p:sp>
          <p:sp>
            <p:nvSpPr>
              <p:cNvPr id="321" name="Freeform 103">
                <a:extLst>
                  <a:ext uri="{FF2B5EF4-FFF2-40B4-BE49-F238E27FC236}">
                    <a16:creationId xmlns:a16="http://schemas.microsoft.com/office/drawing/2014/main" id="{14462861-63A4-47DC-8E09-8870B275868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562916" y="10781598"/>
                <a:ext cx="627720" cy="627720"/>
              </a:xfrm>
              <a:custGeom>
                <a:avLst/>
                <a:gdLst>
                  <a:gd name="T0" fmla="*/ 306 w 353"/>
                  <a:gd name="T1" fmla="*/ 47 h 353"/>
                  <a:gd name="T2" fmla="*/ 47 w 353"/>
                  <a:gd name="T3" fmla="*/ 47 h 353"/>
                  <a:gd name="T4" fmla="*/ 47 w 353"/>
                  <a:gd name="T5" fmla="*/ 306 h 353"/>
                  <a:gd name="T6" fmla="*/ 306 w 353"/>
                  <a:gd name="T7" fmla="*/ 306 h 353"/>
                  <a:gd name="T8" fmla="*/ 306 w 353"/>
                  <a:gd name="T9" fmla="*/ 47 h 353"/>
                  <a:gd name="T10" fmla="*/ 24 w 353"/>
                  <a:gd name="T11" fmla="*/ 0 h 353"/>
                  <a:gd name="T12" fmla="*/ 353 w 353"/>
                  <a:gd name="T13" fmla="*/ 0 h 353"/>
                  <a:gd name="T14" fmla="*/ 353 w 353"/>
                  <a:gd name="T15" fmla="*/ 353 h 353"/>
                  <a:gd name="T16" fmla="*/ 0 w 353"/>
                  <a:gd name="T17" fmla="*/ 353 h 353"/>
                  <a:gd name="T18" fmla="*/ 0 w 353"/>
                  <a:gd name="T19" fmla="*/ 0 h 353"/>
                  <a:gd name="T20" fmla="*/ 24 w 353"/>
                  <a:gd name="T21" fmla="*/ 0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3" h="353">
                    <a:moveTo>
                      <a:pt x="306" y="47"/>
                    </a:moveTo>
                    <a:lnTo>
                      <a:pt x="47" y="47"/>
                    </a:lnTo>
                    <a:lnTo>
                      <a:pt x="47" y="306"/>
                    </a:lnTo>
                    <a:lnTo>
                      <a:pt x="306" y="306"/>
                    </a:lnTo>
                    <a:lnTo>
                      <a:pt x="306" y="47"/>
                    </a:lnTo>
                    <a:close/>
                    <a:moveTo>
                      <a:pt x="24" y="0"/>
                    </a:moveTo>
                    <a:lnTo>
                      <a:pt x="353" y="0"/>
                    </a:lnTo>
                    <a:lnTo>
                      <a:pt x="353" y="353"/>
                    </a:lnTo>
                    <a:lnTo>
                      <a:pt x="0" y="353"/>
                    </a:lnTo>
                    <a:lnTo>
                      <a:pt x="0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39" tIns="45719" rIns="91439" bIns="4571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272E3A"/>
                  </a:solidFill>
                  <a:latin typeface="Montserrat Light"/>
                </a:endParaRPr>
              </a:p>
            </p:txBody>
          </p:sp>
          <p:sp>
            <p:nvSpPr>
              <p:cNvPr id="322" name="Freeform 104">
                <a:extLst>
                  <a:ext uri="{FF2B5EF4-FFF2-40B4-BE49-F238E27FC236}">
                    <a16:creationId xmlns:a16="http://schemas.microsoft.com/office/drawing/2014/main" id="{B9FFDAB9-475C-4F44-8CC4-6536F0C723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01619" y="10977205"/>
                <a:ext cx="352092" cy="259623"/>
              </a:xfrm>
              <a:custGeom>
                <a:avLst/>
                <a:gdLst>
                  <a:gd name="T0" fmla="*/ 25 w 198"/>
                  <a:gd name="T1" fmla="*/ 43 h 146"/>
                  <a:gd name="T2" fmla="*/ 77 w 198"/>
                  <a:gd name="T3" fmla="*/ 95 h 146"/>
                  <a:gd name="T4" fmla="*/ 172 w 198"/>
                  <a:gd name="T5" fmla="*/ 0 h 146"/>
                  <a:gd name="T6" fmla="*/ 198 w 198"/>
                  <a:gd name="T7" fmla="*/ 25 h 146"/>
                  <a:gd name="T8" fmla="*/ 77 w 198"/>
                  <a:gd name="T9" fmla="*/ 146 h 146"/>
                  <a:gd name="T10" fmla="*/ 0 w 198"/>
                  <a:gd name="T11" fmla="*/ 68 h 146"/>
                  <a:gd name="T12" fmla="*/ 25 w 198"/>
                  <a:gd name="T13" fmla="*/ 43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8" h="146">
                    <a:moveTo>
                      <a:pt x="25" y="43"/>
                    </a:moveTo>
                    <a:lnTo>
                      <a:pt x="77" y="95"/>
                    </a:lnTo>
                    <a:lnTo>
                      <a:pt x="172" y="0"/>
                    </a:lnTo>
                    <a:lnTo>
                      <a:pt x="198" y="25"/>
                    </a:lnTo>
                    <a:lnTo>
                      <a:pt x="77" y="146"/>
                    </a:lnTo>
                    <a:lnTo>
                      <a:pt x="0" y="68"/>
                    </a:lnTo>
                    <a:lnTo>
                      <a:pt x="25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39" tIns="45719" rIns="91439" bIns="4571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272E3A"/>
                  </a:solidFill>
                  <a:latin typeface="Montserrat Light"/>
                </a:endParaRPr>
              </a:p>
            </p:txBody>
          </p:sp>
          <p:sp>
            <p:nvSpPr>
              <p:cNvPr id="323" name="Rectangle 105">
                <a:extLst>
                  <a:ext uri="{FF2B5EF4-FFF2-40B4-BE49-F238E27FC236}">
                    <a16:creationId xmlns:a16="http://schemas.microsoft.com/office/drawing/2014/main" id="{2CB0CDF2-4CFB-49FC-8910-EAC273C9E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57373" y="10820720"/>
                <a:ext cx="1271443" cy="9069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39" tIns="45719" rIns="91439" bIns="4571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272E3A"/>
                  </a:solidFill>
                  <a:latin typeface="Montserrat Light"/>
                </a:endParaRPr>
              </a:p>
            </p:txBody>
          </p:sp>
          <p:sp>
            <p:nvSpPr>
              <p:cNvPr id="324" name="Rectangle 106">
                <a:extLst>
                  <a:ext uri="{FF2B5EF4-FFF2-40B4-BE49-F238E27FC236}">
                    <a16:creationId xmlns:a16="http://schemas.microsoft.com/office/drawing/2014/main" id="{467CD9E9-CECF-4BC1-A6B8-994DCFA54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57373" y="11073230"/>
                <a:ext cx="2087657" cy="942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39" tIns="45719" rIns="91439" bIns="4571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272E3A"/>
                  </a:solidFill>
                  <a:latin typeface="Montserrat Light"/>
                </a:endParaRPr>
              </a:p>
            </p:txBody>
          </p:sp>
          <p:sp>
            <p:nvSpPr>
              <p:cNvPr id="325" name="Rectangle 107">
                <a:extLst>
                  <a:ext uri="{FF2B5EF4-FFF2-40B4-BE49-F238E27FC236}">
                    <a16:creationId xmlns:a16="http://schemas.microsoft.com/office/drawing/2014/main" id="{632469F1-F0F1-4E63-BC20-C16E18D0BA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57373" y="11275950"/>
                <a:ext cx="2087657" cy="942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39" tIns="45719" rIns="91439" bIns="4571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272E3A"/>
                  </a:solidFill>
                  <a:latin typeface="Montserrat Light"/>
                </a:endParaRPr>
              </a:p>
            </p:txBody>
          </p:sp>
        </p:grpSp>
        <p:sp>
          <p:nvSpPr>
            <p:cNvPr id="335" name="Freeform 117">
              <a:extLst>
                <a:ext uri="{FF2B5EF4-FFF2-40B4-BE49-F238E27FC236}">
                  <a16:creationId xmlns:a16="http://schemas.microsoft.com/office/drawing/2014/main" id="{DC2B59D1-8BFF-4E49-B470-43650B99B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02769" y="7778146"/>
              <a:ext cx="280963" cy="373431"/>
            </a:xfrm>
            <a:custGeom>
              <a:avLst/>
              <a:gdLst>
                <a:gd name="T0" fmla="*/ 66 w 158"/>
                <a:gd name="T1" fmla="*/ 158 h 210"/>
                <a:gd name="T2" fmla="*/ 75 w 158"/>
                <a:gd name="T3" fmla="*/ 210 h 210"/>
                <a:gd name="T4" fmla="*/ 143 w 158"/>
                <a:gd name="T5" fmla="*/ 196 h 210"/>
                <a:gd name="T6" fmla="*/ 108 w 158"/>
                <a:gd name="T7" fmla="*/ 140 h 210"/>
                <a:gd name="T8" fmla="*/ 99 w 158"/>
                <a:gd name="T9" fmla="*/ 92 h 210"/>
                <a:gd name="T10" fmla="*/ 32 w 158"/>
                <a:gd name="T11" fmla="*/ 1 h 210"/>
                <a:gd name="T12" fmla="*/ 66 w 158"/>
                <a:gd name="T13" fmla="*/ 158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8" h="210">
                  <a:moveTo>
                    <a:pt x="66" y="158"/>
                  </a:moveTo>
                  <a:cubicBezTo>
                    <a:pt x="67" y="173"/>
                    <a:pt x="71" y="191"/>
                    <a:pt x="75" y="210"/>
                  </a:cubicBezTo>
                  <a:cubicBezTo>
                    <a:pt x="143" y="196"/>
                    <a:pt x="143" y="196"/>
                    <a:pt x="143" y="196"/>
                  </a:cubicBezTo>
                  <a:cubicBezTo>
                    <a:pt x="121" y="167"/>
                    <a:pt x="108" y="147"/>
                    <a:pt x="108" y="140"/>
                  </a:cubicBezTo>
                  <a:cubicBezTo>
                    <a:pt x="158" y="65"/>
                    <a:pt x="117" y="30"/>
                    <a:pt x="99" y="92"/>
                  </a:cubicBezTo>
                  <a:cubicBezTo>
                    <a:pt x="102" y="44"/>
                    <a:pt x="55" y="0"/>
                    <a:pt x="32" y="1"/>
                  </a:cubicBezTo>
                  <a:cubicBezTo>
                    <a:pt x="13" y="2"/>
                    <a:pt x="0" y="36"/>
                    <a:pt x="66" y="158"/>
                  </a:cubicBezTo>
                </a:path>
              </a:pathLst>
            </a:custGeom>
            <a:solidFill>
              <a:srgbClr val="E4AB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336" name="Freeform 118">
              <a:extLst>
                <a:ext uri="{FF2B5EF4-FFF2-40B4-BE49-F238E27FC236}">
                  <a16:creationId xmlns:a16="http://schemas.microsoft.com/office/drawing/2014/main" id="{2DFDC08F-2E90-44A5-9195-7D3555755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2477" y="8100008"/>
              <a:ext cx="366318" cy="654394"/>
            </a:xfrm>
            <a:custGeom>
              <a:avLst/>
              <a:gdLst>
                <a:gd name="T0" fmla="*/ 0 w 206"/>
                <a:gd name="T1" fmla="*/ 241 h 368"/>
                <a:gd name="T2" fmla="*/ 196 w 206"/>
                <a:gd name="T3" fmla="*/ 2 h 368"/>
                <a:gd name="T4" fmla="*/ 187 w 206"/>
                <a:gd name="T5" fmla="*/ 258 h 368"/>
                <a:gd name="T6" fmla="*/ 84 w 206"/>
                <a:gd name="T7" fmla="*/ 368 h 368"/>
                <a:gd name="T8" fmla="*/ 0 w 206"/>
                <a:gd name="T9" fmla="*/ 241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368">
                  <a:moveTo>
                    <a:pt x="0" y="241"/>
                  </a:moveTo>
                  <a:cubicBezTo>
                    <a:pt x="57" y="160"/>
                    <a:pt x="198" y="0"/>
                    <a:pt x="196" y="2"/>
                  </a:cubicBezTo>
                  <a:cubicBezTo>
                    <a:pt x="189" y="24"/>
                    <a:pt x="206" y="73"/>
                    <a:pt x="187" y="258"/>
                  </a:cubicBezTo>
                  <a:cubicBezTo>
                    <a:pt x="183" y="264"/>
                    <a:pt x="95" y="360"/>
                    <a:pt x="84" y="368"/>
                  </a:cubicBezTo>
                  <a:cubicBezTo>
                    <a:pt x="33" y="321"/>
                    <a:pt x="20" y="273"/>
                    <a:pt x="0" y="241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337" name="Freeform 119">
              <a:extLst>
                <a:ext uri="{FF2B5EF4-FFF2-40B4-BE49-F238E27FC236}">
                  <a16:creationId xmlns:a16="http://schemas.microsoft.com/office/drawing/2014/main" id="{F2F57DED-58BE-465F-88B6-1FA453288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8272" y="11704506"/>
              <a:ext cx="190272" cy="517469"/>
            </a:xfrm>
            <a:custGeom>
              <a:avLst/>
              <a:gdLst>
                <a:gd name="T0" fmla="*/ 18 w 107"/>
                <a:gd name="T1" fmla="*/ 0 h 291"/>
                <a:gd name="T2" fmla="*/ 1 w 107"/>
                <a:gd name="T3" fmla="*/ 128 h 291"/>
                <a:gd name="T4" fmla="*/ 2 w 107"/>
                <a:gd name="T5" fmla="*/ 266 h 291"/>
                <a:gd name="T6" fmla="*/ 83 w 107"/>
                <a:gd name="T7" fmla="*/ 263 h 291"/>
                <a:gd name="T8" fmla="*/ 107 w 107"/>
                <a:gd name="T9" fmla="*/ 34 h 291"/>
                <a:gd name="T10" fmla="*/ 18 w 107"/>
                <a:gd name="T11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" h="291">
                  <a:moveTo>
                    <a:pt x="18" y="0"/>
                  </a:moveTo>
                  <a:cubicBezTo>
                    <a:pt x="1" y="128"/>
                    <a:pt x="1" y="128"/>
                    <a:pt x="1" y="128"/>
                  </a:cubicBezTo>
                  <a:cubicBezTo>
                    <a:pt x="0" y="147"/>
                    <a:pt x="1" y="200"/>
                    <a:pt x="2" y="266"/>
                  </a:cubicBezTo>
                  <a:cubicBezTo>
                    <a:pt x="31" y="291"/>
                    <a:pt x="77" y="284"/>
                    <a:pt x="83" y="263"/>
                  </a:cubicBezTo>
                  <a:cubicBezTo>
                    <a:pt x="89" y="243"/>
                    <a:pt x="107" y="34"/>
                    <a:pt x="107" y="34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E4AB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338" name="Freeform 120">
              <a:extLst>
                <a:ext uri="{FF2B5EF4-FFF2-40B4-BE49-F238E27FC236}">
                  <a16:creationId xmlns:a16="http://schemas.microsoft.com/office/drawing/2014/main" id="{CCA287BD-C702-47A5-B9EB-AA7561B12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3522" y="12077937"/>
              <a:ext cx="513912" cy="218724"/>
            </a:xfrm>
            <a:custGeom>
              <a:avLst/>
              <a:gdLst>
                <a:gd name="T0" fmla="*/ 289 w 289"/>
                <a:gd name="T1" fmla="*/ 106 h 123"/>
                <a:gd name="T2" fmla="*/ 198 w 289"/>
                <a:gd name="T3" fmla="*/ 112 h 123"/>
                <a:gd name="T4" fmla="*/ 175 w 289"/>
                <a:gd name="T5" fmla="*/ 122 h 123"/>
                <a:gd name="T6" fmla="*/ 119 w 289"/>
                <a:gd name="T7" fmla="*/ 112 h 123"/>
                <a:gd name="T8" fmla="*/ 1 w 289"/>
                <a:gd name="T9" fmla="*/ 107 h 123"/>
                <a:gd name="T10" fmla="*/ 11 w 289"/>
                <a:gd name="T11" fmla="*/ 87 h 123"/>
                <a:gd name="T12" fmla="*/ 65 w 289"/>
                <a:gd name="T13" fmla="*/ 67 h 123"/>
                <a:gd name="T14" fmla="*/ 131 w 289"/>
                <a:gd name="T15" fmla="*/ 39 h 123"/>
                <a:gd name="T16" fmla="*/ 150 w 289"/>
                <a:gd name="T17" fmla="*/ 25 h 123"/>
                <a:gd name="T18" fmla="*/ 150 w 289"/>
                <a:gd name="T19" fmla="*/ 25 h 123"/>
                <a:gd name="T20" fmla="*/ 183 w 289"/>
                <a:gd name="T21" fmla="*/ 0 h 123"/>
                <a:gd name="T22" fmla="*/ 211 w 289"/>
                <a:gd name="T23" fmla="*/ 20 h 123"/>
                <a:gd name="T24" fmla="*/ 203 w 289"/>
                <a:gd name="T25" fmla="*/ 35 h 123"/>
                <a:gd name="T26" fmla="*/ 203 w 289"/>
                <a:gd name="T27" fmla="*/ 35 h 123"/>
                <a:gd name="T28" fmla="*/ 222 w 289"/>
                <a:gd name="T29" fmla="*/ 36 h 123"/>
                <a:gd name="T30" fmla="*/ 255 w 289"/>
                <a:gd name="T31" fmla="*/ 6 h 123"/>
                <a:gd name="T32" fmla="*/ 289 w 289"/>
                <a:gd name="T33" fmla="*/ 10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9" h="123">
                  <a:moveTo>
                    <a:pt x="289" y="106"/>
                  </a:moveTo>
                  <a:cubicBezTo>
                    <a:pt x="271" y="108"/>
                    <a:pt x="205" y="112"/>
                    <a:pt x="198" y="112"/>
                  </a:cubicBezTo>
                  <a:cubicBezTo>
                    <a:pt x="192" y="113"/>
                    <a:pt x="179" y="122"/>
                    <a:pt x="175" y="122"/>
                  </a:cubicBezTo>
                  <a:cubicBezTo>
                    <a:pt x="154" y="123"/>
                    <a:pt x="126" y="114"/>
                    <a:pt x="119" y="112"/>
                  </a:cubicBezTo>
                  <a:cubicBezTo>
                    <a:pt x="111" y="111"/>
                    <a:pt x="2" y="109"/>
                    <a:pt x="1" y="107"/>
                  </a:cubicBezTo>
                  <a:cubicBezTo>
                    <a:pt x="0" y="105"/>
                    <a:pt x="1" y="91"/>
                    <a:pt x="11" y="87"/>
                  </a:cubicBezTo>
                  <a:cubicBezTo>
                    <a:pt x="16" y="85"/>
                    <a:pt x="39" y="77"/>
                    <a:pt x="65" y="67"/>
                  </a:cubicBezTo>
                  <a:cubicBezTo>
                    <a:pt x="91" y="57"/>
                    <a:pt x="118" y="45"/>
                    <a:pt x="131" y="39"/>
                  </a:cubicBezTo>
                  <a:cubicBezTo>
                    <a:pt x="139" y="35"/>
                    <a:pt x="143" y="29"/>
                    <a:pt x="150" y="25"/>
                  </a:cubicBezTo>
                  <a:cubicBezTo>
                    <a:pt x="150" y="25"/>
                    <a:pt x="150" y="25"/>
                    <a:pt x="150" y="25"/>
                  </a:cubicBezTo>
                  <a:cubicBezTo>
                    <a:pt x="155" y="22"/>
                    <a:pt x="180" y="0"/>
                    <a:pt x="183" y="0"/>
                  </a:cubicBezTo>
                  <a:cubicBezTo>
                    <a:pt x="187" y="1"/>
                    <a:pt x="211" y="16"/>
                    <a:pt x="211" y="20"/>
                  </a:cubicBezTo>
                  <a:cubicBezTo>
                    <a:pt x="211" y="22"/>
                    <a:pt x="207" y="29"/>
                    <a:pt x="203" y="35"/>
                  </a:cubicBezTo>
                  <a:cubicBezTo>
                    <a:pt x="203" y="35"/>
                    <a:pt x="203" y="35"/>
                    <a:pt x="203" y="35"/>
                  </a:cubicBezTo>
                  <a:cubicBezTo>
                    <a:pt x="209" y="37"/>
                    <a:pt x="215" y="38"/>
                    <a:pt x="222" y="36"/>
                  </a:cubicBezTo>
                  <a:cubicBezTo>
                    <a:pt x="242" y="31"/>
                    <a:pt x="244" y="7"/>
                    <a:pt x="255" y="6"/>
                  </a:cubicBezTo>
                  <a:cubicBezTo>
                    <a:pt x="267" y="6"/>
                    <a:pt x="289" y="32"/>
                    <a:pt x="289" y="106"/>
                  </a:cubicBezTo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339" name="Freeform 121">
              <a:extLst>
                <a:ext uri="{FF2B5EF4-FFF2-40B4-BE49-F238E27FC236}">
                  <a16:creationId xmlns:a16="http://schemas.microsoft.com/office/drawing/2014/main" id="{FAA97200-A48A-4B5C-AAC9-9DCC1526CF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34255" y="11704506"/>
              <a:ext cx="188494" cy="517469"/>
            </a:xfrm>
            <a:custGeom>
              <a:avLst/>
              <a:gdLst>
                <a:gd name="T0" fmla="*/ 30 w 106"/>
                <a:gd name="T1" fmla="*/ 0 h 291"/>
                <a:gd name="T2" fmla="*/ 1 w 106"/>
                <a:gd name="T3" fmla="*/ 94 h 291"/>
                <a:gd name="T4" fmla="*/ 14 w 106"/>
                <a:gd name="T5" fmla="*/ 266 h 291"/>
                <a:gd name="T6" fmla="*/ 95 w 106"/>
                <a:gd name="T7" fmla="*/ 264 h 291"/>
                <a:gd name="T8" fmla="*/ 106 w 106"/>
                <a:gd name="T9" fmla="*/ 40 h 291"/>
                <a:gd name="T10" fmla="*/ 30 w 106"/>
                <a:gd name="T11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" h="291">
                  <a:moveTo>
                    <a:pt x="30" y="0"/>
                  </a:moveTo>
                  <a:cubicBezTo>
                    <a:pt x="1" y="94"/>
                    <a:pt x="1" y="94"/>
                    <a:pt x="1" y="94"/>
                  </a:cubicBezTo>
                  <a:cubicBezTo>
                    <a:pt x="0" y="113"/>
                    <a:pt x="13" y="200"/>
                    <a:pt x="14" y="266"/>
                  </a:cubicBezTo>
                  <a:cubicBezTo>
                    <a:pt x="43" y="291"/>
                    <a:pt x="89" y="285"/>
                    <a:pt x="95" y="264"/>
                  </a:cubicBezTo>
                  <a:cubicBezTo>
                    <a:pt x="101" y="244"/>
                    <a:pt x="106" y="40"/>
                    <a:pt x="106" y="40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E4AB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340" name="Freeform 122">
              <a:extLst>
                <a:ext uri="{FF2B5EF4-FFF2-40B4-BE49-F238E27FC236}">
                  <a16:creationId xmlns:a16="http://schemas.microsoft.com/office/drawing/2014/main" id="{3D192FF8-BD40-4564-BF3D-5DAE11A442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5300" y="12266431"/>
              <a:ext cx="521025" cy="58682"/>
            </a:xfrm>
            <a:custGeom>
              <a:avLst/>
              <a:gdLst>
                <a:gd name="T0" fmla="*/ 287 w 293"/>
                <a:gd name="T1" fmla="*/ 0 h 33"/>
                <a:gd name="T2" fmla="*/ 288 w 293"/>
                <a:gd name="T3" fmla="*/ 1 h 33"/>
                <a:gd name="T4" fmla="*/ 292 w 293"/>
                <a:gd name="T5" fmla="*/ 19 h 33"/>
                <a:gd name="T6" fmla="*/ 163 w 293"/>
                <a:gd name="T7" fmla="*/ 30 h 33"/>
                <a:gd name="T8" fmla="*/ 0 w 293"/>
                <a:gd name="T9" fmla="*/ 1 h 33"/>
                <a:gd name="T10" fmla="*/ 0 w 293"/>
                <a:gd name="T11" fmla="*/ 1 h 33"/>
                <a:gd name="T12" fmla="*/ 118 w 293"/>
                <a:gd name="T13" fmla="*/ 6 h 33"/>
                <a:gd name="T14" fmla="*/ 174 w 293"/>
                <a:gd name="T15" fmla="*/ 16 h 33"/>
                <a:gd name="T16" fmla="*/ 197 w 293"/>
                <a:gd name="T17" fmla="*/ 6 h 33"/>
                <a:gd name="T18" fmla="*/ 287 w 293"/>
                <a:gd name="T1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3" h="33">
                  <a:moveTo>
                    <a:pt x="287" y="0"/>
                  </a:moveTo>
                  <a:cubicBezTo>
                    <a:pt x="288" y="1"/>
                    <a:pt x="288" y="1"/>
                    <a:pt x="288" y="1"/>
                  </a:cubicBezTo>
                  <a:cubicBezTo>
                    <a:pt x="289" y="4"/>
                    <a:pt x="293" y="16"/>
                    <a:pt x="292" y="19"/>
                  </a:cubicBezTo>
                  <a:cubicBezTo>
                    <a:pt x="291" y="22"/>
                    <a:pt x="246" y="33"/>
                    <a:pt x="163" y="30"/>
                  </a:cubicBezTo>
                  <a:cubicBezTo>
                    <a:pt x="81" y="28"/>
                    <a:pt x="12" y="25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3" y="3"/>
                    <a:pt x="111" y="5"/>
                    <a:pt x="118" y="6"/>
                  </a:cubicBezTo>
                  <a:cubicBezTo>
                    <a:pt x="125" y="8"/>
                    <a:pt x="153" y="17"/>
                    <a:pt x="174" y="16"/>
                  </a:cubicBezTo>
                  <a:cubicBezTo>
                    <a:pt x="178" y="16"/>
                    <a:pt x="191" y="7"/>
                    <a:pt x="197" y="6"/>
                  </a:cubicBezTo>
                  <a:cubicBezTo>
                    <a:pt x="204" y="6"/>
                    <a:pt x="269" y="2"/>
                    <a:pt x="287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341" name="Freeform 123">
              <a:extLst>
                <a:ext uri="{FF2B5EF4-FFF2-40B4-BE49-F238E27FC236}">
                  <a16:creationId xmlns:a16="http://schemas.microsoft.com/office/drawing/2014/main" id="{9347B775-A5DD-4DDD-8BA6-110398A84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27560" y="12136619"/>
              <a:ext cx="321862" cy="183159"/>
            </a:xfrm>
            <a:custGeom>
              <a:avLst/>
              <a:gdLst>
                <a:gd name="T0" fmla="*/ 0 w 181"/>
                <a:gd name="T1" fmla="*/ 103 h 103"/>
                <a:gd name="T2" fmla="*/ 179 w 181"/>
                <a:gd name="T3" fmla="*/ 103 h 103"/>
                <a:gd name="T4" fmla="*/ 174 w 181"/>
                <a:gd name="T5" fmla="*/ 36 h 103"/>
                <a:gd name="T6" fmla="*/ 153 w 181"/>
                <a:gd name="T7" fmla="*/ 1 h 103"/>
                <a:gd name="T8" fmla="*/ 121 w 181"/>
                <a:gd name="T9" fmla="*/ 30 h 103"/>
                <a:gd name="T10" fmla="*/ 74 w 181"/>
                <a:gd name="T11" fmla="*/ 8 h 103"/>
                <a:gd name="T12" fmla="*/ 12 w 181"/>
                <a:gd name="T13" fmla="*/ 64 h 103"/>
                <a:gd name="T14" fmla="*/ 0 w 181"/>
                <a:gd name="T1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1" h="103">
                  <a:moveTo>
                    <a:pt x="0" y="103"/>
                  </a:moveTo>
                  <a:cubicBezTo>
                    <a:pt x="67" y="103"/>
                    <a:pt x="179" y="103"/>
                    <a:pt x="179" y="103"/>
                  </a:cubicBezTo>
                  <a:cubicBezTo>
                    <a:pt x="181" y="92"/>
                    <a:pt x="179" y="50"/>
                    <a:pt x="174" y="36"/>
                  </a:cubicBezTo>
                  <a:cubicBezTo>
                    <a:pt x="168" y="17"/>
                    <a:pt x="161" y="1"/>
                    <a:pt x="153" y="1"/>
                  </a:cubicBezTo>
                  <a:cubicBezTo>
                    <a:pt x="136" y="0"/>
                    <a:pt x="146" y="31"/>
                    <a:pt x="121" y="30"/>
                  </a:cubicBezTo>
                  <a:cubicBezTo>
                    <a:pt x="97" y="28"/>
                    <a:pt x="106" y="9"/>
                    <a:pt x="74" y="8"/>
                  </a:cubicBezTo>
                  <a:cubicBezTo>
                    <a:pt x="68" y="7"/>
                    <a:pt x="35" y="36"/>
                    <a:pt x="12" y="64"/>
                  </a:cubicBezTo>
                  <a:cubicBezTo>
                    <a:pt x="4" y="74"/>
                    <a:pt x="0" y="85"/>
                    <a:pt x="0" y="103"/>
                  </a:cubicBezTo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342" name="Freeform 124">
              <a:extLst>
                <a:ext uri="{FF2B5EF4-FFF2-40B4-BE49-F238E27FC236}">
                  <a16:creationId xmlns:a16="http://schemas.microsoft.com/office/drawing/2014/main" id="{76EF30E0-CAEE-45CA-A853-51C6F1ECB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27560" y="12280657"/>
              <a:ext cx="320084" cy="39122"/>
            </a:xfrm>
            <a:custGeom>
              <a:avLst/>
              <a:gdLst>
                <a:gd name="T0" fmla="*/ 0 w 180"/>
                <a:gd name="T1" fmla="*/ 22 h 22"/>
                <a:gd name="T2" fmla="*/ 179 w 180"/>
                <a:gd name="T3" fmla="*/ 22 h 22"/>
                <a:gd name="T4" fmla="*/ 180 w 180"/>
                <a:gd name="T5" fmla="*/ 0 h 22"/>
                <a:gd name="T6" fmla="*/ 1 w 180"/>
                <a:gd name="T7" fmla="*/ 5 h 22"/>
                <a:gd name="T8" fmla="*/ 0 w 180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22">
                  <a:moveTo>
                    <a:pt x="0" y="22"/>
                  </a:moveTo>
                  <a:cubicBezTo>
                    <a:pt x="67" y="22"/>
                    <a:pt x="179" y="22"/>
                    <a:pt x="179" y="22"/>
                  </a:cubicBezTo>
                  <a:cubicBezTo>
                    <a:pt x="180" y="18"/>
                    <a:pt x="180" y="9"/>
                    <a:pt x="180" y="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10"/>
                    <a:pt x="0" y="16"/>
                    <a:pt x="0" y="22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343" name="Freeform 125">
              <a:extLst>
                <a:ext uri="{FF2B5EF4-FFF2-40B4-BE49-F238E27FC236}">
                  <a16:creationId xmlns:a16="http://schemas.microsoft.com/office/drawing/2014/main" id="{1303AF1D-C1B9-4E77-A9E7-F8B1C6F79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2937" y="9282540"/>
              <a:ext cx="1198536" cy="2729603"/>
            </a:xfrm>
            <a:custGeom>
              <a:avLst/>
              <a:gdLst>
                <a:gd name="T0" fmla="*/ 442 w 674"/>
                <a:gd name="T1" fmla="*/ 1521 h 1535"/>
                <a:gd name="T2" fmla="*/ 343 w 674"/>
                <a:gd name="T3" fmla="*/ 357 h 1535"/>
                <a:gd name="T4" fmla="*/ 217 w 674"/>
                <a:gd name="T5" fmla="*/ 770 h 1535"/>
                <a:gd name="T6" fmla="*/ 0 w 674"/>
                <a:gd name="T7" fmla="*/ 773 h 1535"/>
                <a:gd name="T8" fmla="*/ 114 w 674"/>
                <a:gd name="T9" fmla="*/ 90 h 1535"/>
                <a:gd name="T10" fmla="*/ 278 w 674"/>
                <a:gd name="T11" fmla="*/ 74 h 1535"/>
                <a:gd name="T12" fmla="*/ 518 w 674"/>
                <a:gd name="T13" fmla="*/ 32 h 1535"/>
                <a:gd name="T14" fmla="*/ 641 w 674"/>
                <a:gd name="T15" fmla="*/ 106 h 1535"/>
                <a:gd name="T16" fmla="*/ 641 w 674"/>
                <a:gd name="T17" fmla="*/ 1005 h 1535"/>
                <a:gd name="T18" fmla="*/ 670 w 674"/>
                <a:gd name="T19" fmla="*/ 1233 h 1535"/>
                <a:gd name="T20" fmla="*/ 640 w 674"/>
                <a:gd name="T21" fmla="*/ 1269 h 1535"/>
                <a:gd name="T22" fmla="*/ 654 w 674"/>
                <a:gd name="T23" fmla="*/ 1411 h 1535"/>
                <a:gd name="T24" fmla="*/ 618 w 674"/>
                <a:gd name="T25" fmla="*/ 1481 h 1535"/>
                <a:gd name="T26" fmla="*/ 611 w 674"/>
                <a:gd name="T27" fmla="*/ 1516 h 1535"/>
                <a:gd name="T28" fmla="*/ 442 w 674"/>
                <a:gd name="T29" fmla="*/ 1521 h 1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4" h="1535">
                  <a:moveTo>
                    <a:pt x="442" y="1521"/>
                  </a:moveTo>
                  <a:cubicBezTo>
                    <a:pt x="425" y="1165"/>
                    <a:pt x="354" y="621"/>
                    <a:pt x="343" y="357"/>
                  </a:cubicBezTo>
                  <a:cubicBezTo>
                    <a:pt x="302" y="472"/>
                    <a:pt x="238" y="638"/>
                    <a:pt x="217" y="770"/>
                  </a:cubicBezTo>
                  <a:cubicBezTo>
                    <a:pt x="0" y="773"/>
                    <a:pt x="0" y="773"/>
                    <a:pt x="0" y="773"/>
                  </a:cubicBezTo>
                  <a:cubicBezTo>
                    <a:pt x="3" y="592"/>
                    <a:pt x="84" y="276"/>
                    <a:pt x="114" y="90"/>
                  </a:cubicBezTo>
                  <a:cubicBezTo>
                    <a:pt x="164" y="57"/>
                    <a:pt x="211" y="72"/>
                    <a:pt x="278" y="74"/>
                  </a:cubicBezTo>
                  <a:cubicBezTo>
                    <a:pt x="344" y="76"/>
                    <a:pt x="401" y="0"/>
                    <a:pt x="518" y="32"/>
                  </a:cubicBezTo>
                  <a:cubicBezTo>
                    <a:pt x="579" y="49"/>
                    <a:pt x="616" y="84"/>
                    <a:pt x="641" y="106"/>
                  </a:cubicBezTo>
                  <a:cubicBezTo>
                    <a:pt x="662" y="346"/>
                    <a:pt x="644" y="846"/>
                    <a:pt x="641" y="1005"/>
                  </a:cubicBezTo>
                  <a:cubicBezTo>
                    <a:pt x="638" y="1165"/>
                    <a:pt x="674" y="1213"/>
                    <a:pt x="670" y="1233"/>
                  </a:cubicBezTo>
                  <a:cubicBezTo>
                    <a:pt x="666" y="1253"/>
                    <a:pt x="644" y="1255"/>
                    <a:pt x="640" y="1269"/>
                  </a:cubicBezTo>
                  <a:cubicBezTo>
                    <a:pt x="629" y="1315"/>
                    <a:pt x="657" y="1380"/>
                    <a:pt x="654" y="1411"/>
                  </a:cubicBezTo>
                  <a:cubicBezTo>
                    <a:pt x="650" y="1441"/>
                    <a:pt x="626" y="1472"/>
                    <a:pt x="618" y="1481"/>
                  </a:cubicBezTo>
                  <a:cubicBezTo>
                    <a:pt x="609" y="1490"/>
                    <a:pt x="627" y="1507"/>
                    <a:pt x="611" y="1516"/>
                  </a:cubicBezTo>
                  <a:cubicBezTo>
                    <a:pt x="596" y="1525"/>
                    <a:pt x="495" y="1535"/>
                    <a:pt x="442" y="1521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344" name="Freeform 126">
              <a:extLst>
                <a:ext uri="{FF2B5EF4-FFF2-40B4-BE49-F238E27FC236}">
                  <a16:creationId xmlns:a16="http://schemas.microsoft.com/office/drawing/2014/main" id="{26C3192C-EFC6-430C-9360-808018C2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19819" y="10617999"/>
              <a:ext cx="441004" cy="1387029"/>
            </a:xfrm>
            <a:custGeom>
              <a:avLst/>
              <a:gdLst>
                <a:gd name="T0" fmla="*/ 231 w 248"/>
                <a:gd name="T1" fmla="*/ 17 h 780"/>
                <a:gd name="T2" fmla="*/ 227 w 248"/>
                <a:gd name="T3" fmla="*/ 29 h 780"/>
                <a:gd name="T4" fmla="*/ 244 w 248"/>
                <a:gd name="T5" fmla="*/ 469 h 780"/>
                <a:gd name="T6" fmla="*/ 210 w 248"/>
                <a:gd name="T7" fmla="*/ 518 h 780"/>
                <a:gd name="T8" fmla="*/ 222 w 248"/>
                <a:gd name="T9" fmla="*/ 609 h 780"/>
                <a:gd name="T10" fmla="*/ 198 w 248"/>
                <a:gd name="T11" fmla="*/ 628 h 780"/>
                <a:gd name="T12" fmla="*/ 198 w 248"/>
                <a:gd name="T13" fmla="*/ 761 h 780"/>
                <a:gd name="T14" fmla="*/ 170 w 248"/>
                <a:gd name="T15" fmla="*/ 762 h 780"/>
                <a:gd name="T16" fmla="*/ 148 w 248"/>
                <a:gd name="T17" fmla="*/ 775 h 780"/>
                <a:gd name="T18" fmla="*/ 15 w 248"/>
                <a:gd name="T19" fmla="*/ 780 h 780"/>
                <a:gd name="T20" fmla="*/ 16 w 248"/>
                <a:gd name="T21" fmla="*/ 0 h 780"/>
                <a:gd name="T22" fmla="*/ 231 w 248"/>
                <a:gd name="T23" fmla="*/ 17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8" h="780">
                  <a:moveTo>
                    <a:pt x="231" y="17"/>
                  </a:moveTo>
                  <a:cubicBezTo>
                    <a:pt x="229" y="21"/>
                    <a:pt x="228" y="25"/>
                    <a:pt x="227" y="29"/>
                  </a:cubicBezTo>
                  <a:cubicBezTo>
                    <a:pt x="177" y="226"/>
                    <a:pt x="248" y="450"/>
                    <a:pt x="244" y="469"/>
                  </a:cubicBezTo>
                  <a:cubicBezTo>
                    <a:pt x="240" y="489"/>
                    <a:pt x="217" y="473"/>
                    <a:pt x="210" y="518"/>
                  </a:cubicBezTo>
                  <a:cubicBezTo>
                    <a:pt x="205" y="544"/>
                    <a:pt x="222" y="584"/>
                    <a:pt x="222" y="609"/>
                  </a:cubicBezTo>
                  <a:cubicBezTo>
                    <a:pt x="222" y="624"/>
                    <a:pt x="198" y="612"/>
                    <a:pt x="198" y="628"/>
                  </a:cubicBezTo>
                  <a:cubicBezTo>
                    <a:pt x="200" y="683"/>
                    <a:pt x="203" y="756"/>
                    <a:pt x="198" y="761"/>
                  </a:cubicBezTo>
                  <a:cubicBezTo>
                    <a:pt x="193" y="765"/>
                    <a:pt x="180" y="758"/>
                    <a:pt x="170" y="762"/>
                  </a:cubicBezTo>
                  <a:cubicBezTo>
                    <a:pt x="158" y="766"/>
                    <a:pt x="160" y="774"/>
                    <a:pt x="148" y="775"/>
                  </a:cubicBezTo>
                  <a:cubicBezTo>
                    <a:pt x="126" y="778"/>
                    <a:pt x="82" y="760"/>
                    <a:pt x="15" y="780"/>
                  </a:cubicBezTo>
                  <a:cubicBezTo>
                    <a:pt x="16" y="570"/>
                    <a:pt x="0" y="101"/>
                    <a:pt x="16" y="0"/>
                  </a:cubicBezTo>
                  <a:lnTo>
                    <a:pt x="231" y="17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345" name="Freeform 127">
              <a:extLst>
                <a:ext uri="{FF2B5EF4-FFF2-40B4-BE49-F238E27FC236}">
                  <a16:creationId xmlns:a16="http://schemas.microsoft.com/office/drawing/2014/main" id="{8F11C38A-DC21-431F-98D6-C6C25DEACB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1431" y="7977309"/>
              <a:ext cx="962029" cy="1584414"/>
            </a:xfrm>
            <a:custGeom>
              <a:avLst/>
              <a:gdLst>
                <a:gd name="T0" fmla="*/ 56 w 541"/>
                <a:gd name="T1" fmla="*/ 74 h 891"/>
                <a:gd name="T2" fmla="*/ 0 w 541"/>
                <a:gd name="T3" fmla="*/ 874 h 891"/>
                <a:gd name="T4" fmla="*/ 538 w 541"/>
                <a:gd name="T5" fmla="*/ 878 h 891"/>
                <a:gd name="T6" fmla="*/ 503 w 541"/>
                <a:gd name="T7" fmla="*/ 64 h 891"/>
                <a:gd name="T8" fmla="*/ 332 w 541"/>
                <a:gd name="T9" fmla="*/ 0 h 891"/>
                <a:gd name="T10" fmla="*/ 56 w 541"/>
                <a:gd name="T11" fmla="*/ 74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1" h="891">
                  <a:moveTo>
                    <a:pt x="56" y="74"/>
                  </a:moveTo>
                  <a:cubicBezTo>
                    <a:pt x="37" y="85"/>
                    <a:pt x="54" y="442"/>
                    <a:pt x="0" y="874"/>
                  </a:cubicBezTo>
                  <a:cubicBezTo>
                    <a:pt x="31" y="879"/>
                    <a:pt x="510" y="891"/>
                    <a:pt x="538" y="878"/>
                  </a:cubicBezTo>
                  <a:cubicBezTo>
                    <a:pt x="541" y="756"/>
                    <a:pt x="517" y="97"/>
                    <a:pt x="503" y="64"/>
                  </a:cubicBezTo>
                  <a:cubicBezTo>
                    <a:pt x="453" y="33"/>
                    <a:pt x="373" y="1"/>
                    <a:pt x="332" y="0"/>
                  </a:cubicBezTo>
                  <a:cubicBezTo>
                    <a:pt x="246" y="3"/>
                    <a:pt x="166" y="4"/>
                    <a:pt x="56" y="74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346" name="Freeform 128">
              <a:extLst>
                <a:ext uri="{FF2B5EF4-FFF2-40B4-BE49-F238E27FC236}">
                  <a16:creationId xmlns:a16="http://schemas.microsoft.com/office/drawing/2014/main" id="{D90A1A42-B315-4078-AA9B-DC149BAB5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27560" y="8919778"/>
              <a:ext cx="892678" cy="585042"/>
            </a:xfrm>
            <a:custGeom>
              <a:avLst/>
              <a:gdLst>
                <a:gd name="T0" fmla="*/ 489 w 502"/>
                <a:gd name="T1" fmla="*/ 0 h 329"/>
                <a:gd name="T2" fmla="*/ 15 w 502"/>
                <a:gd name="T3" fmla="*/ 0 h 329"/>
                <a:gd name="T4" fmla="*/ 0 w 502"/>
                <a:gd name="T5" fmla="*/ 329 h 329"/>
                <a:gd name="T6" fmla="*/ 502 w 502"/>
                <a:gd name="T7" fmla="*/ 329 h 329"/>
                <a:gd name="T8" fmla="*/ 489 w 502"/>
                <a:gd name="T9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2" h="329">
                  <a:moveTo>
                    <a:pt x="489" y="0"/>
                  </a:moveTo>
                  <a:lnTo>
                    <a:pt x="15" y="0"/>
                  </a:lnTo>
                  <a:lnTo>
                    <a:pt x="0" y="329"/>
                  </a:lnTo>
                  <a:lnTo>
                    <a:pt x="502" y="329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347" name="Freeform 129">
              <a:extLst>
                <a:ext uri="{FF2B5EF4-FFF2-40B4-BE49-F238E27FC236}">
                  <a16:creationId xmlns:a16="http://schemas.microsoft.com/office/drawing/2014/main" id="{133C7366-948A-4A1D-8E55-4559B094C7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13857" y="8078670"/>
              <a:ext cx="672176" cy="1451046"/>
            </a:xfrm>
            <a:custGeom>
              <a:avLst/>
              <a:gdLst>
                <a:gd name="T0" fmla="*/ 75 w 378"/>
                <a:gd name="T1" fmla="*/ 760 h 816"/>
                <a:gd name="T2" fmla="*/ 220 w 378"/>
                <a:gd name="T3" fmla="*/ 396 h 816"/>
                <a:gd name="T4" fmla="*/ 54 w 378"/>
                <a:gd name="T5" fmla="*/ 204 h 816"/>
                <a:gd name="T6" fmla="*/ 41 w 378"/>
                <a:gd name="T7" fmla="*/ 0 h 816"/>
                <a:gd name="T8" fmla="*/ 364 w 378"/>
                <a:gd name="T9" fmla="*/ 387 h 816"/>
                <a:gd name="T10" fmla="*/ 139 w 378"/>
                <a:gd name="T11" fmla="*/ 816 h 816"/>
                <a:gd name="T12" fmla="*/ 75 w 378"/>
                <a:gd name="T13" fmla="*/ 76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" h="816">
                  <a:moveTo>
                    <a:pt x="75" y="760"/>
                  </a:moveTo>
                  <a:cubicBezTo>
                    <a:pt x="210" y="630"/>
                    <a:pt x="223" y="429"/>
                    <a:pt x="220" y="396"/>
                  </a:cubicBezTo>
                  <a:cubicBezTo>
                    <a:pt x="209" y="362"/>
                    <a:pt x="109" y="272"/>
                    <a:pt x="54" y="204"/>
                  </a:cubicBezTo>
                  <a:cubicBezTo>
                    <a:pt x="0" y="135"/>
                    <a:pt x="30" y="4"/>
                    <a:pt x="41" y="0"/>
                  </a:cubicBezTo>
                  <a:cubicBezTo>
                    <a:pt x="98" y="11"/>
                    <a:pt x="318" y="219"/>
                    <a:pt x="364" y="387"/>
                  </a:cubicBezTo>
                  <a:cubicBezTo>
                    <a:pt x="378" y="480"/>
                    <a:pt x="264" y="741"/>
                    <a:pt x="139" y="816"/>
                  </a:cubicBezTo>
                  <a:lnTo>
                    <a:pt x="75" y="76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348" name="Freeform 130">
              <a:extLst>
                <a:ext uri="{FF2B5EF4-FFF2-40B4-BE49-F238E27FC236}">
                  <a16:creationId xmlns:a16="http://schemas.microsoft.com/office/drawing/2014/main" id="{D39CDBB7-A1EB-408C-A733-9B3E23F90F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31639" y="9456807"/>
              <a:ext cx="218724" cy="119142"/>
            </a:xfrm>
            <a:custGeom>
              <a:avLst/>
              <a:gdLst>
                <a:gd name="T0" fmla="*/ 114 w 123"/>
                <a:gd name="T1" fmla="*/ 27 h 67"/>
                <a:gd name="T2" fmla="*/ 123 w 123"/>
                <a:gd name="T3" fmla="*/ 35 h 67"/>
                <a:gd name="T4" fmla="*/ 67 w 123"/>
                <a:gd name="T5" fmla="*/ 66 h 67"/>
                <a:gd name="T6" fmla="*/ 0 w 123"/>
                <a:gd name="T7" fmla="*/ 27 h 67"/>
                <a:gd name="T8" fmla="*/ 47 w 123"/>
                <a:gd name="T9" fmla="*/ 27 h 67"/>
                <a:gd name="T10" fmla="*/ 82 w 123"/>
                <a:gd name="T11" fmla="*/ 0 h 67"/>
                <a:gd name="T12" fmla="*/ 114 w 123"/>
                <a:gd name="T13" fmla="*/ 2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67">
                  <a:moveTo>
                    <a:pt x="114" y="27"/>
                  </a:moveTo>
                  <a:cubicBezTo>
                    <a:pt x="123" y="35"/>
                    <a:pt x="123" y="35"/>
                    <a:pt x="123" y="35"/>
                  </a:cubicBezTo>
                  <a:cubicBezTo>
                    <a:pt x="109" y="44"/>
                    <a:pt x="74" y="65"/>
                    <a:pt x="67" y="66"/>
                  </a:cubicBezTo>
                  <a:cubicBezTo>
                    <a:pt x="60" y="67"/>
                    <a:pt x="6" y="63"/>
                    <a:pt x="0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82" y="0"/>
                    <a:pt x="82" y="0"/>
                    <a:pt x="82" y="0"/>
                  </a:cubicBezTo>
                  <a:lnTo>
                    <a:pt x="114" y="27"/>
                  </a:lnTo>
                  <a:close/>
                </a:path>
              </a:pathLst>
            </a:custGeom>
            <a:solidFill>
              <a:srgbClr val="E4AB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349" name="Freeform 131">
              <a:extLst>
                <a:ext uri="{FF2B5EF4-FFF2-40B4-BE49-F238E27FC236}">
                  <a16:creationId xmlns:a16="http://schemas.microsoft.com/office/drawing/2014/main" id="{0CADEFA2-1D73-4DC8-BAEC-A12A86964D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7916" y="7365594"/>
              <a:ext cx="647280" cy="519247"/>
            </a:xfrm>
            <a:custGeom>
              <a:avLst/>
              <a:gdLst>
                <a:gd name="T0" fmla="*/ 205 w 364"/>
                <a:gd name="T1" fmla="*/ 254 h 292"/>
                <a:gd name="T2" fmla="*/ 205 w 364"/>
                <a:gd name="T3" fmla="*/ 199 h 292"/>
                <a:gd name="T4" fmla="*/ 181 w 364"/>
                <a:gd name="T5" fmla="*/ 197 h 292"/>
                <a:gd name="T6" fmla="*/ 180 w 364"/>
                <a:gd name="T7" fmla="*/ 163 h 292"/>
                <a:gd name="T8" fmla="*/ 56 w 364"/>
                <a:gd name="T9" fmla="*/ 143 h 292"/>
                <a:gd name="T10" fmla="*/ 103 w 364"/>
                <a:gd name="T11" fmla="*/ 46 h 292"/>
                <a:gd name="T12" fmla="*/ 240 w 364"/>
                <a:gd name="T13" fmla="*/ 64 h 292"/>
                <a:gd name="T14" fmla="*/ 245 w 364"/>
                <a:gd name="T15" fmla="*/ 292 h 292"/>
                <a:gd name="T16" fmla="*/ 225 w 364"/>
                <a:gd name="T17" fmla="*/ 261 h 292"/>
                <a:gd name="T18" fmla="*/ 240 w 364"/>
                <a:gd name="T19" fmla="*/ 209 h 292"/>
                <a:gd name="T20" fmla="*/ 205 w 364"/>
                <a:gd name="T21" fmla="*/ 254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4" h="292">
                  <a:moveTo>
                    <a:pt x="205" y="254"/>
                  </a:moveTo>
                  <a:cubicBezTo>
                    <a:pt x="207" y="241"/>
                    <a:pt x="206" y="206"/>
                    <a:pt x="205" y="199"/>
                  </a:cubicBezTo>
                  <a:cubicBezTo>
                    <a:pt x="181" y="197"/>
                    <a:pt x="181" y="197"/>
                    <a:pt x="181" y="197"/>
                  </a:cubicBezTo>
                  <a:cubicBezTo>
                    <a:pt x="180" y="163"/>
                    <a:pt x="180" y="163"/>
                    <a:pt x="180" y="163"/>
                  </a:cubicBezTo>
                  <a:cubicBezTo>
                    <a:pt x="159" y="167"/>
                    <a:pt x="106" y="181"/>
                    <a:pt x="56" y="143"/>
                  </a:cubicBezTo>
                  <a:cubicBezTo>
                    <a:pt x="0" y="85"/>
                    <a:pt x="61" y="12"/>
                    <a:pt x="103" y="46"/>
                  </a:cubicBezTo>
                  <a:cubicBezTo>
                    <a:pt x="115" y="37"/>
                    <a:pt x="202" y="0"/>
                    <a:pt x="240" y="64"/>
                  </a:cubicBezTo>
                  <a:cubicBezTo>
                    <a:pt x="324" y="70"/>
                    <a:pt x="364" y="230"/>
                    <a:pt x="245" y="292"/>
                  </a:cubicBezTo>
                  <a:cubicBezTo>
                    <a:pt x="225" y="261"/>
                    <a:pt x="225" y="261"/>
                    <a:pt x="225" y="261"/>
                  </a:cubicBezTo>
                  <a:cubicBezTo>
                    <a:pt x="244" y="248"/>
                    <a:pt x="259" y="219"/>
                    <a:pt x="240" y="209"/>
                  </a:cubicBezTo>
                  <a:cubicBezTo>
                    <a:pt x="219" y="197"/>
                    <a:pt x="220" y="241"/>
                    <a:pt x="205" y="254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350" name="Freeform 132">
              <a:extLst>
                <a:ext uri="{FF2B5EF4-FFF2-40B4-BE49-F238E27FC236}">
                  <a16:creationId xmlns:a16="http://schemas.microsoft.com/office/drawing/2014/main" id="{ED81B030-8DD9-41A6-87C7-27609B090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14171" y="7642999"/>
              <a:ext cx="334310" cy="430335"/>
            </a:xfrm>
            <a:custGeom>
              <a:avLst/>
              <a:gdLst>
                <a:gd name="T0" fmla="*/ 62 w 188"/>
                <a:gd name="T1" fmla="*/ 154 h 242"/>
                <a:gd name="T2" fmla="*/ 43 w 188"/>
                <a:gd name="T3" fmla="*/ 149 h 242"/>
                <a:gd name="T4" fmla="*/ 7 w 188"/>
                <a:gd name="T5" fmla="*/ 0 h 242"/>
                <a:gd name="T6" fmla="*/ 109 w 188"/>
                <a:gd name="T7" fmla="*/ 7 h 242"/>
                <a:gd name="T8" fmla="*/ 110 w 188"/>
                <a:gd name="T9" fmla="*/ 41 h 242"/>
                <a:gd name="T10" fmla="*/ 134 w 188"/>
                <a:gd name="T11" fmla="*/ 43 h 242"/>
                <a:gd name="T12" fmla="*/ 134 w 188"/>
                <a:gd name="T13" fmla="*/ 98 h 242"/>
                <a:gd name="T14" fmla="*/ 169 w 188"/>
                <a:gd name="T15" fmla="*/ 53 h 242"/>
                <a:gd name="T16" fmla="*/ 154 w 188"/>
                <a:gd name="T17" fmla="*/ 105 h 242"/>
                <a:gd name="T18" fmla="*/ 174 w 188"/>
                <a:gd name="T19" fmla="*/ 136 h 242"/>
                <a:gd name="T20" fmla="*/ 174 w 188"/>
                <a:gd name="T21" fmla="*/ 179 h 242"/>
                <a:gd name="T22" fmla="*/ 174 w 188"/>
                <a:gd name="T23" fmla="*/ 184 h 242"/>
                <a:gd name="T24" fmla="*/ 99 w 188"/>
                <a:gd name="T25" fmla="*/ 242 h 242"/>
                <a:gd name="T26" fmla="*/ 62 w 188"/>
                <a:gd name="T27" fmla="*/ 215 h 242"/>
                <a:gd name="T28" fmla="*/ 62 w 188"/>
                <a:gd name="T29" fmla="*/ 184 h 242"/>
                <a:gd name="T30" fmla="*/ 62 w 188"/>
                <a:gd name="T31" fmla="*/ 154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8" h="242">
                  <a:moveTo>
                    <a:pt x="62" y="154"/>
                  </a:moveTo>
                  <a:cubicBezTo>
                    <a:pt x="55" y="153"/>
                    <a:pt x="49" y="151"/>
                    <a:pt x="43" y="149"/>
                  </a:cubicBezTo>
                  <a:cubicBezTo>
                    <a:pt x="0" y="129"/>
                    <a:pt x="3" y="30"/>
                    <a:pt x="7" y="0"/>
                  </a:cubicBezTo>
                  <a:cubicBezTo>
                    <a:pt x="50" y="21"/>
                    <a:pt x="91" y="10"/>
                    <a:pt x="109" y="7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35" y="50"/>
                    <a:pt x="136" y="85"/>
                    <a:pt x="134" y="98"/>
                  </a:cubicBezTo>
                  <a:cubicBezTo>
                    <a:pt x="149" y="85"/>
                    <a:pt x="148" y="41"/>
                    <a:pt x="169" y="53"/>
                  </a:cubicBezTo>
                  <a:cubicBezTo>
                    <a:pt x="188" y="63"/>
                    <a:pt x="173" y="92"/>
                    <a:pt x="154" y="105"/>
                  </a:cubicBezTo>
                  <a:cubicBezTo>
                    <a:pt x="174" y="136"/>
                    <a:pt x="174" y="136"/>
                    <a:pt x="174" y="136"/>
                  </a:cubicBezTo>
                  <a:cubicBezTo>
                    <a:pt x="174" y="179"/>
                    <a:pt x="174" y="179"/>
                    <a:pt x="174" y="179"/>
                  </a:cubicBezTo>
                  <a:cubicBezTo>
                    <a:pt x="174" y="184"/>
                    <a:pt x="174" y="184"/>
                    <a:pt x="174" y="184"/>
                  </a:cubicBezTo>
                  <a:cubicBezTo>
                    <a:pt x="167" y="223"/>
                    <a:pt x="118" y="242"/>
                    <a:pt x="99" y="242"/>
                  </a:cubicBezTo>
                  <a:cubicBezTo>
                    <a:pt x="80" y="241"/>
                    <a:pt x="65" y="224"/>
                    <a:pt x="62" y="215"/>
                  </a:cubicBezTo>
                  <a:cubicBezTo>
                    <a:pt x="62" y="184"/>
                    <a:pt x="62" y="184"/>
                    <a:pt x="62" y="184"/>
                  </a:cubicBezTo>
                  <a:lnTo>
                    <a:pt x="62" y="154"/>
                  </a:lnTo>
                  <a:close/>
                </a:path>
              </a:pathLst>
            </a:custGeom>
            <a:solidFill>
              <a:srgbClr val="E4AB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351" name="Freeform 133">
              <a:extLst>
                <a:ext uri="{FF2B5EF4-FFF2-40B4-BE49-F238E27FC236}">
                  <a16:creationId xmlns:a16="http://schemas.microsoft.com/office/drawing/2014/main" id="{F3D6710B-3F1A-4484-AF93-696124E30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24422" y="7863502"/>
              <a:ext cx="129812" cy="96025"/>
            </a:xfrm>
            <a:custGeom>
              <a:avLst/>
              <a:gdLst>
                <a:gd name="T0" fmla="*/ 0 w 73"/>
                <a:gd name="T1" fmla="*/ 30 h 54"/>
                <a:gd name="T2" fmla="*/ 73 w 73"/>
                <a:gd name="T3" fmla="*/ 0 h 54"/>
                <a:gd name="T4" fmla="*/ 0 w 73"/>
                <a:gd name="T5" fmla="*/ 54 h 54"/>
                <a:gd name="T6" fmla="*/ 0 w 73"/>
                <a:gd name="T7" fmla="*/ 3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" h="54">
                  <a:moveTo>
                    <a:pt x="0" y="30"/>
                  </a:moveTo>
                  <a:cubicBezTo>
                    <a:pt x="28" y="34"/>
                    <a:pt x="62" y="22"/>
                    <a:pt x="73" y="0"/>
                  </a:cubicBezTo>
                  <a:cubicBezTo>
                    <a:pt x="71" y="23"/>
                    <a:pt x="49" y="53"/>
                    <a:pt x="0" y="54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BC89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352" name="Freeform 134">
              <a:extLst>
                <a:ext uri="{FF2B5EF4-FFF2-40B4-BE49-F238E27FC236}">
                  <a16:creationId xmlns:a16="http://schemas.microsoft.com/office/drawing/2014/main" id="{D7B4BD7F-759B-45F6-9D21-E043844DE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13021" y="8082226"/>
              <a:ext cx="661507" cy="789539"/>
            </a:xfrm>
            <a:custGeom>
              <a:avLst/>
              <a:gdLst>
                <a:gd name="T0" fmla="*/ 372 w 372"/>
                <a:gd name="T1" fmla="*/ 353 h 444"/>
                <a:gd name="T2" fmla="*/ 272 w 372"/>
                <a:gd name="T3" fmla="*/ 412 h 444"/>
                <a:gd name="T4" fmla="*/ 0 w 372"/>
                <a:gd name="T5" fmla="*/ 29 h 444"/>
                <a:gd name="T6" fmla="*/ 90 w 372"/>
                <a:gd name="T7" fmla="*/ 0 h 444"/>
                <a:gd name="T8" fmla="*/ 372 w 372"/>
                <a:gd name="T9" fmla="*/ 353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2" h="444">
                  <a:moveTo>
                    <a:pt x="372" y="353"/>
                  </a:moveTo>
                  <a:cubicBezTo>
                    <a:pt x="337" y="392"/>
                    <a:pt x="309" y="392"/>
                    <a:pt x="272" y="412"/>
                  </a:cubicBezTo>
                  <a:cubicBezTo>
                    <a:pt x="170" y="444"/>
                    <a:pt x="29" y="120"/>
                    <a:pt x="0" y="29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162" y="159"/>
                    <a:pt x="239" y="231"/>
                    <a:pt x="372" y="353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353" name="Freeform 135">
              <a:extLst>
                <a:ext uri="{FF2B5EF4-FFF2-40B4-BE49-F238E27FC236}">
                  <a16:creationId xmlns:a16="http://schemas.microsoft.com/office/drawing/2014/main" id="{EC9748F1-308F-461E-B2F1-A3DE4EE254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30175" y="7735468"/>
              <a:ext cx="252510" cy="227615"/>
            </a:xfrm>
            <a:custGeom>
              <a:avLst/>
              <a:gdLst>
                <a:gd name="T0" fmla="*/ 126 w 142"/>
                <a:gd name="T1" fmla="*/ 19 h 128"/>
                <a:gd name="T2" fmla="*/ 62 w 142"/>
                <a:gd name="T3" fmla="*/ 62 h 128"/>
                <a:gd name="T4" fmla="*/ 60 w 142"/>
                <a:gd name="T5" fmla="*/ 77 h 128"/>
                <a:gd name="T6" fmla="*/ 4 w 142"/>
                <a:gd name="T7" fmla="*/ 48 h 128"/>
                <a:gd name="T8" fmla="*/ 33 w 142"/>
                <a:gd name="T9" fmla="*/ 124 h 128"/>
                <a:gd name="T10" fmla="*/ 126 w 142"/>
                <a:gd name="T11" fmla="*/ 72 h 128"/>
                <a:gd name="T12" fmla="*/ 138 w 142"/>
                <a:gd name="T13" fmla="*/ 0 h 128"/>
                <a:gd name="T14" fmla="*/ 126 w 142"/>
                <a:gd name="T15" fmla="*/ 19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128">
                  <a:moveTo>
                    <a:pt x="126" y="19"/>
                  </a:moveTo>
                  <a:cubicBezTo>
                    <a:pt x="126" y="25"/>
                    <a:pt x="67" y="56"/>
                    <a:pt x="62" y="62"/>
                  </a:cubicBezTo>
                  <a:cubicBezTo>
                    <a:pt x="57" y="68"/>
                    <a:pt x="63" y="76"/>
                    <a:pt x="60" y="77"/>
                  </a:cubicBezTo>
                  <a:cubicBezTo>
                    <a:pt x="55" y="79"/>
                    <a:pt x="61" y="38"/>
                    <a:pt x="4" y="48"/>
                  </a:cubicBezTo>
                  <a:cubicBezTo>
                    <a:pt x="0" y="48"/>
                    <a:pt x="19" y="120"/>
                    <a:pt x="33" y="124"/>
                  </a:cubicBezTo>
                  <a:cubicBezTo>
                    <a:pt x="47" y="128"/>
                    <a:pt x="116" y="112"/>
                    <a:pt x="126" y="72"/>
                  </a:cubicBezTo>
                  <a:cubicBezTo>
                    <a:pt x="136" y="31"/>
                    <a:pt x="142" y="9"/>
                    <a:pt x="138" y="0"/>
                  </a:cubicBezTo>
                  <a:lnTo>
                    <a:pt x="126" y="1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354" name="Freeform 136">
              <a:extLst>
                <a:ext uri="{FF2B5EF4-FFF2-40B4-BE49-F238E27FC236}">
                  <a16:creationId xmlns:a16="http://schemas.microsoft.com/office/drawing/2014/main" id="{D84888E4-156D-4064-8897-6927AC07F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46179" y="7845720"/>
              <a:ext cx="69351" cy="60460"/>
            </a:xfrm>
            <a:custGeom>
              <a:avLst/>
              <a:gdLst>
                <a:gd name="T0" fmla="*/ 11 w 39"/>
                <a:gd name="T1" fmla="*/ 34 h 34"/>
                <a:gd name="T2" fmla="*/ 0 w 39"/>
                <a:gd name="T3" fmla="*/ 5 h 34"/>
                <a:gd name="T4" fmla="*/ 32 w 39"/>
                <a:gd name="T5" fmla="*/ 2 h 34"/>
                <a:gd name="T6" fmla="*/ 11 w 39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34">
                  <a:moveTo>
                    <a:pt x="11" y="34"/>
                  </a:moveTo>
                  <a:cubicBezTo>
                    <a:pt x="4" y="23"/>
                    <a:pt x="3" y="16"/>
                    <a:pt x="0" y="5"/>
                  </a:cubicBezTo>
                  <a:cubicBezTo>
                    <a:pt x="11" y="2"/>
                    <a:pt x="32" y="0"/>
                    <a:pt x="32" y="2"/>
                  </a:cubicBezTo>
                  <a:cubicBezTo>
                    <a:pt x="33" y="4"/>
                    <a:pt x="39" y="23"/>
                    <a:pt x="11" y="34"/>
                  </a:cubicBezTo>
                </a:path>
              </a:pathLst>
            </a:custGeom>
            <a:solidFill>
              <a:srgbClr val="E4AB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355" name="Freeform 137">
              <a:extLst>
                <a:ext uri="{FF2B5EF4-FFF2-40B4-BE49-F238E27FC236}">
                  <a16:creationId xmlns:a16="http://schemas.microsoft.com/office/drawing/2014/main" id="{1B3CD756-CD74-44F1-8F87-DA6CE137A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9944" y="9378565"/>
              <a:ext cx="937134" cy="2834519"/>
            </a:xfrm>
            <a:custGeom>
              <a:avLst/>
              <a:gdLst>
                <a:gd name="T0" fmla="*/ 337 w 527"/>
                <a:gd name="T1" fmla="*/ 1491 h 1594"/>
                <a:gd name="T2" fmla="*/ 332 w 527"/>
                <a:gd name="T3" fmla="*/ 1420 h 1594"/>
                <a:gd name="T4" fmla="*/ 330 w 527"/>
                <a:gd name="T5" fmla="*/ 1420 h 1594"/>
                <a:gd name="T6" fmla="*/ 330 w 527"/>
                <a:gd name="T7" fmla="*/ 1402 h 1594"/>
                <a:gd name="T8" fmla="*/ 223 w 527"/>
                <a:gd name="T9" fmla="*/ 961 h 1594"/>
                <a:gd name="T10" fmla="*/ 185 w 527"/>
                <a:gd name="T11" fmla="*/ 640 h 1594"/>
                <a:gd name="T12" fmla="*/ 14 w 527"/>
                <a:gd name="T13" fmla="*/ 41 h 1594"/>
                <a:gd name="T14" fmla="*/ 156 w 527"/>
                <a:gd name="T15" fmla="*/ 30 h 1594"/>
                <a:gd name="T16" fmla="*/ 282 w 527"/>
                <a:gd name="T17" fmla="*/ 32 h 1594"/>
                <a:gd name="T18" fmla="*/ 384 w 527"/>
                <a:gd name="T19" fmla="*/ 494 h 1594"/>
                <a:gd name="T20" fmla="*/ 417 w 527"/>
                <a:gd name="T21" fmla="*/ 1429 h 1594"/>
                <a:gd name="T22" fmla="*/ 527 w 527"/>
                <a:gd name="T23" fmla="*/ 1573 h 1594"/>
                <a:gd name="T24" fmla="*/ 527 w 527"/>
                <a:gd name="T25" fmla="*/ 1575 h 1594"/>
                <a:gd name="T26" fmla="*/ 494 w 527"/>
                <a:gd name="T27" fmla="*/ 1594 h 1594"/>
                <a:gd name="T28" fmla="*/ 337 w 527"/>
                <a:gd name="T29" fmla="*/ 1491 h 1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7" h="1594">
                  <a:moveTo>
                    <a:pt x="337" y="1491"/>
                  </a:moveTo>
                  <a:cubicBezTo>
                    <a:pt x="337" y="1468"/>
                    <a:pt x="335" y="1444"/>
                    <a:pt x="332" y="1420"/>
                  </a:cubicBezTo>
                  <a:cubicBezTo>
                    <a:pt x="331" y="1420"/>
                    <a:pt x="331" y="1420"/>
                    <a:pt x="330" y="1420"/>
                  </a:cubicBezTo>
                  <a:cubicBezTo>
                    <a:pt x="330" y="1402"/>
                    <a:pt x="330" y="1402"/>
                    <a:pt x="330" y="1402"/>
                  </a:cubicBezTo>
                  <a:cubicBezTo>
                    <a:pt x="308" y="1246"/>
                    <a:pt x="247" y="1093"/>
                    <a:pt x="223" y="961"/>
                  </a:cubicBezTo>
                  <a:cubicBezTo>
                    <a:pt x="197" y="817"/>
                    <a:pt x="233" y="812"/>
                    <a:pt x="185" y="640"/>
                  </a:cubicBezTo>
                  <a:cubicBezTo>
                    <a:pt x="136" y="464"/>
                    <a:pt x="0" y="246"/>
                    <a:pt x="14" y="41"/>
                  </a:cubicBezTo>
                  <a:cubicBezTo>
                    <a:pt x="27" y="46"/>
                    <a:pt x="143" y="30"/>
                    <a:pt x="156" y="30"/>
                  </a:cubicBezTo>
                  <a:cubicBezTo>
                    <a:pt x="220" y="28"/>
                    <a:pt x="234" y="0"/>
                    <a:pt x="282" y="32"/>
                  </a:cubicBezTo>
                  <a:cubicBezTo>
                    <a:pt x="301" y="152"/>
                    <a:pt x="352" y="334"/>
                    <a:pt x="384" y="494"/>
                  </a:cubicBezTo>
                  <a:cubicBezTo>
                    <a:pt x="445" y="797"/>
                    <a:pt x="424" y="1116"/>
                    <a:pt x="417" y="1429"/>
                  </a:cubicBezTo>
                  <a:cubicBezTo>
                    <a:pt x="448" y="1455"/>
                    <a:pt x="511" y="1563"/>
                    <a:pt x="527" y="1573"/>
                  </a:cubicBezTo>
                  <a:cubicBezTo>
                    <a:pt x="527" y="1574"/>
                    <a:pt x="527" y="1574"/>
                    <a:pt x="527" y="1575"/>
                  </a:cubicBezTo>
                  <a:cubicBezTo>
                    <a:pt x="524" y="1582"/>
                    <a:pt x="513" y="1594"/>
                    <a:pt x="494" y="1594"/>
                  </a:cubicBezTo>
                  <a:cubicBezTo>
                    <a:pt x="452" y="1592"/>
                    <a:pt x="349" y="1533"/>
                    <a:pt x="337" y="1491"/>
                  </a:cubicBezTo>
                </a:path>
              </a:pathLst>
            </a:custGeom>
            <a:solidFill>
              <a:srgbClr val="E4AB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356" name="Freeform 138">
              <a:extLst>
                <a:ext uri="{FF2B5EF4-FFF2-40B4-BE49-F238E27FC236}">
                  <a16:creationId xmlns:a16="http://schemas.microsoft.com/office/drawing/2014/main" id="{2CB505A4-CF0A-4E7C-8929-EBA99B005B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2978" y="11901891"/>
              <a:ext cx="519247" cy="407217"/>
            </a:xfrm>
            <a:custGeom>
              <a:avLst/>
              <a:gdLst>
                <a:gd name="T0" fmla="*/ 50 w 292"/>
                <a:gd name="T1" fmla="*/ 207 h 229"/>
                <a:gd name="T2" fmla="*/ 14 w 292"/>
                <a:gd name="T3" fmla="*/ 207 h 229"/>
                <a:gd name="T4" fmla="*/ 0 w 292"/>
                <a:gd name="T5" fmla="*/ 50 h 229"/>
                <a:gd name="T6" fmla="*/ 14 w 292"/>
                <a:gd name="T7" fmla="*/ 0 h 229"/>
                <a:gd name="T8" fmla="*/ 82 w 292"/>
                <a:gd name="T9" fmla="*/ 43 h 229"/>
                <a:gd name="T10" fmla="*/ 183 w 292"/>
                <a:gd name="T11" fmla="*/ 175 h 229"/>
                <a:gd name="T12" fmla="*/ 216 w 292"/>
                <a:gd name="T13" fmla="*/ 154 h 229"/>
                <a:gd name="T14" fmla="*/ 287 w 292"/>
                <a:gd name="T15" fmla="*/ 185 h 229"/>
                <a:gd name="T16" fmla="*/ 156 w 292"/>
                <a:gd name="T17" fmla="*/ 216 h 229"/>
                <a:gd name="T18" fmla="*/ 57 w 292"/>
                <a:gd name="T19" fmla="*/ 129 h 229"/>
                <a:gd name="T20" fmla="*/ 50 w 292"/>
                <a:gd name="T21" fmla="*/ 20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2" h="229">
                  <a:moveTo>
                    <a:pt x="50" y="207"/>
                  </a:moveTo>
                  <a:cubicBezTo>
                    <a:pt x="48" y="207"/>
                    <a:pt x="18" y="215"/>
                    <a:pt x="14" y="207"/>
                  </a:cubicBezTo>
                  <a:cubicBezTo>
                    <a:pt x="13" y="187"/>
                    <a:pt x="0" y="104"/>
                    <a:pt x="0" y="50"/>
                  </a:cubicBezTo>
                  <a:cubicBezTo>
                    <a:pt x="0" y="25"/>
                    <a:pt x="12" y="17"/>
                    <a:pt x="14" y="0"/>
                  </a:cubicBezTo>
                  <a:cubicBezTo>
                    <a:pt x="27" y="1"/>
                    <a:pt x="59" y="11"/>
                    <a:pt x="82" y="43"/>
                  </a:cubicBezTo>
                  <a:cubicBezTo>
                    <a:pt x="120" y="95"/>
                    <a:pt x="136" y="173"/>
                    <a:pt x="183" y="175"/>
                  </a:cubicBezTo>
                  <a:cubicBezTo>
                    <a:pt x="204" y="175"/>
                    <a:pt x="216" y="160"/>
                    <a:pt x="216" y="154"/>
                  </a:cubicBezTo>
                  <a:cubicBezTo>
                    <a:pt x="229" y="165"/>
                    <a:pt x="292" y="166"/>
                    <a:pt x="287" y="185"/>
                  </a:cubicBezTo>
                  <a:cubicBezTo>
                    <a:pt x="285" y="193"/>
                    <a:pt x="236" y="229"/>
                    <a:pt x="156" y="216"/>
                  </a:cubicBezTo>
                  <a:cubicBezTo>
                    <a:pt x="116" y="208"/>
                    <a:pt x="111" y="159"/>
                    <a:pt x="57" y="129"/>
                  </a:cubicBezTo>
                  <a:lnTo>
                    <a:pt x="50" y="207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357" name="Freeform 139">
              <a:extLst>
                <a:ext uri="{FF2B5EF4-FFF2-40B4-BE49-F238E27FC236}">
                  <a16:creationId xmlns:a16="http://schemas.microsoft.com/office/drawing/2014/main" id="{CC41E3A8-BE54-4D4E-9241-067F74B478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4840" y="8123125"/>
              <a:ext cx="816213" cy="387657"/>
            </a:xfrm>
            <a:custGeom>
              <a:avLst/>
              <a:gdLst>
                <a:gd name="T0" fmla="*/ 90 w 459"/>
                <a:gd name="T1" fmla="*/ 217 h 218"/>
                <a:gd name="T2" fmla="*/ 429 w 459"/>
                <a:gd name="T3" fmla="*/ 107 h 218"/>
                <a:gd name="T4" fmla="*/ 403 w 459"/>
                <a:gd name="T5" fmla="*/ 0 h 218"/>
                <a:gd name="T6" fmla="*/ 84 w 459"/>
                <a:gd name="T7" fmla="*/ 29 h 218"/>
                <a:gd name="T8" fmla="*/ 90 w 459"/>
                <a:gd name="T9" fmla="*/ 21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9" h="218">
                  <a:moveTo>
                    <a:pt x="90" y="217"/>
                  </a:moveTo>
                  <a:cubicBezTo>
                    <a:pt x="124" y="218"/>
                    <a:pt x="311" y="158"/>
                    <a:pt x="429" y="107"/>
                  </a:cubicBezTo>
                  <a:cubicBezTo>
                    <a:pt x="459" y="61"/>
                    <a:pt x="443" y="24"/>
                    <a:pt x="403" y="0"/>
                  </a:cubicBezTo>
                  <a:cubicBezTo>
                    <a:pt x="333" y="33"/>
                    <a:pt x="185" y="13"/>
                    <a:pt x="84" y="29"/>
                  </a:cubicBezTo>
                  <a:cubicBezTo>
                    <a:pt x="0" y="77"/>
                    <a:pt x="51" y="178"/>
                    <a:pt x="90" y="217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358" name="Freeform 140">
              <a:extLst>
                <a:ext uri="{FF2B5EF4-FFF2-40B4-BE49-F238E27FC236}">
                  <a16:creationId xmlns:a16="http://schemas.microsoft.com/office/drawing/2014/main" id="{21D3526A-3785-48D5-AE6C-0FFB289F5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75678" y="7705238"/>
              <a:ext cx="385879" cy="629498"/>
            </a:xfrm>
            <a:custGeom>
              <a:avLst/>
              <a:gdLst>
                <a:gd name="T0" fmla="*/ 28 w 217"/>
                <a:gd name="T1" fmla="*/ 354 h 354"/>
                <a:gd name="T2" fmla="*/ 126 w 217"/>
                <a:gd name="T3" fmla="*/ 314 h 354"/>
                <a:gd name="T4" fmla="*/ 141 w 217"/>
                <a:gd name="T5" fmla="*/ 293 h 354"/>
                <a:gd name="T6" fmla="*/ 181 w 217"/>
                <a:gd name="T7" fmla="*/ 159 h 354"/>
                <a:gd name="T8" fmla="*/ 209 w 217"/>
                <a:gd name="T9" fmla="*/ 137 h 354"/>
                <a:gd name="T10" fmla="*/ 200 w 217"/>
                <a:gd name="T11" fmla="*/ 92 h 354"/>
                <a:gd name="T12" fmla="*/ 212 w 217"/>
                <a:gd name="T13" fmla="*/ 64 h 354"/>
                <a:gd name="T14" fmla="*/ 204 w 217"/>
                <a:gd name="T15" fmla="*/ 31 h 354"/>
                <a:gd name="T16" fmla="*/ 216 w 217"/>
                <a:gd name="T17" fmla="*/ 5 h 354"/>
                <a:gd name="T18" fmla="*/ 153 w 217"/>
                <a:gd name="T19" fmla="*/ 10 h 354"/>
                <a:gd name="T20" fmla="*/ 59 w 217"/>
                <a:gd name="T21" fmla="*/ 21 h 354"/>
                <a:gd name="T22" fmla="*/ 13 w 217"/>
                <a:gd name="T23" fmla="*/ 245 h 354"/>
                <a:gd name="T24" fmla="*/ 28 w 217"/>
                <a:gd name="T25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7" h="354">
                  <a:moveTo>
                    <a:pt x="28" y="354"/>
                  </a:moveTo>
                  <a:cubicBezTo>
                    <a:pt x="74" y="340"/>
                    <a:pt x="111" y="326"/>
                    <a:pt x="126" y="314"/>
                  </a:cubicBezTo>
                  <a:cubicBezTo>
                    <a:pt x="131" y="309"/>
                    <a:pt x="136" y="302"/>
                    <a:pt x="141" y="293"/>
                  </a:cubicBezTo>
                  <a:cubicBezTo>
                    <a:pt x="163" y="249"/>
                    <a:pt x="176" y="169"/>
                    <a:pt x="181" y="159"/>
                  </a:cubicBezTo>
                  <a:cubicBezTo>
                    <a:pt x="186" y="150"/>
                    <a:pt x="205" y="143"/>
                    <a:pt x="209" y="137"/>
                  </a:cubicBezTo>
                  <a:cubicBezTo>
                    <a:pt x="214" y="130"/>
                    <a:pt x="197" y="103"/>
                    <a:pt x="200" y="92"/>
                  </a:cubicBezTo>
                  <a:cubicBezTo>
                    <a:pt x="204" y="80"/>
                    <a:pt x="210" y="74"/>
                    <a:pt x="212" y="64"/>
                  </a:cubicBezTo>
                  <a:cubicBezTo>
                    <a:pt x="215" y="53"/>
                    <a:pt x="202" y="39"/>
                    <a:pt x="204" y="31"/>
                  </a:cubicBezTo>
                  <a:cubicBezTo>
                    <a:pt x="206" y="22"/>
                    <a:pt x="216" y="10"/>
                    <a:pt x="216" y="5"/>
                  </a:cubicBezTo>
                  <a:cubicBezTo>
                    <a:pt x="217" y="0"/>
                    <a:pt x="188" y="5"/>
                    <a:pt x="153" y="10"/>
                  </a:cubicBezTo>
                  <a:cubicBezTo>
                    <a:pt x="121" y="15"/>
                    <a:pt x="84" y="20"/>
                    <a:pt x="59" y="21"/>
                  </a:cubicBezTo>
                  <a:cubicBezTo>
                    <a:pt x="48" y="80"/>
                    <a:pt x="48" y="227"/>
                    <a:pt x="13" y="245"/>
                  </a:cubicBezTo>
                  <a:cubicBezTo>
                    <a:pt x="0" y="258"/>
                    <a:pt x="13" y="333"/>
                    <a:pt x="28" y="354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359" name="Freeform 141">
              <a:extLst>
                <a:ext uri="{FF2B5EF4-FFF2-40B4-BE49-F238E27FC236}">
                  <a16:creationId xmlns:a16="http://schemas.microsoft.com/office/drawing/2014/main" id="{832631BD-3020-4A30-877C-A4997DB3133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0405" y="9364338"/>
              <a:ext cx="1941841" cy="1966737"/>
            </a:xfrm>
            <a:custGeom>
              <a:avLst/>
              <a:gdLst>
                <a:gd name="T0" fmla="*/ 69 w 1092"/>
                <a:gd name="T1" fmla="*/ 989 h 1106"/>
                <a:gd name="T2" fmla="*/ 72 w 1092"/>
                <a:gd name="T3" fmla="*/ 911 h 1106"/>
                <a:gd name="T4" fmla="*/ 157 w 1092"/>
                <a:gd name="T5" fmla="*/ 895 h 1106"/>
                <a:gd name="T6" fmla="*/ 157 w 1092"/>
                <a:gd name="T7" fmla="*/ 893 h 1106"/>
                <a:gd name="T8" fmla="*/ 172 w 1092"/>
                <a:gd name="T9" fmla="*/ 891 h 1106"/>
                <a:gd name="T10" fmla="*/ 691 w 1092"/>
                <a:gd name="T11" fmla="*/ 657 h 1106"/>
                <a:gd name="T12" fmla="*/ 807 w 1092"/>
                <a:gd name="T13" fmla="*/ 70 h 1106"/>
                <a:gd name="T14" fmla="*/ 1083 w 1092"/>
                <a:gd name="T15" fmla="*/ 38 h 1106"/>
                <a:gd name="T16" fmla="*/ 940 w 1092"/>
                <a:gd name="T17" fmla="*/ 776 h 1106"/>
                <a:gd name="T18" fmla="*/ 159 w 1092"/>
                <a:gd name="T19" fmla="*/ 979 h 1106"/>
                <a:gd name="T20" fmla="*/ 27 w 1092"/>
                <a:gd name="T21" fmla="*/ 1106 h 1106"/>
                <a:gd name="T22" fmla="*/ 25 w 1092"/>
                <a:gd name="T23" fmla="*/ 1106 h 1106"/>
                <a:gd name="T24" fmla="*/ 2 w 1092"/>
                <a:gd name="T25" fmla="*/ 1076 h 1106"/>
                <a:gd name="T26" fmla="*/ 89 w 1092"/>
                <a:gd name="T27" fmla="*/ 987 h 1106"/>
                <a:gd name="T28" fmla="*/ 69 w 1092"/>
                <a:gd name="T29" fmla="*/ 989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2" h="1106">
                  <a:moveTo>
                    <a:pt x="69" y="989"/>
                  </a:moveTo>
                  <a:cubicBezTo>
                    <a:pt x="42" y="964"/>
                    <a:pt x="52" y="914"/>
                    <a:pt x="72" y="911"/>
                  </a:cubicBezTo>
                  <a:cubicBezTo>
                    <a:pt x="103" y="906"/>
                    <a:pt x="131" y="901"/>
                    <a:pt x="157" y="895"/>
                  </a:cubicBezTo>
                  <a:cubicBezTo>
                    <a:pt x="157" y="894"/>
                    <a:pt x="157" y="894"/>
                    <a:pt x="157" y="893"/>
                  </a:cubicBezTo>
                  <a:cubicBezTo>
                    <a:pt x="172" y="891"/>
                    <a:pt x="172" y="891"/>
                    <a:pt x="172" y="891"/>
                  </a:cubicBezTo>
                  <a:cubicBezTo>
                    <a:pt x="419" y="833"/>
                    <a:pt x="460" y="736"/>
                    <a:pt x="691" y="657"/>
                  </a:cubicBezTo>
                  <a:cubicBezTo>
                    <a:pt x="787" y="552"/>
                    <a:pt x="760" y="248"/>
                    <a:pt x="807" y="70"/>
                  </a:cubicBezTo>
                  <a:cubicBezTo>
                    <a:pt x="877" y="0"/>
                    <a:pt x="986" y="0"/>
                    <a:pt x="1083" y="38"/>
                  </a:cubicBezTo>
                  <a:cubicBezTo>
                    <a:pt x="1092" y="186"/>
                    <a:pt x="1049" y="651"/>
                    <a:pt x="940" y="776"/>
                  </a:cubicBezTo>
                  <a:cubicBezTo>
                    <a:pt x="832" y="901"/>
                    <a:pt x="399" y="953"/>
                    <a:pt x="159" y="979"/>
                  </a:cubicBezTo>
                  <a:cubicBezTo>
                    <a:pt x="139" y="1012"/>
                    <a:pt x="36" y="1088"/>
                    <a:pt x="27" y="1106"/>
                  </a:cubicBezTo>
                  <a:cubicBezTo>
                    <a:pt x="26" y="1106"/>
                    <a:pt x="26" y="1106"/>
                    <a:pt x="25" y="1106"/>
                  </a:cubicBezTo>
                  <a:cubicBezTo>
                    <a:pt x="18" y="1104"/>
                    <a:pt x="5" y="1094"/>
                    <a:pt x="2" y="1076"/>
                  </a:cubicBezTo>
                  <a:cubicBezTo>
                    <a:pt x="0" y="1039"/>
                    <a:pt x="46" y="1016"/>
                    <a:pt x="89" y="987"/>
                  </a:cubicBezTo>
                  <a:cubicBezTo>
                    <a:pt x="82" y="987"/>
                    <a:pt x="76" y="988"/>
                    <a:pt x="69" y="989"/>
                  </a:cubicBezTo>
                </a:path>
              </a:pathLst>
            </a:custGeom>
            <a:solidFill>
              <a:srgbClr val="E4AB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360" name="Freeform 142">
              <a:extLst>
                <a:ext uri="{FF2B5EF4-FFF2-40B4-BE49-F238E27FC236}">
                  <a16:creationId xmlns:a16="http://schemas.microsoft.com/office/drawing/2014/main" id="{6B50D1EA-D9C4-4E19-BA0A-3DD8048AEF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3564" y="9483481"/>
              <a:ext cx="1411924" cy="1358577"/>
            </a:xfrm>
            <a:custGeom>
              <a:avLst/>
              <a:gdLst>
                <a:gd name="T0" fmla="*/ 208 w 794"/>
                <a:gd name="T1" fmla="*/ 18 h 764"/>
                <a:gd name="T2" fmla="*/ 130 w 794"/>
                <a:gd name="T3" fmla="*/ 457 h 764"/>
                <a:gd name="T4" fmla="*/ 0 w 794"/>
                <a:gd name="T5" fmla="*/ 597 h 764"/>
                <a:gd name="T6" fmla="*/ 776 w 794"/>
                <a:gd name="T7" fmla="*/ 727 h 764"/>
                <a:gd name="T8" fmla="*/ 634 w 794"/>
                <a:gd name="T9" fmla="*/ 32 h 764"/>
                <a:gd name="T10" fmla="*/ 571 w 794"/>
                <a:gd name="T11" fmla="*/ 5 h 764"/>
                <a:gd name="T12" fmla="*/ 208 w 794"/>
                <a:gd name="T13" fmla="*/ 1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4" h="764">
                  <a:moveTo>
                    <a:pt x="208" y="18"/>
                  </a:moveTo>
                  <a:cubicBezTo>
                    <a:pt x="140" y="81"/>
                    <a:pt x="160" y="315"/>
                    <a:pt x="130" y="457"/>
                  </a:cubicBezTo>
                  <a:cubicBezTo>
                    <a:pt x="114" y="527"/>
                    <a:pt x="72" y="582"/>
                    <a:pt x="0" y="597"/>
                  </a:cubicBezTo>
                  <a:cubicBezTo>
                    <a:pt x="39" y="653"/>
                    <a:pt x="486" y="764"/>
                    <a:pt x="776" y="727"/>
                  </a:cubicBezTo>
                  <a:cubicBezTo>
                    <a:pt x="794" y="561"/>
                    <a:pt x="677" y="118"/>
                    <a:pt x="634" y="32"/>
                  </a:cubicBezTo>
                  <a:cubicBezTo>
                    <a:pt x="551" y="0"/>
                    <a:pt x="571" y="5"/>
                    <a:pt x="571" y="5"/>
                  </a:cubicBezTo>
                  <a:lnTo>
                    <a:pt x="208" y="18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361" name="Freeform 143">
              <a:extLst>
                <a:ext uri="{FF2B5EF4-FFF2-40B4-BE49-F238E27FC236}">
                  <a16:creationId xmlns:a16="http://schemas.microsoft.com/office/drawing/2014/main" id="{2A6853F1-CC16-4555-9447-53D67DD1B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27769" y="8233377"/>
              <a:ext cx="727301" cy="371653"/>
            </a:xfrm>
            <a:custGeom>
              <a:avLst/>
              <a:gdLst>
                <a:gd name="T0" fmla="*/ 399 w 409"/>
                <a:gd name="T1" fmla="*/ 103 h 209"/>
                <a:gd name="T2" fmla="*/ 59 w 409"/>
                <a:gd name="T3" fmla="*/ 209 h 209"/>
                <a:gd name="T4" fmla="*/ 19 w 409"/>
                <a:gd name="T5" fmla="*/ 106 h 209"/>
                <a:gd name="T6" fmla="*/ 268 w 409"/>
                <a:gd name="T7" fmla="*/ 9 h 209"/>
                <a:gd name="T8" fmla="*/ 399 w 409"/>
                <a:gd name="T9" fmla="*/ 103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9" h="209">
                  <a:moveTo>
                    <a:pt x="399" y="103"/>
                  </a:moveTo>
                  <a:cubicBezTo>
                    <a:pt x="373" y="123"/>
                    <a:pt x="186" y="182"/>
                    <a:pt x="59" y="209"/>
                  </a:cubicBezTo>
                  <a:cubicBezTo>
                    <a:pt x="9" y="188"/>
                    <a:pt x="0" y="149"/>
                    <a:pt x="19" y="106"/>
                  </a:cubicBezTo>
                  <a:cubicBezTo>
                    <a:pt x="90" y="88"/>
                    <a:pt x="181" y="31"/>
                    <a:pt x="268" y="9"/>
                  </a:cubicBezTo>
                  <a:cubicBezTo>
                    <a:pt x="365" y="0"/>
                    <a:pt x="409" y="49"/>
                    <a:pt x="399" y="103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362" name="Freeform 144">
              <a:extLst>
                <a:ext uri="{FF2B5EF4-FFF2-40B4-BE49-F238E27FC236}">
                  <a16:creationId xmlns:a16="http://schemas.microsoft.com/office/drawing/2014/main" id="{99E52CC5-A6CF-4CAF-ACA2-D8C444658A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4987" y="8098230"/>
              <a:ext cx="857113" cy="1449268"/>
            </a:xfrm>
            <a:custGeom>
              <a:avLst/>
              <a:gdLst>
                <a:gd name="T0" fmla="*/ 9 w 482"/>
                <a:gd name="T1" fmla="*/ 94 h 815"/>
                <a:gd name="T2" fmla="*/ 17 w 482"/>
                <a:gd name="T3" fmla="*/ 316 h 815"/>
                <a:gd name="T4" fmla="*/ 82 w 482"/>
                <a:gd name="T5" fmla="*/ 552 h 815"/>
                <a:gd name="T6" fmla="*/ 16 w 482"/>
                <a:gd name="T7" fmla="*/ 797 h 815"/>
                <a:gd name="T8" fmla="*/ 441 w 482"/>
                <a:gd name="T9" fmla="*/ 793 h 815"/>
                <a:gd name="T10" fmla="*/ 407 w 482"/>
                <a:gd name="T11" fmla="*/ 573 h 815"/>
                <a:gd name="T12" fmla="*/ 454 w 482"/>
                <a:gd name="T13" fmla="*/ 311 h 815"/>
                <a:gd name="T14" fmla="*/ 9 w 482"/>
                <a:gd name="T15" fmla="*/ 94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2" h="815">
                  <a:moveTo>
                    <a:pt x="9" y="94"/>
                  </a:moveTo>
                  <a:cubicBezTo>
                    <a:pt x="1" y="97"/>
                    <a:pt x="0" y="224"/>
                    <a:pt x="17" y="316"/>
                  </a:cubicBezTo>
                  <a:cubicBezTo>
                    <a:pt x="38" y="431"/>
                    <a:pt x="83" y="468"/>
                    <a:pt x="82" y="552"/>
                  </a:cubicBezTo>
                  <a:cubicBezTo>
                    <a:pt x="81" y="593"/>
                    <a:pt x="47" y="659"/>
                    <a:pt x="16" y="797"/>
                  </a:cubicBezTo>
                  <a:cubicBezTo>
                    <a:pt x="156" y="815"/>
                    <a:pt x="404" y="796"/>
                    <a:pt x="441" y="793"/>
                  </a:cubicBezTo>
                  <a:cubicBezTo>
                    <a:pt x="421" y="688"/>
                    <a:pt x="402" y="645"/>
                    <a:pt x="407" y="573"/>
                  </a:cubicBezTo>
                  <a:cubicBezTo>
                    <a:pt x="412" y="500"/>
                    <a:pt x="447" y="392"/>
                    <a:pt x="454" y="311"/>
                  </a:cubicBezTo>
                  <a:cubicBezTo>
                    <a:pt x="482" y="13"/>
                    <a:pt x="297" y="0"/>
                    <a:pt x="9" y="94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363" name="Freeform 145">
              <a:extLst>
                <a:ext uri="{FF2B5EF4-FFF2-40B4-BE49-F238E27FC236}">
                  <a16:creationId xmlns:a16="http://schemas.microsoft.com/office/drawing/2014/main" id="{A693E7BE-C391-43DC-8F9C-C37B7FC1F6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87288" y="7362038"/>
              <a:ext cx="167154" cy="375209"/>
            </a:xfrm>
            <a:custGeom>
              <a:avLst/>
              <a:gdLst>
                <a:gd name="T0" fmla="*/ 34 w 94"/>
                <a:gd name="T1" fmla="*/ 2 h 211"/>
                <a:gd name="T2" fmla="*/ 0 w 94"/>
                <a:gd name="T3" fmla="*/ 211 h 211"/>
                <a:gd name="T4" fmla="*/ 94 w 94"/>
                <a:gd name="T5" fmla="*/ 200 h 211"/>
                <a:gd name="T6" fmla="*/ 89 w 94"/>
                <a:gd name="T7" fmla="*/ 0 h 211"/>
                <a:gd name="T8" fmla="*/ 33 w 94"/>
                <a:gd name="T9" fmla="*/ 1 h 211"/>
                <a:gd name="T10" fmla="*/ 34 w 94"/>
                <a:gd name="T11" fmla="*/ 2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211">
                  <a:moveTo>
                    <a:pt x="34" y="2"/>
                  </a:moveTo>
                  <a:cubicBezTo>
                    <a:pt x="32" y="27"/>
                    <a:pt x="13" y="139"/>
                    <a:pt x="0" y="211"/>
                  </a:cubicBezTo>
                  <a:cubicBezTo>
                    <a:pt x="25" y="210"/>
                    <a:pt x="62" y="205"/>
                    <a:pt x="94" y="200"/>
                  </a:cubicBezTo>
                  <a:cubicBezTo>
                    <a:pt x="94" y="127"/>
                    <a:pt x="93" y="41"/>
                    <a:pt x="89" y="0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2"/>
                    <a:pt x="34" y="2"/>
                    <a:pt x="34" y="2"/>
                  </a:cubicBezTo>
                </a:path>
              </a:pathLst>
            </a:custGeom>
            <a:solidFill>
              <a:srgbClr val="E5A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364" name="Freeform 146">
              <a:extLst>
                <a:ext uri="{FF2B5EF4-FFF2-40B4-BE49-F238E27FC236}">
                  <a16:creationId xmlns:a16="http://schemas.microsoft.com/office/drawing/2014/main" id="{00453CC8-5480-4204-8DEA-243CC0596D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3962" y="7134422"/>
              <a:ext cx="282741" cy="270293"/>
            </a:xfrm>
            <a:custGeom>
              <a:avLst/>
              <a:gdLst>
                <a:gd name="T0" fmla="*/ 47 w 159"/>
                <a:gd name="T1" fmla="*/ 146 h 152"/>
                <a:gd name="T2" fmla="*/ 117 w 159"/>
                <a:gd name="T3" fmla="*/ 65 h 152"/>
                <a:gd name="T4" fmla="*/ 155 w 159"/>
                <a:gd name="T5" fmla="*/ 27 h 152"/>
                <a:gd name="T6" fmla="*/ 46 w 159"/>
                <a:gd name="T7" fmla="*/ 74 h 152"/>
                <a:gd name="T8" fmla="*/ 4 w 159"/>
                <a:gd name="T9" fmla="*/ 53 h 152"/>
                <a:gd name="T10" fmla="*/ 14 w 159"/>
                <a:gd name="T11" fmla="*/ 90 h 152"/>
                <a:gd name="T12" fmla="*/ 47 w 159"/>
                <a:gd name="T13" fmla="*/ 14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152">
                  <a:moveTo>
                    <a:pt x="47" y="146"/>
                  </a:moveTo>
                  <a:cubicBezTo>
                    <a:pt x="99" y="136"/>
                    <a:pt x="89" y="96"/>
                    <a:pt x="117" y="65"/>
                  </a:cubicBezTo>
                  <a:cubicBezTo>
                    <a:pt x="126" y="57"/>
                    <a:pt x="159" y="39"/>
                    <a:pt x="155" y="27"/>
                  </a:cubicBezTo>
                  <a:cubicBezTo>
                    <a:pt x="146" y="0"/>
                    <a:pt x="72" y="45"/>
                    <a:pt x="46" y="74"/>
                  </a:cubicBezTo>
                  <a:cubicBezTo>
                    <a:pt x="45" y="73"/>
                    <a:pt x="26" y="37"/>
                    <a:pt x="4" y="53"/>
                  </a:cubicBezTo>
                  <a:cubicBezTo>
                    <a:pt x="0" y="56"/>
                    <a:pt x="14" y="68"/>
                    <a:pt x="14" y="90"/>
                  </a:cubicBezTo>
                  <a:cubicBezTo>
                    <a:pt x="14" y="120"/>
                    <a:pt x="14" y="152"/>
                    <a:pt x="47" y="146"/>
                  </a:cubicBezTo>
                </a:path>
              </a:pathLst>
            </a:custGeom>
            <a:solidFill>
              <a:srgbClr val="E5A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365" name="Freeform 147">
              <a:extLst>
                <a:ext uri="{FF2B5EF4-FFF2-40B4-BE49-F238E27FC236}">
                  <a16:creationId xmlns:a16="http://schemas.microsoft.com/office/drawing/2014/main" id="{4B08E7FC-7D4E-4465-8FBD-15FBA87FC3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47957" y="8067999"/>
              <a:ext cx="176046" cy="208054"/>
            </a:xfrm>
            <a:custGeom>
              <a:avLst/>
              <a:gdLst>
                <a:gd name="T0" fmla="*/ 0 w 99"/>
                <a:gd name="T1" fmla="*/ 0 h 117"/>
                <a:gd name="T2" fmla="*/ 3 w 99"/>
                <a:gd name="T3" fmla="*/ 77 h 117"/>
                <a:gd name="T4" fmla="*/ 74 w 99"/>
                <a:gd name="T5" fmla="*/ 117 h 117"/>
                <a:gd name="T6" fmla="*/ 99 w 99"/>
                <a:gd name="T7" fmla="*/ 87 h 117"/>
                <a:gd name="T8" fmla="*/ 97 w 99"/>
                <a:gd name="T9" fmla="*/ 64 h 117"/>
                <a:gd name="T10" fmla="*/ 90 w 99"/>
                <a:gd name="T11" fmla="*/ 18 h 117"/>
                <a:gd name="T12" fmla="*/ 0 w 99"/>
                <a:gd name="T1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17">
                  <a:moveTo>
                    <a:pt x="0" y="0"/>
                  </a:moveTo>
                  <a:cubicBezTo>
                    <a:pt x="3" y="25"/>
                    <a:pt x="1" y="53"/>
                    <a:pt x="3" y="77"/>
                  </a:cubicBezTo>
                  <a:cubicBezTo>
                    <a:pt x="12" y="103"/>
                    <a:pt x="60" y="117"/>
                    <a:pt x="74" y="117"/>
                  </a:cubicBezTo>
                  <a:cubicBezTo>
                    <a:pt x="87" y="116"/>
                    <a:pt x="98" y="96"/>
                    <a:pt x="99" y="87"/>
                  </a:cubicBezTo>
                  <a:cubicBezTo>
                    <a:pt x="99" y="85"/>
                    <a:pt x="98" y="76"/>
                    <a:pt x="97" y="64"/>
                  </a:cubicBezTo>
                  <a:cubicBezTo>
                    <a:pt x="94" y="43"/>
                    <a:pt x="92" y="32"/>
                    <a:pt x="90" y="18"/>
                  </a:cubicBezTo>
                  <a:cubicBezTo>
                    <a:pt x="60" y="22"/>
                    <a:pt x="25" y="16"/>
                    <a:pt x="0" y="0"/>
                  </a:cubicBezTo>
                </a:path>
              </a:pathLst>
            </a:custGeom>
            <a:solidFill>
              <a:srgbClr val="E5A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366" name="Freeform 148">
              <a:extLst>
                <a:ext uri="{FF2B5EF4-FFF2-40B4-BE49-F238E27FC236}">
                  <a16:creationId xmlns:a16="http://schemas.microsoft.com/office/drawing/2014/main" id="{49C8B751-34F7-4146-B094-22077E8377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69296" y="8078670"/>
              <a:ext cx="145816" cy="71129"/>
            </a:xfrm>
            <a:custGeom>
              <a:avLst/>
              <a:gdLst>
                <a:gd name="T0" fmla="*/ 82 w 82"/>
                <a:gd name="T1" fmla="*/ 37 h 40"/>
                <a:gd name="T2" fmla="*/ 78 w 82"/>
                <a:gd name="T3" fmla="*/ 12 h 40"/>
                <a:gd name="T4" fmla="*/ 0 w 82"/>
                <a:gd name="T5" fmla="*/ 0 h 40"/>
                <a:gd name="T6" fmla="*/ 82 w 82"/>
                <a:gd name="T7" fmla="*/ 3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40">
                  <a:moveTo>
                    <a:pt x="82" y="37"/>
                  </a:moveTo>
                  <a:cubicBezTo>
                    <a:pt x="80" y="28"/>
                    <a:pt x="79" y="20"/>
                    <a:pt x="78" y="12"/>
                  </a:cubicBezTo>
                  <a:cubicBezTo>
                    <a:pt x="53" y="16"/>
                    <a:pt x="23" y="12"/>
                    <a:pt x="0" y="0"/>
                  </a:cubicBezTo>
                  <a:cubicBezTo>
                    <a:pt x="15" y="19"/>
                    <a:pt x="44" y="40"/>
                    <a:pt x="82" y="37"/>
                  </a:cubicBezTo>
                </a:path>
              </a:pathLst>
            </a:custGeom>
            <a:solidFill>
              <a:srgbClr val="D88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367" name="Freeform 149">
              <a:extLst>
                <a:ext uri="{FF2B5EF4-FFF2-40B4-BE49-F238E27FC236}">
                  <a16:creationId xmlns:a16="http://schemas.microsoft.com/office/drawing/2014/main" id="{62F92EE4-F186-4E2D-AC05-C107E03C7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2602" y="7756807"/>
              <a:ext cx="334310" cy="355648"/>
            </a:xfrm>
            <a:custGeom>
              <a:avLst/>
              <a:gdLst>
                <a:gd name="T0" fmla="*/ 50 w 188"/>
                <a:gd name="T1" fmla="*/ 180 h 200"/>
                <a:gd name="T2" fmla="*/ 114 w 188"/>
                <a:gd name="T3" fmla="*/ 200 h 200"/>
                <a:gd name="T4" fmla="*/ 178 w 188"/>
                <a:gd name="T5" fmla="*/ 66 h 200"/>
                <a:gd name="T6" fmla="*/ 107 w 188"/>
                <a:gd name="T7" fmla="*/ 1 h 200"/>
                <a:gd name="T8" fmla="*/ 50 w 188"/>
                <a:gd name="T9" fmla="*/ 18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" h="200">
                  <a:moveTo>
                    <a:pt x="50" y="180"/>
                  </a:moveTo>
                  <a:cubicBezTo>
                    <a:pt x="67" y="195"/>
                    <a:pt x="100" y="200"/>
                    <a:pt x="114" y="200"/>
                  </a:cubicBezTo>
                  <a:cubicBezTo>
                    <a:pt x="171" y="200"/>
                    <a:pt x="188" y="138"/>
                    <a:pt x="178" y="66"/>
                  </a:cubicBezTo>
                  <a:cubicBezTo>
                    <a:pt x="173" y="31"/>
                    <a:pt x="147" y="0"/>
                    <a:pt x="107" y="1"/>
                  </a:cubicBezTo>
                  <a:cubicBezTo>
                    <a:pt x="0" y="4"/>
                    <a:pt x="7" y="143"/>
                    <a:pt x="50" y="180"/>
                  </a:cubicBezTo>
                </a:path>
              </a:pathLst>
            </a:custGeom>
            <a:solidFill>
              <a:srgbClr val="E5A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368" name="Freeform 150">
              <a:extLst>
                <a:ext uri="{FF2B5EF4-FFF2-40B4-BE49-F238E27FC236}">
                  <a16:creationId xmlns:a16="http://schemas.microsoft.com/office/drawing/2014/main" id="{2EAEC4E2-4DC6-4A94-BE77-C9E6685C90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0217" y="7587874"/>
              <a:ext cx="976255" cy="1033160"/>
            </a:xfrm>
            <a:custGeom>
              <a:avLst/>
              <a:gdLst>
                <a:gd name="T0" fmla="*/ 412 w 549"/>
                <a:gd name="T1" fmla="*/ 286 h 581"/>
                <a:gd name="T2" fmla="*/ 433 w 549"/>
                <a:gd name="T3" fmla="*/ 240 h 581"/>
                <a:gd name="T4" fmla="*/ 432 w 549"/>
                <a:gd name="T5" fmla="*/ 184 h 581"/>
                <a:gd name="T6" fmla="*/ 462 w 549"/>
                <a:gd name="T7" fmla="*/ 162 h 581"/>
                <a:gd name="T8" fmla="*/ 483 w 549"/>
                <a:gd name="T9" fmla="*/ 135 h 581"/>
                <a:gd name="T10" fmla="*/ 520 w 549"/>
                <a:gd name="T11" fmla="*/ 136 h 581"/>
                <a:gd name="T12" fmla="*/ 526 w 549"/>
                <a:gd name="T13" fmla="*/ 153 h 581"/>
                <a:gd name="T14" fmla="*/ 540 w 549"/>
                <a:gd name="T15" fmla="*/ 93 h 581"/>
                <a:gd name="T16" fmla="*/ 504 w 549"/>
                <a:gd name="T17" fmla="*/ 72 h 581"/>
                <a:gd name="T18" fmla="*/ 479 w 549"/>
                <a:gd name="T19" fmla="*/ 26 h 581"/>
                <a:gd name="T20" fmla="*/ 425 w 549"/>
                <a:gd name="T21" fmla="*/ 39 h 581"/>
                <a:gd name="T22" fmla="*/ 355 w 549"/>
                <a:gd name="T23" fmla="*/ 5 h 581"/>
                <a:gd name="T24" fmla="*/ 255 w 549"/>
                <a:gd name="T25" fmla="*/ 96 h 581"/>
                <a:gd name="T26" fmla="*/ 181 w 549"/>
                <a:gd name="T27" fmla="*/ 92 h 581"/>
                <a:gd name="T28" fmla="*/ 115 w 549"/>
                <a:gd name="T29" fmla="*/ 210 h 581"/>
                <a:gd name="T30" fmla="*/ 11 w 549"/>
                <a:gd name="T31" fmla="*/ 247 h 581"/>
                <a:gd name="T32" fmla="*/ 30 w 549"/>
                <a:gd name="T33" fmla="*/ 329 h 581"/>
                <a:gd name="T34" fmla="*/ 13 w 549"/>
                <a:gd name="T35" fmla="*/ 450 h 581"/>
                <a:gd name="T36" fmla="*/ 111 w 549"/>
                <a:gd name="T37" fmla="*/ 508 h 581"/>
                <a:gd name="T38" fmla="*/ 138 w 549"/>
                <a:gd name="T39" fmla="*/ 571 h 581"/>
                <a:gd name="T40" fmla="*/ 216 w 549"/>
                <a:gd name="T41" fmla="*/ 574 h 581"/>
                <a:gd name="T42" fmla="*/ 281 w 549"/>
                <a:gd name="T43" fmla="*/ 433 h 581"/>
                <a:gd name="T44" fmla="*/ 357 w 549"/>
                <a:gd name="T45" fmla="*/ 389 h 581"/>
                <a:gd name="T46" fmla="*/ 406 w 549"/>
                <a:gd name="T47" fmla="*/ 345 h 581"/>
                <a:gd name="T48" fmla="*/ 412 w 549"/>
                <a:gd name="T49" fmla="*/ 286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49" h="581">
                  <a:moveTo>
                    <a:pt x="412" y="286"/>
                  </a:moveTo>
                  <a:cubicBezTo>
                    <a:pt x="417" y="266"/>
                    <a:pt x="427" y="259"/>
                    <a:pt x="433" y="240"/>
                  </a:cubicBezTo>
                  <a:cubicBezTo>
                    <a:pt x="439" y="219"/>
                    <a:pt x="423" y="206"/>
                    <a:pt x="432" y="184"/>
                  </a:cubicBezTo>
                  <a:cubicBezTo>
                    <a:pt x="438" y="168"/>
                    <a:pt x="454" y="167"/>
                    <a:pt x="462" y="162"/>
                  </a:cubicBezTo>
                  <a:cubicBezTo>
                    <a:pt x="473" y="154"/>
                    <a:pt x="470" y="139"/>
                    <a:pt x="483" y="135"/>
                  </a:cubicBezTo>
                  <a:cubicBezTo>
                    <a:pt x="501" y="131"/>
                    <a:pt x="508" y="138"/>
                    <a:pt x="520" y="136"/>
                  </a:cubicBezTo>
                  <a:cubicBezTo>
                    <a:pt x="522" y="141"/>
                    <a:pt x="525" y="147"/>
                    <a:pt x="526" y="153"/>
                  </a:cubicBezTo>
                  <a:cubicBezTo>
                    <a:pt x="537" y="141"/>
                    <a:pt x="549" y="110"/>
                    <a:pt x="540" y="93"/>
                  </a:cubicBezTo>
                  <a:cubicBezTo>
                    <a:pt x="531" y="76"/>
                    <a:pt x="513" y="79"/>
                    <a:pt x="504" y="72"/>
                  </a:cubicBezTo>
                  <a:cubicBezTo>
                    <a:pt x="491" y="63"/>
                    <a:pt x="495" y="32"/>
                    <a:pt x="479" y="26"/>
                  </a:cubicBezTo>
                  <a:cubicBezTo>
                    <a:pt x="463" y="20"/>
                    <a:pt x="444" y="41"/>
                    <a:pt x="425" y="39"/>
                  </a:cubicBezTo>
                  <a:cubicBezTo>
                    <a:pt x="411" y="37"/>
                    <a:pt x="391" y="0"/>
                    <a:pt x="355" y="5"/>
                  </a:cubicBezTo>
                  <a:cubicBezTo>
                    <a:pt x="290" y="14"/>
                    <a:pt x="288" y="88"/>
                    <a:pt x="255" y="96"/>
                  </a:cubicBezTo>
                  <a:cubicBezTo>
                    <a:pt x="240" y="99"/>
                    <a:pt x="211" y="75"/>
                    <a:pt x="181" y="92"/>
                  </a:cubicBezTo>
                  <a:cubicBezTo>
                    <a:pt x="151" y="109"/>
                    <a:pt x="168" y="178"/>
                    <a:pt x="115" y="210"/>
                  </a:cubicBezTo>
                  <a:cubicBezTo>
                    <a:pt x="91" y="220"/>
                    <a:pt x="32" y="211"/>
                    <a:pt x="11" y="247"/>
                  </a:cubicBezTo>
                  <a:cubicBezTo>
                    <a:pt x="0" y="267"/>
                    <a:pt x="17" y="296"/>
                    <a:pt x="30" y="329"/>
                  </a:cubicBezTo>
                  <a:cubicBezTo>
                    <a:pt x="63" y="410"/>
                    <a:pt x="7" y="421"/>
                    <a:pt x="13" y="450"/>
                  </a:cubicBezTo>
                  <a:cubicBezTo>
                    <a:pt x="22" y="495"/>
                    <a:pt x="99" y="489"/>
                    <a:pt x="111" y="508"/>
                  </a:cubicBezTo>
                  <a:cubicBezTo>
                    <a:pt x="119" y="521"/>
                    <a:pt x="108" y="556"/>
                    <a:pt x="138" y="571"/>
                  </a:cubicBezTo>
                  <a:cubicBezTo>
                    <a:pt x="152" y="578"/>
                    <a:pt x="176" y="581"/>
                    <a:pt x="216" y="574"/>
                  </a:cubicBezTo>
                  <a:cubicBezTo>
                    <a:pt x="298" y="546"/>
                    <a:pt x="241" y="478"/>
                    <a:pt x="281" y="433"/>
                  </a:cubicBezTo>
                  <a:cubicBezTo>
                    <a:pt x="310" y="401"/>
                    <a:pt x="324" y="407"/>
                    <a:pt x="357" y="389"/>
                  </a:cubicBezTo>
                  <a:cubicBezTo>
                    <a:pt x="377" y="378"/>
                    <a:pt x="399" y="367"/>
                    <a:pt x="406" y="345"/>
                  </a:cubicBezTo>
                  <a:cubicBezTo>
                    <a:pt x="412" y="322"/>
                    <a:pt x="409" y="301"/>
                    <a:pt x="412" y="286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369" name="Freeform 151">
              <a:extLst>
                <a:ext uri="{FF2B5EF4-FFF2-40B4-BE49-F238E27FC236}">
                  <a16:creationId xmlns:a16="http://schemas.microsoft.com/office/drawing/2014/main" id="{AFA46150-E7B8-4F49-85D8-EE3D544ED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5405" y="7781702"/>
              <a:ext cx="286297" cy="369875"/>
            </a:xfrm>
            <a:custGeom>
              <a:avLst/>
              <a:gdLst>
                <a:gd name="T0" fmla="*/ 52 w 161"/>
                <a:gd name="T1" fmla="*/ 1 h 208"/>
                <a:gd name="T2" fmla="*/ 161 w 161"/>
                <a:gd name="T3" fmla="*/ 183 h 208"/>
                <a:gd name="T4" fmla="*/ 69 w 161"/>
                <a:gd name="T5" fmla="*/ 208 h 208"/>
                <a:gd name="T6" fmla="*/ 0 w 161"/>
                <a:gd name="T7" fmla="*/ 19 h 208"/>
                <a:gd name="T8" fmla="*/ 53 w 161"/>
                <a:gd name="T9" fmla="*/ 0 h 208"/>
                <a:gd name="T10" fmla="*/ 52 w 161"/>
                <a:gd name="T11" fmla="*/ 1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1" h="208">
                  <a:moveTo>
                    <a:pt x="52" y="1"/>
                  </a:moveTo>
                  <a:cubicBezTo>
                    <a:pt x="63" y="24"/>
                    <a:pt x="122" y="121"/>
                    <a:pt x="161" y="183"/>
                  </a:cubicBezTo>
                  <a:cubicBezTo>
                    <a:pt x="137" y="191"/>
                    <a:pt x="100" y="200"/>
                    <a:pt x="69" y="208"/>
                  </a:cubicBezTo>
                  <a:cubicBezTo>
                    <a:pt x="42" y="140"/>
                    <a:pt x="11" y="59"/>
                    <a:pt x="0" y="19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2" y="1"/>
                    <a:pt x="52" y="1"/>
                    <a:pt x="52" y="1"/>
                  </a:cubicBezTo>
                </a:path>
              </a:pathLst>
            </a:custGeom>
            <a:solidFill>
              <a:srgbClr val="E5A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370" name="Freeform 152">
              <a:extLst>
                <a:ext uri="{FF2B5EF4-FFF2-40B4-BE49-F238E27FC236}">
                  <a16:creationId xmlns:a16="http://schemas.microsoft.com/office/drawing/2014/main" id="{94BDA31A-D035-4D05-9A71-E7FDB1672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5656" y="8073334"/>
              <a:ext cx="556590" cy="537029"/>
            </a:xfrm>
            <a:custGeom>
              <a:avLst/>
              <a:gdLst>
                <a:gd name="T0" fmla="*/ 307 w 313"/>
                <a:gd name="T1" fmla="*/ 298 h 302"/>
                <a:gd name="T2" fmla="*/ 201 w 313"/>
                <a:gd name="T3" fmla="*/ 297 h 302"/>
                <a:gd name="T4" fmla="*/ 179 w 313"/>
                <a:gd name="T5" fmla="*/ 282 h 302"/>
                <a:gd name="T6" fmla="*/ 93 w 313"/>
                <a:gd name="T7" fmla="*/ 173 h 302"/>
                <a:gd name="T8" fmla="*/ 58 w 313"/>
                <a:gd name="T9" fmla="*/ 162 h 302"/>
                <a:gd name="T10" fmla="*/ 50 w 313"/>
                <a:gd name="T11" fmla="*/ 117 h 302"/>
                <a:gd name="T12" fmla="*/ 28 w 313"/>
                <a:gd name="T13" fmla="*/ 96 h 302"/>
                <a:gd name="T14" fmla="*/ 24 w 313"/>
                <a:gd name="T15" fmla="*/ 62 h 302"/>
                <a:gd name="T16" fmla="*/ 3 w 313"/>
                <a:gd name="T17" fmla="*/ 42 h 302"/>
                <a:gd name="T18" fmla="*/ 64 w 313"/>
                <a:gd name="T19" fmla="*/ 24 h 302"/>
                <a:gd name="T20" fmla="*/ 156 w 313"/>
                <a:gd name="T21" fmla="*/ 0 h 302"/>
                <a:gd name="T22" fmla="*/ 280 w 313"/>
                <a:gd name="T23" fmla="*/ 191 h 302"/>
                <a:gd name="T24" fmla="*/ 307 w 313"/>
                <a:gd name="T25" fmla="*/ 298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3" h="302">
                  <a:moveTo>
                    <a:pt x="307" y="298"/>
                  </a:moveTo>
                  <a:cubicBezTo>
                    <a:pt x="258" y="302"/>
                    <a:pt x="219" y="302"/>
                    <a:pt x="201" y="297"/>
                  </a:cubicBezTo>
                  <a:cubicBezTo>
                    <a:pt x="194" y="294"/>
                    <a:pt x="187" y="289"/>
                    <a:pt x="179" y="282"/>
                  </a:cubicBezTo>
                  <a:cubicBezTo>
                    <a:pt x="143" y="250"/>
                    <a:pt x="101" y="180"/>
                    <a:pt x="93" y="173"/>
                  </a:cubicBezTo>
                  <a:cubicBezTo>
                    <a:pt x="85" y="166"/>
                    <a:pt x="64" y="167"/>
                    <a:pt x="58" y="162"/>
                  </a:cubicBezTo>
                  <a:cubicBezTo>
                    <a:pt x="51" y="158"/>
                    <a:pt x="57" y="127"/>
                    <a:pt x="50" y="117"/>
                  </a:cubicBezTo>
                  <a:cubicBezTo>
                    <a:pt x="42" y="108"/>
                    <a:pt x="34" y="105"/>
                    <a:pt x="28" y="96"/>
                  </a:cubicBezTo>
                  <a:cubicBezTo>
                    <a:pt x="23" y="87"/>
                    <a:pt x="29" y="69"/>
                    <a:pt x="24" y="62"/>
                  </a:cubicBezTo>
                  <a:cubicBezTo>
                    <a:pt x="19" y="55"/>
                    <a:pt x="5" y="47"/>
                    <a:pt x="3" y="42"/>
                  </a:cubicBezTo>
                  <a:cubicBezTo>
                    <a:pt x="0" y="38"/>
                    <a:pt x="30" y="33"/>
                    <a:pt x="64" y="24"/>
                  </a:cubicBezTo>
                  <a:cubicBezTo>
                    <a:pt x="95" y="17"/>
                    <a:pt x="132" y="8"/>
                    <a:pt x="156" y="0"/>
                  </a:cubicBezTo>
                  <a:cubicBezTo>
                    <a:pt x="187" y="51"/>
                    <a:pt x="241" y="187"/>
                    <a:pt x="280" y="191"/>
                  </a:cubicBezTo>
                  <a:cubicBezTo>
                    <a:pt x="297" y="199"/>
                    <a:pt x="313" y="273"/>
                    <a:pt x="307" y="298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371" name="Freeform 153">
              <a:extLst>
                <a:ext uri="{FF2B5EF4-FFF2-40B4-BE49-F238E27FC236}">
                  <a16:creationId xmlns:a16="http://schemas.microsoft.com/office/drawing/2014/main" id="{04E6FF82-1331-4F71-A6C6-9001FE329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2685" y="7634108"/>
              <a:ext cx="316528" cy="211610"/>
            </a:xfrm>
            <a:custGeom>
              <a:avLst/>
              <a:gdLst>
                <a:gd name="T0" fmla="*/ 146 w 178"/>
                <a:gd name="T1" fmla="*/ 109 h 119"/>
                <a:gd name="T2" fmla="*/ 51 w 178"/>
                <a:gd name="T3" fmla="*/ 60 h 119"/>
                <a:gd name="T4" fmla="*/ 2 w 178"/>
                <a:gd name="T5" fmla="*/ 38 h 119"/>
                <a:gd name="T6" fmla="*/ 121 w 178"/>
                <a:gd name="T7" fmla="*/ 42 h 119"/>
                <a:gd name="T8" fmla="*/ 152 w 178"/>
                <a:gd name="T9" fmla="*/ 7 h 119"/>
                <a:gd name="T10" fmla="*/ 156 w 178"/>
                <a:gd name="T11" fmla="*/ 45 h 119"/>
                <a:gd name="T12" fmla="*/ 146 w 178"/>
                <a:gd name="T13" fmla="*/ 10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19">
                  <a:moveTo>
                    <a:pt x="146" y="109"/>
                  </a:moveTo>
                  <a:cubicBezTo>
                    <a:pt x="93" y="119"/>
                    <a:pt x="88" y="79"/>
                    <a:pt x="51" y="60"/>
                  </a:cubicBezTo>
                  <a:cubicBezTo>
                    <a:pt x="40" y="56"/>
                    <a:pt x="2" y="51"/>
                    <a:pt x="2" y="38"/>
                  </a:cubicBezTo>
                  <a:cubicBezTo>
                    <a:pt x="0" y="10"/>
                    <a:pt x="85" y="24"/>
                    <a:pt x="121" y="42"/>
                  </a:cubicBezTo>
                  <a:cubicBezTo>
                    <a:pt x="121" y="41"/>
                    <a:pt x="125" y="0"/>
                    <a:pt x="152" y="7"/>
                  </a:cubicBezTo>
                  <a:cubicBezTo>
                    <a:pt x="156" y="8"/>
                    <a:pt x="148" y="25"/>
                    <a:pt x="156" y="45"/>
                  </a:cubicBezTo>
                  <a:cubicBezTo>
                    <a:pt x="167" y="73"/>
                    <a:pt x="178" y="103"/>
                    <a:pt x="146" y="109"/>
                  </a:cubicBezTo>
                </a:path>
              </a:pathLst>
            </a:custGeom>
            <a:solidFill>
              <a:srgbClr val="E5A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372" name="Freeform 154">
              <a:extLst>
                <a:ext uri="{FF2B5EF4-FFF2-40B4-BE49-F238E27FC236}">
                  <a16:creationId xmlns:a16="http://schemas.microsoft.com/office/drawing/2014/main" id="{0ADE8FED-6E3C-4B6C-8252-63E071D06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60823" y="10925636"/>
              <a:ext cx="380544" cy="542364"/>
            </a:xfrm>
            <a:custGeom>
              <a:avLst/>
              <a:gdLst>
                <a:gd name="T0" fmla="*/ 12 w 214"/>
                <a:gd name="T1" fmla="*/ 69 h 305"/>
                <a:gd name="T2" fmla="*/ 8 w 214"/>
                <a:gd name="T3" fmla="*/ 33 h 305"/>
                <a:gd name="T4" fmla="*/ 163 w 214"/>
                <a:gd name="T5" fmla="*/ 2 h 305"/>
                <a:gd name="T6" fmla="*/ 214 w 214"/>
                <a:gd name="T7" fmla="*/ 10 h 305"/>
                <a:gd name="T8" fmla="*/ 178 w 214"/>
                <a:gd name="T9" fmla="*/ 83 h 305"/>
                <a:gd name="T10" fmla="*/ 58 w 214"/>
                <a:gd name="T11" fmla="*/ 198 h 305"/>
                <a:gd name="T12" fmla="*/ 83 w 214"/>
                <a:gd name="T13" fmla="*/ 228 h 305"/>
                <a:gd name="T14" fmla="*/ 60 w 214"/>
                <a:gd name="T15" fmla="*/ 302 h 305"/>
                <a:gd name="T16" fmla="*/ 15 w 214"/>
                <a:gd name="T17" fmla="*/ 176 h 305"/>
                <a:gd name="T18" fmla="*/ 91 w 214"/>
                <a:gd name="T19" fmla="*/ 68 h 305"/>
                <a:gd name="T20" fmla="*/ 12 w 214"/>
                <a:gd name="T21" fmla="*/ 69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4" h="305">
                  <a:moveTo>
                    <a:pt x="12" y="69"/>
                  </a:moveTo>
                  <a:cubicBezTo>
                    <a:pt x="11" y="67"/>
                    <a:pt x="0" y="38"/>
                    <a:pt x="8" y="33"/>
                  </a:cubicBezTo>
                  <a:cubicBezTo>
                    <a:pt x="28" y="30"/>
                    <a:pt x="109" y="8"/>
                    <a:pt x="163" y="2"/>
                  </a:cubicBezTo>
                  <a:cubicBezTo>
                    <a:pt x="188" y="0"/>
                    <a:pt x="196" y="10"/>
                    <a:pt x="214" y="10"/>
                  </a:cubicBezTo>
                  <a:cubicBezTo>
                    <a:pt x="214" y="23"/>
                    <a:pt x="208" y="56"/>
                    <a:pt x="178" y="83"/>
                  </a:cubicBezTo>
                  <a:cubicBezTo>
                    <a:pt x="131" y="126"/>
                    <a:pt x="56" y="151"/>
                    <a:pt x="58" y="198"/>
                  </a:cubicBezTo>
                  <a:cubicBezTo>
                    <a:pt x="61" y="218"/>
                    <a:pt x="77" y="228"/>
                    <a:pt x="83" y="228"/>
                  </a:cubicBezTo>
                  <a:cubicBezTo>
                    <a:pt x="74" y="242"/>
                    <a:pt x="79" y="305"/>
                    <a:pt x="60" y="302"/>
                  </a:cubicBezTo>
                  <a:cubicBezTo>
                    <a:pt x="52" y="301"/>
                    <a:pt x="11" y="256"/>
                    <a:pt x="15" y="176"/>
                  </a:cubicBezTo>
                  <a:cubicBezTo>
                    <a:pt x="19" y="134"/>
                    <a:pt x="67" y="124"/>
                    <a:pt x="91" y="68"/>
                  </a:cubicBezTo>
                  <a:lnTo>
                    <a:pt x="12" y="69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0178B5E-0275-4976-BA87-2A3E449329EE}"/>
                </a:ext>
              </a:extLst>
            </p:cNvPr>
            <p:cNvSpPr txBox="1"/>
            <p:nvPr/>
          </p:nvSpPr>
          <p:spPr>
            <a:xfrm>
              <a:off x="17594383" y="7011306"/>
              <a:ext cx="2957757" cy="549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2438278"/>
              <a:r>
                <a:rPr lang="en-US" sz="2800" b="1" dirty="0">
                  <a:solidFill>
                    <a:srgbClr val="000000"/>
                  </a:solidFill>
                  <a:latin typeface="Montserrat SemiBold"/>
                </a:rPr>
                <a:t>INSURANCE </a:t>
              </a:r>
            </a:p>
          </p:txBody>
        </p: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B914E522-219C-4AF7-B9DC-8CE44169445E}"/>
              </a:ext>
            </a:extLst>
          </p:cNvPr>
          <p:cNvSpPr txBox="1"/>
          <p:nvPr/>
        </p:nvSpPr>
        <p:spPr>
          <a:xfrm>
            <a:off x="793276" y="1651376"/>
            <a:ext cx="10353099" cy="1107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438278">
              <a:defRPr/>
            </a:pPr>
            <a:r>
              <a:rPr lang="en-US" sz="6599" dirty="0">
                <a:solidFill>
                  <a:srgbClr val="000000"/>
                </a:solidFill>
                <a:latin typeface="Montserrat "/>
              </a:rPr>
              <a:t>Car Insurance </a:t>
            </a:r>
          </a:p>
        </p:txBody>
      </p:sp>
      <p:sp>
        <p:nvSpPr>
          <p:cNvPr id="178" name="Shape 4027">
            <a:extLst>
              <a:ext uri="{FF2B5EF4-FFF2-40B4-BE49-F238E27FC236}">
                <a16:creationId xmlns:a16="http://schemas.microsoft.com/office/drawing/2014/main" id="{E7499A27-4C39-4E4D-A6D1-B3D3C0920395}"/>
              </a:ext>
            </a:extLst>
          </p:cNvPr>
          <p:cNvSpPr/>
          <p:nvPr/>
        </p:nvSpPr>
        <p:spPr>
          <a:xfrm>
            <a:off x="964190" y="3796302"/>
            <a:ext cx="636123" cy="19199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268" y="21600"/>
                </a:lnTo>
              </a:path>
            </a:pathLst>
          </a:custGeom>
          <a:ln w="9525" cap="rnd">
            <a:solidFill>
              <a:sysClr val="windowText" lastClr="000000"/>
            </a:solidFill>
            <a:custDash>
              <a:ds d="100000" sp="200000"/>
            </a:custDash>
            <a:round/>
          </a:ln>
        </p:spPr>
        <p:txBody>
          <a:bodyPr lIns="0" tIns="0" rIns="0" bIns="0" anchor="ctr"/>
          <a:lstStyle/>
          <a:p>
            <a:pPr algn="ctr" defTabSz="2201058">
              <a:buClr>
                <a:srgbClr val="000000"/>
              </a:buClr>
              <a:defRPr sz="3200"/>
            </a:pPr>
            <a:endParaRPr sz="7465" kern="0">
              <a:solidFill>
                <a:sysClr val="windowText" lastClr="000000"/>
              </a:solidFill>
              <a:latin typeface="Helvetica Light"/>
              <a:cs typeface="Arial"/>
              <a:sym typeface="Helvetica Light"/>
            </a:endParaRPr>
          </a:p>
        </p:txBody>
      </p:sp>
      <p:sp>
        <p:nvSpPr>
          <p:cNvPr id="179" name="Shape 4028">
            <a:extLst>
              <a:ext uri="{FF2B5EF4-FFF2-40B4-BE49-F238E27FC236}">
                <a16:creationId xmlns:a16="http://schemas.microsoft.com/office/drawing/2014/main" id="{C19070C9-DD35-4940-B912-8FAD798D66DE}"/>
              </a:ext>
            </a:extLst>
          </p:cNvPr>
          <p:cNvSpPr/>
          <p:nvPr/>
        </p:nvSpPr>
        <p:spPr>
          <a:xfrm>
            <a:off x="964190" y="5716290"/>
            <a:ext cx="636123" cy="28068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268" y="21600"/>
                </a:lnTo>
              </a:path>
            </a:pathLst>
          </a:custGeom>
          <a:ln w="9525" cap="rnd">
            <a:solidFill>
              <a:sysClr val="windowText" lastClr="000000"/>
            </a:solidFill>
            <a:custDash>
              <a:ds d="100000" sp="200000"/>
            </a:custDash>
            <a:round/>
          </a:ln>
        </p:spPr>
        <p:txBody>
          <a:bodyPr lIns="0" tIns="0" rIns="0" bIns="0" anchor="ctr"/>
          <a:lstStyle/>
          <a:p>
            <a:pPr algn="ctr" defTabSz="2201058">
              <a:buClr>
                <a:srgbClr val="000000"/>
              </a:buClr>
              <a:defRPr sz="3200"/>
            </a:pPr>
            <a:endParaRPr sz="7465" kern="0">
              <a:solidFill>
                <a:sysClr val="windowText" lastClr="000000"/>
              </a:solidFill>
              <a:latin typeface="Helvetica Light"/>
              <a:cs typeface="Arial"/>
              <a:sym typeface="Helvetica Light"/>
            </a:endParaRPr>
          </a:p>
        </p:txBody>
      </p:sp>
      <p:sp>
        <p:nvSpPr>
          <p:cNvPr id="180" name="Shape 4029">
            <a:extLst>
              <a:ext uri="{FF2B5EF4-FFF2-40B4-BE49-F238E27FC236}">
                <a16:creationId xmlns:a16="http://schemas.microsoft.com/office/drawing/2014/main" id="{66A8FF1D-D90C-49C6-ABA1-E968902B9F2A}"/>
              </a:ext>
            </a:extLst>
          </p:cNvPr>
          <p:cNvSpPr/>
          <p:nvPr/>
        </p:nvSpPr>
        <p:spPr>
          <a:xfrm>
            <a:off x="964190" y="8523151"/>
            <a:ext cx="636123" cy="22553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268" y="21600"/>
                </a:lnTo>
              </a:path>
            </a:pathLst>
          </a:custGeom>
          <a:ln w="9525" cap="rnd">
            <a:solidFill>
              <a:sysClr val="windowText" lastClr="000000"/>
            </a:solidFill>
            <a:custDash>
              <a:ds d="100000" sp="200000"/>
            </a:custDash>
            <a:round/>
          </a:ln>
        </p:spPr>
        <p:txBody>
          <a:bodyPr lIns="0" tIns="0" rIns="0" bIns="0" anchor="ctr"/>
          <a:lstStyle/>
          <a:p>
            <a:pPr algn="ctr" defTabSz="2201058">
              <a:buClr>
                <a:srgbClr val="000000"/>
              </a:buClr>
              <a:defRPr sz="3200"/>
            </a:pPr>
            <a:endParaRPr sz="7465" kern="0">
              <a:solidFill>
                <a:sysClr val="windowText" lastClr="000000"/>
              </a:solidFill>
              <a:latin typeface="Helvetica Light"/>
              <a:cs typeface="Arial"/>
              <a:sym typeface="Helvetica Light"/>
            </a:endParaRPr>
          </a:p>
        </p:txBody>
      </p:sp>
      <p:sp>
        <p:nvSpPr>
          <p:cNvPr id="181" name="Shape 4067">
            <a:extLst>
              <a:ext uri="{FF2B5EF4-FFF2-40B4-BE49-F238E27FC236}">
                <a16:creationId xmlns:a16="http://schemas.microsoft.com/office/drawing/2014/main" id="{3B1D02B1-CEBC-4329-840C-B7FA9FBAA4B7}"/>
              </a:ext>
            </a:extLst>
          </p:cNvPr>
          <p:cNvSpPr/>
          <p:nvPr/>
        </p:nvSpPr>
        <p:spPr>
          <a:xfrm>
            <a:off x="1534919" y="3139374"/>
            <a:ext cx="1344417" cy="13444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254000" dist="127000" dir="5400000" algn="t" rotWithShape="0">
              <a:prstClr val="black">
                <a:alpha val="10000"/>
              </a:prstClr>
            </a:outerShdw>
          </a:effectLst>
        </p:spPr>
        <p:txBody>
          <a:bodyPr rtlCol="0" anchor="ctr"/>
          <a:lstStyle/>
          <a:p>
            <a:pPr algn="ctr" defTabSz="1828617">
              <a:defRPr/>
            </a:pPr>
            <a:endParaRPr sz="2800" kern="0">
              <a:solidFill>
                <a:srgbClr val="5B9BD5"/>
              </a:solidFill>
              <a:latin typeface="linea-basic-10" charset="0"/>
              <a:cs typeface="Arial"/>
              <a:sym typeface="Helvetica Light"/>
            </a:endParaRP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1E7157C1-6CE5-4BE1-98DB-7EBE03E79C4A}"/>
              </a:ext>
            </a:extLst>
          </p:cNvPr>
          <p:cNvGrpSpPr/>
          <p:nvPr/>
        </p:nvGrpSpPr>
        <p:grpSpPr>
          <a:xfrm>
            <a:off x="3340170" y="3261889"/>
            <a:ext cx="8180320" cy="1062556"/>
            <a:chOff x="12767211" y="4269644"/>
            <a:chExt cx="8288487" cy="1062694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211B166A-3176-4289-A31B-623F93FB286C}"/>
                </a:ext>
              </a:extLst>
            </p:cNvPr>
            <p:cNvSpPr/>
            <p:nvPr/>
          </p:nvSpPr>
          <p:spPr>
            <a:xfrm>
              <a:off x="12767211" y="4269644"/>
              <a:ext cx="42909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154">
                <a:defRPr/>
              </a:pPr>
              <a:r>
                <a:rPr lang="en-US" sz="2800" b="1">
                  <a:solidFill>
                    <a:srgbClr val="3A3A3A"/>
                  </a:solidFill>
                  <a:latin typeface="Montserrat" panose="00000500000000000000" pitchFamily="2" charset="0"/>
                </a:rPr>
                <a:t>Lorem ipsum dolor sit </a:t>
              </a: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8198B530-D4DD-41DA-8CAF-DECAA90DD3A9}"/>
                </a:ext>
              </a:extLst>
            </p:cNvPr>
            <p:cNvSpPr/>
            <p:nvPr/>
          </p:nvSpPr>
          <p:spPr>
            <a:xfrm>
              <a:off x="12767211" y="4831560"/>
              <a:ext cx="8288487" cy="500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154">
                <a:lnSpc>
                  <a:spcPct val="120000"/>
                </a:lnSpc>
                <a:defRPr/>
              </a:pPr>
              <a:r>
                <a:rPr lang="en-US" sz="2400">
                  <a:solidFill>
                    <a:srgbClr val="3A3A3A"/>
                  </a:solidFill>
                  <a:latin typeface="Montserrat Light" panose="00000400000000000000" pitchFamily="2" charset="0"/>
                </a:rPr>
                <a:t>Lorem ipsum dolor sit amet, consectetur ad elit. </a:t>
              </a:r>
            </a:p>
          </p:txBody>
        </p:sp>
      </p:grpSp>
      <p:sp>
        <p:nvSpPr>
          <p:cNvPr id="185" name="Shape 4067">
            <a:extLst>
              <a:ext uri="{FF2B5EF4-FFF2-40B4-BE49-F238E27FC236}">
                <a16:creationId xmlns:a16="http://schemas.microsoft.com/office/drawing/2014/main" id="{3B0748EE-75FE-46A3-9F86-5BF64630864B}"/>
              </a:ext>
            </a:extLst>
          </p:cNvPr>
          <p:cNvSpPr/>
          <p:nvPr/>
        </p:nvSpPr>
        <p:spPr>
          <a:xfrm>
            <a:off x="1534919" y="5042849"/>
            <a:ext cx="1344417" cy="13444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254000" dist="127000" dir="5400000" algn="t" rotWithShape="0">
              <a:prstClr val="black">
                <a:alpha val="10000"/>
              </a:prstClr>
            </a:outerShdw>
          </a:effectLst>
        </p:spPr>
        <p:txBody>
          <a:bodyPr rtlCol="0" anchor="ctr"/>
          <a:lstStyle/>
          <a:p>
            <a:pPr algn="ctr" defTabSz="1828617">
              <a:defRPr/>
            </a:pPr>
            <a:endParaRPr sz="2800" kern="0">
              <a:solidFill>
                <a:srgbClr val="5B9BD5"/>
              </a:solidFill>
              <a:latin typeface="linea-basic-10" charset="0"/>
              <a:cs typeface="Arial"/>
              <a:sym typeface="Helvetica Light"/>
            </a:endParaRP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83F50D8C-E915-4D6D-B9EB-1075CECDA88B}"/>
              </a:ext>
            </a:extLst>
          </p:cNvPr>
          <p:cNvGrpSpPr/>
          <p:nvPr/>
        </p:nvGrpSpPr>
        <p:grpSpPr>
          <a:xfrm>
            <a:off x="3340170" y="5080220"/>
            <a:ext cx="7125431" cy="1948837"/>
            <a:chOff x="12767211" y="4269644"/>
            <a:chExt cx="7126359" cy="1949091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827D3231-AC1A-43FE-B6AB-7145AA72C3EA}"/>
                </a:ext>
              </a:extLst>
            </p:cNvPr>
            <p:cNvSpPr/>
            <p:nvPr/>
          </p:nvSpPr>
          <p:spPr>
            <a:xfrm>
              <a:off x="12767211" y="4269644"/>
              <a:ext cx="47484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154">
                <a:defRPr/>
              </a:pPr>
              <a:r>
                <a:rPr lang="en-US" sz="2800" b="1">
                  <a:solidFill>
                    <a:srgbClr val="3A3A3A"/>
                  </a:solidFill>
                  <a:latin typeface="Montserrat" panose="00000500000000000000" pitchFamily="2" charset="0"/>
                </a:rPr>
                <a:t>Cras consectetur orci id </a:t>
              </a: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F29EDDCC-F61E-46D5-8C5B-F61FFEA9ECFB}"/>
                </a:ext>
              </a:extLst>
            </p:cNvPr>
            <p:cNvSpPr/>
            <p:nvPr/>
          </p:nvSpPr>
          <p:spPr>
            <a:xfrm>
              <a:off x="12767211" y="4831560"/>
              <a:ext cx="7126359" cy="1387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154">
                <a:lnSpc>
                  <a:spcPct val="120000"/>
                </a:lnSpc>
                <a:defRPr/>
              </a:pPr>
              <a:r>
                <a:rPr lang="en-US" sz="2400">
                  <a:solidFill>
                    <a:srgbClr val="3A3A3A"/>
                  </a:solidFill>
                  <a:latin typeface="Montserrat Light" panose="00000400000000000000" pitchFamily="2" charset="0"/>
                </a:rPr>
                <a:t>Lorem ipsum dolor sit amet, consectetur ad ipiscing elit. Cras consectetur orci id nisi malesuada. </a:t>
              </a:r>
            </a:p>
          </p:txBody>
        </p:sp>
      </p:grpSp>
      <p:sp>
        <p:nvSpPr>
          <p:cNvPr id="189" name="Shape 4067">
            <a:extLst>
              <a:ext uri="{FF2B5EF4-FFF2-40B4-BE49-F238E27FC236}">
                <a16:creationId xmlns:a16="http://schemas.microsoft.com/office/drawing/2014/main" id="{CBF375B0-08CA-4E51-8719-AAF4582A08D2}"/>
              </a:ext>
            </a:extLst>
          </p:cNvPr>
          <p:cNvSpPr/>
          <p:nvPr/>
        </p:nvSpPr>
        <p:spPr>
          <a:xfrm>
            <a:off x="1534919" y="7859433"/>
            <a:ext cx="1344417" cy="13444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254000" dist="127000" dir="5400000" algn="t" rotWithShape="0">
              <a:prstClr val="black">
                <a:alpha val="10000"/>
              </a:prstClr>
            </a:outerShdw>
          </a:effectLst>
        </p:spPr>
        <p:txBody>
          <a:bodyPr rtlCol="0" anchor="ctr"/>
          <a:lstStyle/>
          <a:p>
            <a:pPr algn="ctr" defTabSz="1828617">
              <a:defRPr/>
            </a:pPr>
            <a:endParaRPr sz="2800" kern="0">
              <a:solidFill>
                <a:srgbClr val="5B9BD5"/>
              </a:solidFill>
              <a:latin typeface="linea-basic-10" charset="0"/>
              <a:cs typeface="Arial"/>
              <a:sym typeface="Helvetica Light"/>
            </a:endParaRPr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10445441-F82B-4DE6-AF8D-91355B9712D5}"/>
              </a:ext>
            </a:extLst>
          </p:cNvPr>
          <p:cNvGrpSpPr/>
          <p:nvPr/>
        </p:nvGrpSpPr>
        <p:grpSpPr>
          <a:xfrm>
            <a:off x="3340170" y="7896803"/>
            <a:ext cx="6942691" cy="1505696"/>
            <a:chOff x="12767211" y="4269644"/>
            <a:chExt cx="8397402" cy="1505892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7DD4C963-708D-4FAD-990B-51B03AC54C6B}"/>
                </a:ext>
              </a:extLst>
            </p:cNvPr>
            <p:cNvSpPr/>
            <p:nvPr/>
          </p:nvSpPr>
          <p:spPr>
            <a:xfrm>
              <a:off x="12767211" y="4269644"/>
              <a:ext cx="51222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154">
                <a:defRPr/>
              </a:pPr>
              <a:r>
                <a:rPr lang="en-US" sz="2800" b="1">
                  <a:solidFill>
                    <a:srgbClr val="3A3A3A"/>
                  </a:solidFill>
                  <a:latin typeface="Montserrat" panose="00000500000000000000" pitchFamily="2" charset="0"/>
                </a:rPr>
                <a:t>Lorem ipsum dolor sit </a:t>
              </a: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C0401BE5-04F0-45B9-9AE6-EA470AD81D94}"/>
                </a:ext>
              </a:extLst>
            </p:cNvPr>
            <p:cNvSpPr/>
            <p:nvPr/>
          </p:nvSpPr>
          <p:spPr>
            <a:xfrm>
              <a:off x="12767211" y="4831560"/>
              <a:ext cx="8397402" cy="943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154">
                <a:lnSpc>
                  <a:spcPct val="120000"/>
                </a:lnSpc>
                <a:defRPr/>
              </a:pPr>
              <a:r>
                <a:rPr lang="en-US" sz="2400">
                  <a:solidFill>
                    <a:srgbClr val="3A3A3A"/>
                  </a:solidFill>
                  <a:latin typeface="Montserrat Light" panose="00000400000000000000" pitchFamily="2" charset="0"/>
                </a:rPr>
                <a:t>Lorem ipsum dolor sit amet, consectetur ad ipiscing elit. Cras consectetur orci id</a:t>
              </a:r>
            </a:p>
          </p:txBody>
        </p:sp>
      </p:grpSp>
      <p:sp>
        <p:nvSpPr>
          <p:cNvPr id="193" name="Shape 4067">
            <a:extLst>
              <a:ext uri="{FF2B5EF4-FFF2-40B4-BE49-F238E27FC236}">
                <a16:creationId xmlns:a16="http://schemas.microsoft.com/office/drawing/2014/main" id="{8DB449CE-8EC5-42A6-9454-8A8ACE541CBE}"/>
              </a:ext>
            </a:extLst>
          </p:cNvPr>
          <p:cNvSpPr/>
          <p:nvPr/>
        </p:nvSpPr>
        <p:spPr>
          <a:xfrm>
            <a:off x="1534919" y="10106802"/>
            <a:ext cx="1344417" cy="13444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254000" dist="127000" dir="5400000" algn="t" rotWithShape="0">
              <a:prstClr val="black">
                <a:alpha val="10000"/>
              </a:prstClr>
            </a:outerShdw>
          </a:effectLst>
        </p:spPr>
        <p:txBody>
          <a:bodyPr rtlCol="0" anchor="ctr"/>
          <a:lstStyle/>
          <a:p>
            <a:pPr algn="ctr" defTabSz="1828617">
              <a:defRPr/>
            </a:pPr>
            <a:endParaRPr sz="2800" kern="0">
              <a:solidFill>
                <a:srgbClr val="5B9BD5"/>
              </a:solidFill>
              <a:latin typeface="linea-basic-10" charset="0"/>
              <a:cs typeface="Arial"/>
              <a:sym typeface="Helvetica Light"/>
            </a:endParaRP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ABE26B96-0281-41E5-8224-9272D087FB40}"/>
              </a:ext>
            </a:extLst>
          </p:cNvPr>
          <p:cNvGrpSpPr/>
          <p:nvPr/>
        </p:nvGrpSpPr>
        <p:grpSpPr>
          <a:xfrm>
            <a:off x="3340170" y="10144172"/>
            <a:ext cx="8006259" cy="1505696"/>
            <a:chOff x="12767211" y="4269644"/>
            <a:chExt cx="8007301" cy="1505892"/>
          </a:xfrm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7F44D4DA-504E-41E2-9BE5-1AAE517AB797}"/>
                </a:ext>
              </a:extLst>
            </p:cNvPr>
            <p:cNvSpPr/>
            <p:nvPr/>
          </p:nvSpPr>
          <p:spPr>
            <a:xfrm>
              <a:off x="12767211" y="4269644"/>
              <a:ext cx="47484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154">
                <a:defRPr/>
              </a:pPr>
              <a:r>
                <a:rPr lang="en-US" sz="2800" b="1">
                  <a:solidFill>
                    <a:srgbClr val="3A3A3A"/>
                  </a:solidFill>
                  <a:latin typeface="Montserrat" panose="00000500000000000000" pitchFamily="2" charset="0"/>
                </a:rPr>
                <a:t>Cras consectetur orci id </a:t>
              </a: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DAF8F37A-4FB9-492F-91D2-7F118F08BCCD}"/>
                </a:ext>
              </a:extLst>
            </p:cNvPr>
            <p:cNvSpPr/>
            <p:nvPr/>
          </p:nvSpPr>
          <p:spPr>
            <a:xfrm>
              <a:off x="12767211" y="4831560"/>
              <a:ext cx="8007301" cy="943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154">
                <a:lnSpc>
                  <a:spcPct val="120000"/>
                </a:lnSpc>
                <a:defRPr/>
              </a:pPr>
              <a:r>
                <a:rPr lang="en-US" sz="2400">
                  <a:solidFill>
                    <a:srgbClr val="3A3A3A"/>
                  </a:solidFill>
                  <a:latin typeface="Montserrat Light" panose="00000400000000000000" pitchFamily="2" charset="0"/>
                </a:rPr>
                <a:t>Lorem ipsum dolor sit amet, consectetur ad ipiscing elit. Cras consectetur orci id nisi.</a:t>
              </a:r>
            </a:p>
          </p:txBody>
        </p:sp>
      </p:grpSp>
      <p:pic>
        <p:nvPicPr>
          <p:cNvPr id="197" name="Graphic 196">
            <a:extLst>
              <a:ext uri="{FF2B5EF4-FFF2-40B4-BE49-F238E27FC236}">
                <a16:creationId xmlns:a16="http://schemas.microsoft.com/office/drawing/2014/main" id="{ADC36D63-FF7A-40CF-A970-88B386480F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8734" y="3421150"/>
            <a:ext cx="822853" cy="822853"/>
          </a:xfrm>
          <a:prstGeom prst="rect">
            <a:avLst/>
          </a:prstGeom>
        </p:spPr>
      </p:pic>
      <p:pic>
        <p:nvPicPr>
          <p:cNvPr id="198" name="Graphic 197">
            <a:extLst>
              <a:ext uri="{FF2B5EF4-FFF2-40B4-BE49-F238E27FC236}">
                <a16:creationId xmlns:a16="http://schemas.microsoft.com/office/drawing/2014/main" id="{65EE691B-EFBF-439F-99AA-331D76E3E17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86236" y="5236759"/>
            <a:ext cx="822853" cy="822853"/>
          </a:xfrm>
          <a:prstGeom prst="rect">
            <a:avLst/>
          </a:prstGeom>
        </p:spPr>
      </p:pic>
      <p:pic>
        <p:nvPicPr>
          <p:cNvPr id="199" name="Graphic 198">
            <a:extLst>
              <a:ext uri="{FF2B5EF4-FFF2-40B4-BE49-F238E27FC236}">
                <a16:creationId xmlns:a16="http://schemas.microsoft.com/office/drawing/2014/main" id="{A4848BB0-CD11-4231-8A0D-FC6227F5098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85541" y="8171221"/>
            <a:ext cx="847195" cy="847195"/>
          </a:xfrm>
          <a:prstGeom prst="rect">
            <a:avLst/>
          </a:prstGeom>
        </p:spPr>
      </p:pic>
      <p:pic>
        <p:nvPicPr>
          <p:cNvPr id="200" name="Graphic 199">
            <a:extLst>
              <a:ext uri="{FF2B5EF4-FFF2-40B4-BE49-F238E27FC236}">
                <a16:creationId xmlns:a16="http://schemas.microsoft.com/office/drawing/2014/main" id="{65F4AB77-D775-4567-836A-6A18D9EE762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87763" y="10369829"/>
            <a:ext cx="822853" cy="82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86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 animBg="1"/>
      <p:bldP spid="179" grpId="0" animBg="1"/>
      <p:bldP spid="18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986;p49">
            <a:extLst>
              <a:ext uri="{FF2B5EF4-FFF2-40B4-BE49-F238E27FC236}">
                <a16:creationId xmlns:a16="http://schemas.microsoft.com/office/drawing/2014/main" id="{ED9743CB-9DAF-4A32-B8E4-83DB8497485A}"/>
              </a:ext>
            </a:extLst>
          </p:cNvPr>
          <p:cNvGrpSpPr/>
          <p:nvPr/>
        </p:nvGrpSpPr>
        <p:grpSpPr>
          <a:xfrm>
            <a:off x="13487401" y="2075402"/>
            <a:ext cx="6267396" cy="10385003"/>
            <a:chOff x="4210450" y="238125"/>
            <a:chExt cx="1796150" cy="2976200"/>
          </a:xfrm>
        </p:grpSpPr>
        <p:sp>
          <p:nvSpPr>
            <p:cNvPr id="3" name="Google Shape;1987;p49">
              <a:extLst>
                <a:ext uri="{FF2B5EF4-FFF2-40B4-BE49-F238E27FC236}">
                  <a16:creationId xmlns:a16="http://schemas.microsoft.com/office/drawing/2014/main" id="{F727ED4D-2DF7-462F-A6E4-1EE5AA597D22}"/>
                </a:ext>
              </a:extLst>
            </p:cNvPr>
            <p:cNvSpPr/>
            <p:nvPr/>
          </p:nvSpPr>
          <p:spPr>
            <a:xfrm>
              <a:off x="5577650" y="2468225"/>
              <a:ext cx="1025" cy="6475"/>
            </a:xfrm>
            <a:custGeom>
              <a:avLst/>
              <a:gdLst/>
              <a:ahLst/>
              <a:cxnLst/>
              <a:rect l="l" t="t" r="r" b="b"/>
              <a:pathLst>
                <a:path w="41" h="259" extrusionOk="0">
                  <a:moveTo>
                    <a:pt x="1" y="0"/>
                  </a:moveTo>
                  <a:lnTo>
                    <a:pt x="1" y="0"/>
                  </a:lnTo>
                  <a:cubicBezTo>
                    <a:pt x="5" y="48"/>
                    <a:pt x="14" y="94"/>
                    <a:pt x="17" y="144"/>
                  </a:cubicBezTo>
                  <a:cubicBezTo>
                    <a:pt x="23" y="180"/>
                    <a:pt x="21" y="221"/>
                    <a:pt x="24" y="258"/>
                  </a:cubicBezTo>
                  <a:cubicBezTo>
                    <a:pt x="27" y="222"/>
                    <a:pt x="36" y="186"/>
                    <a:pt x="37" y="151"/>
                  </a:cubicBezTo>
                  <a:cubicBezTo>
                    <a:pt x="39" y="105"/>
                    <a:pt x="39" y="58"/>
                    <a:pt x="40" y="10"/>
                  </a:cubicBezTo>
                  <a:cubicBezTo>
                    <a:pt x="27" y="7"/>
                    <a:pt x="14" y="3"/>
                    <a:pt x="1" y="0"/>
                  </a:cubicBezTo>
                  <a:close/>
                </a:path>
              </a:pathLst>
            </a:custGeom>
            <a:solidFill>
              <a:srgbClr val="FFB599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" name="Google Shape;1988;p49">
              <a:extLst>
                <a:ext uri="{FF2B5EF4-FFF2-40B4-BE49-F238E27FC236}">
                  <a16:creationId xmlns:a16="http://schemas.microsoft.com/office/drawing/2014/main" id="{ECBD2924-6FAF-42CF-99F4-147C8ED41CDE}"/>
                </a:ext>
              </a:extLst>
            </p:cNvPr>
            <p:cNvSpPr/>
            <p:nvPr/>
          </p:nvSpPr>
          <p:spPr>
            <a:xfrm>
              <a:off x="4743750" y="956125"/>
              <a:ext cx="690200" cy="420925"/>
            </a:xfrm>
            <a:custGeom>
              <a:avLst/>
              <a:gdLst/>
              <a:ahLst/>
              <a:cxnLst/>
              <a:rect l="l" t="t" r="r" b="b"/>
              <a:pathLst>
                <a:path w="27608" h="16837" extrusionOk="0">
                  <a:moveTo>
                    <a:pt x="23962" y="1"/>
                  </a:moveTo>
                  <a:cubicBezTo>
                    <a:pt x="23962" y="1"/>
                    <a:pt x="24490" y="641"/>
                    <a:pt x="15729" y="8511"/>
                  </a:cubicBezTo>
                  <a:lnTo>
                    <a:pt x="1639" y="176"/>
                  </a:lnTo>
                  <a:lnTo>
                    <a:pt x="0" y="2013"/>
                  </a:lnTo>
                  <a:cubicBezTo>
                    <a:pt x="0" y="2013"/>
                    <a:pt x="7990" y="11521"/>
                    <a:pt x="16262" y="16836"/>
                  </a:cubicBezTo>
                  <a:cubicBezTo>
                    <a:pt x="16262" y="16836"/>
                    <a:pt x="21813" y="11409"/>
                    <a:pt x="27607" y="3199"/>
                  </a:cubicBezTo>
                  <a:lnTo>
                    <a:pt x="23962" y="1"/>
                  </a:lnTo>
                  <a:close/>
                </a:path>
              </a:pathLst>
            </a:custGeom>
            <a:solidFill>
              <a:srgbClr val="D9B69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" name="Google Shape;1989;p49">
              <a:extLst>
                <a:ext uri="{FF2B5EF4-FFF2-40B4-BE49-F238E27FC236}">
                  <a16:creationId xmlns:a16="http://schemas.microsoft.com/office/drawing/2014/main" id="{82B24F6D-4D40-4557-98DA-6B460F965DD3}"/>
                </a:ext>
              </a:extLst>
            </p:cNvPr>
            <p:cNvSpPr/>
            <p:nvPr/>
          </p:nvSpPr>
          <p:spPr>
            <a:xfrm>
              <a:off x="5022975" y="3039225"/>
              <a:ext cx="312150" cy="136075"/>
            </a:xfrm>
            <a:custGeom>
              <a:avLst/>
              <a:gdLst/>
              <a:ahLst/>
              <a:cxnLst/>
              <a:rect l="l" t="t" r="r" b="b"/>
              <a:pathLst>
                <a:path w="12486" h="5443" extrusionOk="0">
                  <a:moveTo>
                    <a:pt x="10180" y="1"/>
                  </a:moveTo>
                  <a:lnTo>
                    <a:pt x="8900" y="2285"/>
                  </a:lnTo>
                  <a:cubicBezTo>
                    <a:pt x="0" y="4071"/>
                    <a:pt x="1849" y="5215"/>
                    <a:pt x="1849" y="5215"/>
                  </a:cubicBezTo>
                  <a:cubicBezTo>
                    <a:pt x="2788" y="5385"/>
                    <a:pt x="4263" y="5442"/>
                    <a:pt x="5811" y="5442"/>
                  </a:cubicBezTo>
                  <a:cubicBezTo>
                    <a:pt x="8908" y="5442"/>
                    <a:pt x="12302" y="5215"/>
                    <a:pt x="12302" y="5215"/>
                  </a:cubicBezTo>
                  <a:cubicBezTo>
                    <a:pt x="12486" y="4465"/>
                    <a:pt x="11930" y="2216"/>
                    <a:pt x="11930" y="2216"/>
                  </a:cubicBezTo>
                  <a:lnTo>
                    <a:pt x="10180" y="1"/>
                  </a:lnTo>
                  <a:close/>
                </a:path>
              </a:pathLst>
            </a:custGeom>
            <a:solidFill>
              <a:srgbClr val="D9B69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" name="Google Shape;1990;p49">
              <a:extLst>
                <a:ext uri="{FF2B5EF4-FFF2-40B4-BE49-F238E27FC236}">
                  <a16:creationId xmlns:a16="http://schemas.microsoft.com/office/drawing/2014/main" id="{3108C223-31C6-4297-A233-5C1153008172}"/>
                </a:ext>
              </a:extLst>
            </p:cNvPr>
            <p:cNvSpPr/>
            <p:nvPr/>
          </p:nvSpPr>
          <p:spPr>
            <a:xfrm>
              <a:off x="5801975" y="2970775"/>
              <a:ext cx="204625" cy="243550"/>
            </a:xfrm>
            <a:custGeom>
              <a:avLst/>
              <a:gdLst/>
              <a:ahLst/>
              <a:cxnLst/>
              <a:rect l="l" t="t" r="r" b="b"/>
              <a:pathLst>
                <a:path w="8185" h="9742" extrusionOk="0">
                  <a:moveTo>
                    <a:pt x="2833" y="0"/>
                  </a:moveTo>
                  <a:lnTo>
                    <a:pt x="3749" y="2452"/>
                  </a:lnTo>
                  <a:cubicBezTo>
                    <a:pt x="0" y="9249"/>
                    <a:pt x="970" y="9741"/>
                    <a:pt x="1329" y="9741"/>
                  </a:cubicBezTo>
                  <a:cubicBezTo>
                    <a:pt x="1390" y="9741"/>
                    <a:pt x="1434" y="9727"/>
                    <a:pt x="1434" y="9727"/>
                  </a:cubicBezTo>
                  <a:cubicBezTo>
                    <a:pt x="3643" y="7907"/>
                    <a:pt x="8184" y="1747"/>
                    <a:pt x="8184" y="1747"/>
                  </a:cubicBezTo>
                  <a:cubicBezTo>
                    <a:pt x="7730" y="1122"/>
                    <a:pt x="5653" y="93"/>
                    <a:pt x="5653" y="93"/>
                  </a:cubicBezTo>
                  <a:lnTo>
                    <a:pt x="2833" y="0"/>
                  </a:lnTo>
                  <a:close/>
                </a:path>
              </a:pathLst>
            </a:custGeom>
            <a:solidFill>
              <a:srgbClr val="D9B69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" name="Google Shape;1991;p49">
              <a:extLst>
                <a:ext uri="{FF2B5EF4-FFF2-40B4-BE49-F238E27FC236}">
                  <a16:creationId xmlns:a16="http://schemas.microsoft.com/office/drawing/2014/main" id="{0BF47303-EF9B-4182-BA95-812F5207E55A}"/>
                </a:ext>
              </a:extLst>
            </p:cNvPr>
            <p:cNvSpPr/>
            <p:nvPr/>
          </p:nvSpPr>
          <p:spPr>
            <a:xfrm>
              <a:off x="5219325" y="1547625"/>
              <a:ext cx="322275" cy="1606575"/>
            </a:xfrm>
            <a:custGeom>
              <a:avLst/>
              <a:gdLst/>
              <a:ahLst/>
              <a:cxnLst/>
              <a:rect l="l" t="t" r="r" b="b"/>
              <a:pathLst>
                <a:path w="12891" h="64263" extrusionOk="0">
                  <a:moveTo>
                    <a:pt x="12891" y="1"/>
                  </a:moveTo>
                  <a:cubicBezTo>
                    <a:pt x="12890" y="2"/>
                    <a:pt x="6382" y="2585"/>
                    <a:pt x="4288" y="2585"/>
                  </a:cubicBezTo>
                  <a:cubicBezTo>
                    <a:pt x="3878" y="2585"/>
                    <a:pt x="3637" y="2486"/>
                    <a:pt x="3648" y="2249"/>
                  </a:cubicBezTo>
                  <a:lnTo>
                    <a:pt x="3648" y="2249"/>
                  </a:lnTo>
                  <a:cubicBezTo>
                    <a:pt x="3648" y="2249"/>
                    <a:pt x="0" y="4648"/>
                    <a:pt x="1046" y="61948"/>
                  </a:cubicBezTo>
                  <a:lnTo>
                    <a:pt x="5586" y="64263"/>
                  </a:lnTo>
                  <a:cubicBezTo>
                    <a:pt x="5586" y="64263"/>
                    <a:pt x="8507" y="38634"/>
                    <a:pt x="128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1992;p49">
              <a:extLst>
                <a:ext uri="{FF2B5EF4-FFF2-40B4-BE49-F238E27FC236}">
                  <a16:creationId xmlns:a16="http://schemas.microsoft.com/office/drawing/2014/main" id="{CA8F237E-1D2B-456E-AC85-C65D81EC2F76}"/>
                </a:ext>
              </a:extLst>
            </p:cNvPr>
            <p:cNvSpPr/>
            <p:nvPr/>
          </p:nvSpPr>
          <p:spPr>
            <a:xfrm>
              <a:off x="5322950" y="1513300"/>
              <a:ext cx="630050" cy="1555475"/>
            </a:xfrm>
            <a:custGeom>
              <a:avLst/>
              <a:gdLst/>
              <a:ahLst/>
              <a:cxnLst/>
              <a:rect l="l" t="t" r="r" b="b"/>
              <a:pathLst>
                <a:path w="25202" h="62219" extrusionOk="0">
                  <a:moveTo>
                    <a:pt x="13544" y="0"/>
                  </a:moveTo>
                  <a:cubicBezTo>
                    <a:pt x="13543" y="1"/>
                    <a:pt x="3966" y="3594"/>
                    <a:pt x="546" y="3594"/>
                  </a:cubicBezTo>
                  <a:cubicBezTo>
                    <a:pt x="341" y="3594"/>
                    <a:pt x="158" y="3581"/>
                    <a:pt x="1" y="3554"/>
                  </a:cubicBezTo>
                  <a:lnTo>
                    <a:pt x="1" y="3554"/>
                  </a:lnTo>
                  <a:cubicBezTo>
                    <a:pt x="1" y="3554"/>
                    <a:pt x="797" y="18288"/>
                    <a:pt x="6590" y="36622"/>
                  </a:cubicBezTo>
                  <a:cubicBezTo>
                    <a:pt x="8309" y="42064"/>
                    <a:pt x="21101" y="62218"/>
                    <a:pt x="21101" y="62218"/>
                  </a:cubicBezTo>
                  <a:lnTo>
                    <a:pt x="25201" y="58592"/>
                  </a:lnTo>
                  <a:cubicBezTo>
                    <a:pt x="25201" y="58592"/>
                    <a:pt x="14133" y="37588"/>
                    <a:pt x="13891" y="35630"/>
                  </a:cubicBezTo>
                  <a:cubicBezTo>
                    <a:pt x="12587" y="25107"/>
                    <a:pt x="20197" y="7727"/>
                    <a:pt x="135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" name="Google Shape;1993;p49">
              <a:extLst>
                <a:ext uri="{FF2B5EF4-FFF2-40B4-BE49-F238E27FC236}">
                  <a16:creationId xmlns:a16="http://schemas.microsoft.com/office/drawing/2014/main" id="{65DFA830-0326-4C15-B68E-722C0364C74F}"/>
                </a:ext>
              </a:extLst>
            </p:cNvPr>
            <p:cNvSpPr/>
            <p:nvPr/>
          </p:nvSpPr>
          <p:spPr>
            <a:xfrm>
              <a:off x="5188750" y="896475"/>
              <a:ext cx="314600" cy="384000"/>
            </a:xfrm>
            <a:custGeom>
              <a:avLst/>
              <a:gdLst/>
              <a:ahLst/>
              <a:cxnLst/>
              <a:rect l="l" t="t" r="r" b="b"/>
              <a:pathLst>
                <a:path w="12584" h="15360" extrusionOk="0">
                  <a:moveTo>
                    <a:pt x="9139" y="1"/>
                  </a:moveTo>
                  <a:cubicBezTo>
                    <a:pt x="5745" y="844"/>
                    <a:pt x="1" y="8490"/>
                    <a:pt x="1" y="8490"/>
                  </a:cubicBezTo>
                  <a:cubicBezTo>
                    <a:pt x="1286" y="10370"/>
                    <a:pt x="4610" y="15360"/>
                    <a:pt x="4610" y="15360"/>
                  </a:cubicBezTo>
                  <a:cubicBezTo>
                    <a:pt x="12583" y="7719"/>
                    <a:pt x="9139" y="1"/>
                    <a:pt x="9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1994;p49">
              <a:extLst>
                <a:ext uri="{FF2B5EF4-FFF2-40B4-BE49-F238E27FC236}">
                  <a16:creationId xmlns:a16="http://schemas.microsoft.com/office/drawing/2014/main" id="{F17EF1BA-3F5C-49B1-BAB5-ACD864D28640}"/>
                </a:ext>
              </a:extLst>
            </p:cNvPr>
            <p:cNvSpPr/>
            <p:nvPr/>
          </p:nvSpPr>
          <p:spPr>
            <a:xfrm>
              <a:off x="5205475" y="822400"/>
              <a:ext cx="552325" cy="998075"/>
            </a:xfrm>
            <a:custGeom>
              <a:avLst/>
              <a:gdLst/>
              <a:ahLst/>
              <a:cxnLst/>
              <a:rect l="l" t="t" r="r" b="b"/>
              <a:pathLst>
                <a:path w="22093" h="39923" extrusionOk="0">
                  <a:moveTo>
                    <a:pt x="9531" y="0"/>
                  </a:moveTo>
                  <a:cubicBezTo>
                    <a:pt x="8221" y="0"/>
                    <a:pt x="6841" y="1302"/>
                    <a:pt x="5376" y="2508"/>
                  </a:cubicBezTo>
                  <a:cubicBezTo>
                    <a:pt x="5376" y="2508"/>
                    <a:pt x="2427" y="3706"/>
                    <a:pt x="2045" y="5470"/>
                  </a:cubicBezTo>
                  <a:cubicBezTo>
                    <a:pt x="0" y="14949"/>
                    <a:pt x="1075" y="39200"/>
                    <a:pt x="1075" y="39200"/>
                  </a:cubicBezTo>
                  <a:cubicBezTo>
                    <a:pt x="1068" y="39709"/>
                    <a:pt x="1739" y="39923"/>
                    <a:pt x="2844" y="39923"/>
                  </a:cubicBezTo>
                  <a:cubicBezTo>
                    <a:pt x="7911" y="39923"/>
                    <a:pt x="22092" y="35414"/>
                    <a:pt x="21646" y="34179"/>
                  </a:cubicBezTo>
                  <a:cubicBezTo>
                    <a:pt x="16240" y="19228"/>
                    <a:pt x="14488" y="10041"/>
                    <a:pt x="13688" y="6854"/>
                  </a:cubicBezTo>
                  <a:cubicBezTo>
                    <a:pt x="12376" y="1631"/>
                    <a:pt x="10997" y="0"/>
                    <a:pt x="95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1995;p49">
              <a:extLst>
                <a:ext uri="{FF2B5EF4-FFF2-40B4-BE49-F238E27FC236}">
                  <a16:creationId xmlns:a16="http://schemas.microsoft.com/office/drawing/2014/main" id="{F2FD8AB0-637A-40C2-93F2-AB1DE876450B}"/>
                </a:ext>
              </a:extLst>
            </p:cNvPr>
            <p:cNvSpPr/>
            <p:nvPr/>
          </p:nvSpPr>
          <p:spPr>
            <a:xfrm>
              <a:off x="5188750" y="502600"/>
              <a:ext cx="302225" cy="467350"/>
            </a:xfrm>
            <a:custGeom>
              <a:avLst/>
              <a:gdLst/>
              <a:ahLst/>
              <a:cxnLst/>
              <a:rect l="l" t="t" r="r" b="b"/>
              <a:pathLst>
                <a:path w="12089" h="18694" extrusionOk="0">
                  <a:moveTo>
                    <a:pt x="12089" y="1"/>
                  </a:moveTo>
                  <a:lnTo>
                    <a:pt x="1" y="4409"/>
                  </a:lnTo>
                  <a:cubicBezTo>
                    <a:pt x="2" y="4408"/>
                    <a:pt x="3" y="4408"/>
                    <a:pt x="5" y="4408"/>
                  </a:cubicBezTo>
                  <a:cubicBezTo>
                    <a:pt x="105" y="4408"/>
                    <a:pt x="803" y="5275"/>
                    <a:pt x="891" y="5373"/>
                  </a:cubicBezTo>
                  <a:cubicBezTo>
                    <a:pt x="1173" y="5685"/>
                    <a:pt x="1450" y="6003"/>
                    <a:pt x="1717" y="6328"/>
                  </a:cubicBezTo>
                  <a:cubicBezTo>
                    <a:pt x="2189" y="6905"/>
                    <a:pt x="2501" y="7608"/>
                    <a:pt x="3018" y="8150"/>
                  </a:cubicBezTo>
                  <a:cubicBezTo>
                    <a:pt x="6880" y="12193"/>
                    <a:pt x="2198" y="18061"/>
                    <a:pt x="2786" y="18594"/>
                  </a:cubicBezTo>
                  <a:cubicBezTo>
                    <a:pt x="2860" y="18662"/>
                    <a:pt x="2969" y="18694"/>
                    <a:pt x="3108" y="18694"/>
                  </a:cubicBezTo>
                  <a:cubicBezTo>
                    <a:pt x="4899" y="18694"/>
                    <a:pt x="11590" y="13425"/>
                    <a:pt x="11571" y="13328"/>
                  </a:cubicBezTo>
                  <a:cubicBezTo>
                    <a:pt x="10208" y="6116"/>
                    <a:pt x="12089" y="1"/>
                    <a:pt x="12089" y="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1996;p49">
              <a:extLst>
                <a:ext uri="{FF2B5EF4-FFF2-40B4-BE49-F238E27FC236}">
                  <a16:creationId xmlns:a16="http://schemas.microsoft.com/office/drawing/2014/main" id="{26815321-CBB5-4BE8-A3BF-63A9D221ED6E}"/>
                </a:ext>
              </a:extLst>
            </p:cNvPr>
            <p:cNvSpPr/>
            <p:nvPr/>
          </p:nvSpPr>
          <p:spPr>
            <a:xfrm>
              <a:off x="5096000" y="277750"/>
              <a:ext cx="418075" cy="529725"/>
            </a:xfrm>
            <a:custGeom>
              <a:avLst/>
              <a:gdLst/>
              <a:ahLst/>
              <a:cxnLst/>
              <a:rect l="l" t="t" r="r" b="b"/>
              <a:pathLst>
                <a:path w="16723" h="21189" extrusionOk="0">
                  <a:moveTo>
                    <a:pt x="8058" y="0"/>
                  </a:moveTo>
                  <a:cubicBezTo>
                    <a:pt x="3504" y="0"/>
                    <a:pt x="0" y="3504"/>
                    <a:pt x="69" y="8104"/>
                  </a:cubicBezTo>
                  <a:cubicBezTo>
                    <a:pt x="143" y="13237"/>
                    <a:pt x="114" y="21189"/>
                    <a:pt x="4656" y="21189"/>
                  </a:cubicBezTo>
                  <a:cubicBezTo>
                    <a:pt x="4706" y="21189"/>
                    <a:pt x="4755" y="21188"/>
                    <a:pt x="4806" y="21186"/>
                  </a:cubicBezTo>
                  <a:cubicBezTo>
                    <a:pt x="11677" y="20929"/>
                    <a:pt x="16417" y="13474"/>
                    <a:pt x="16569" y="8779"/>
                  </a:cubicBezTo>
                  <a:cubicBezTo>
                    <a:pt x="16723" y="4085"/>
                    <a:pt x="13037" y="156"/>
                    <a:pt x="8345" y="5"/>
                  </a:cubicBezTo>
                  <a:cubicBezTo>
                    <a:pt x="8249" y="2"/>
                    <a:pt x="8153" y="0"/>
                    <a:pt x="8058" y="0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1997;p49">
              <a:extLst>
                <a:ext uri="{FF2B5EF4-FFF2-40B4-BE49-F238E27FC236}">
                  <a16:creationId xmlns:a16="http://schemas.microsoft.com/office/drawing/2014/main" id="{2750C519-F8C6-44CC-8126-F273864B52B2}"/>
                </a:ext>
              </a:extLst>
            </p:cNvPr>
            <p:cNvSpPr/>
            <p:nvPr/>
          </p:nvSpPr>
          <p:spPr>
            <a:xfrm>
              <a:off x="4210450" y="577600"/>
              <a:ext cx="763150" cy="763125"/>
            </a:xfrm>
            <a:custGeom>
              <a:avLst/>
              <a:gdLst/>
              <a:ahLst/>
              <a:cxnLst/>
              <a:rect l="l" t="t" r="r" b="b"/>
              <a:pathLst>
                <a:path w="30526" h="30525" extrusionOk="0">
                  <a:moveTo>
                    <a:pt x="15262" y="0"/>
                  </a:moveTo>
                  <a:cubicBezTo>
                    <a:pt x="6833" y="0"/>
                    <a:pt x="0" y="6834"/>
                    <a:pt x="0" y="15262"/>
                  </a:cubicBezTo>
                  <a:cubicBezTo>
                    <a:pt x="0" y="23691"/>
                    <a:pt x="6833" y="30524"/>
                    <a:pt x="15262" y="30524"/>
                  </a:cubicBezTo>
                  <a:cubicBezTo>
                    <a:pt x="23692" y="30524"/>
                    <a:pt x="30526" y="23691"/>
                    <a:pt x="30526" y="15262"/>
                  </a:cubicBezTo>
                  <a:cubicBezTo>
                    <a:pt x="30526" y="6834"/>
                    <a:pt x="23692" y="0"/>
                    <a:pt x="15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1998;p49">
              <a:extLst>
                <a:ext uri="{FF2B5EF4-FFF2-40B4-BE49-F238E27FC236}">
                  <a16:creationId xmlns:a16="http://schemas.microsoft.com/office/drawing/2014/main" id="{BAB8C3E2-66A2-4A58-A569-28E176730865}"/>
                </a:ext>
              </a:extLst>
            </p:cNvPr>
            <p:cNvSpPr/>
            <p:nvPr/>
          </p:nvSpPr>
          <p:spPr>
            <a:xfrm>
              <a:off x="4287825" y="654950"/>
              <a:ext cx="608400" cy="608375"/>
            </a:xfrm>
            <a:custGeom>
              <a:avLst/>
              <a:gdLst/>
              <a:ahLst/>
              <a:cxnLst/>
              <a:rect l="l" t="t" r="r" b="b"/>
              <a:pathLst>
                <a:path w="24336" h="24335" extrusionOk="0">
                  <a:moveTo>
                    <a:pt x="12167" y="0"/>
                  </a:moveTo>
                  <a:cubicBezTo>
                    <a:pt x="5449" y="0"/>
                    <a:pt x="1" y="5448"/>
                    <a:pt x="1" y="12168"/>
                  </a:cubicBezTo>
                  <a:cubicBezTo>
                    <a:pt x="1" y="18888"/>
                    <a:pt x="5449" y="24335"/>
                    <a:pt x="12167" y="24335"/>
                  </a:cubicBezTo>
                  <a:cubicBezTo>
                    <a:pt x="18887" y="24335"/>
                    <a:pt x="24335" y="18888"/>
                    <a:pt x="24335" y="12168"/>
                  </a:cubicBezTo>
                  <a:cubicBezTo>
                    <a:pt x="24335" y="5448"/>
                    <a:pt x="18887" y="0"/>
                    <a:pt x="12167" y="0"/>
                  </a:cubicBezTo>
                  <a:close/>
                </a:path>
              </a:pathLst>
            </a:custGeom>
            <a:solidFill>
              <a:srgbClr val="FFEDD6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1999;p49">
              <a:extLst>
                <a:ext uri="{FF2B5EF4-FFF2-40B4-BE49-F238E27FC236}">
                  <a16:creationId xmlns:a16="http://schemas.microsoft.com/office/drawing/2014/main" id="{96ECEDC4-3511-48D5-A779-3470872C9E44}"/>
                </a:ext>
              </a:extLst>
            </p:cNvPr>
            <p:cNvSpPr/>
            <p:nvPr/>
          </p:nvSpPr>
          <p:spPr>
            <a:xfrm>
              <a:off x="4461200" y="707750"/>
              <a:ext cx="281125" cy="524625"/>
            </a:xfrm>
            <a:custGeom>
              <a:avLst/>
              <a:gdLst/>
              <a:ahLst/>
              <a:cxnLst/>
              <a:rect l="l" t="t" r="r" b="b"/>
              <a:pathLst>
                <a:path w="11245" h="20985" extrusionOk="0">
                  <a:moveTo>
                    <a:pt x="4867" y="2750"/>
                  </a:moveTo>
                  <a:lnTo>
                    <a:pt x="4965" y="8513"/>
                  </a:lnTo>
                  <a:cubicBezTo>
                    <a:pt x="4012" y="8243"/>
                    <a:pt x="3332" y="7873"/>
                    <a:pt x="2927" y="7402"/>
                  </a:cubicBezTo>
                  <a:cubicBezTo>
                    <a:pt x="2521" y="6930"/>
                    <a:pt x="2312" y="6340"/>
                    <a:pt x="2299" y="5629"/>
                  </a:cubicBezTo>
                  <a:cubicBezTo>
                    <a:pt x="2288" y="4911"/>
                    <a:pt x="2511" y="4288"/>
                    <a:pt x="2968" y="3755"/>
                  </a:cubicBezTo>
                  <a:cubicBezTo>
                    <a:pt x="3425" y="3223"/>
                    <a:pt x="4059" y="2888"/>
                    <a:pt x="4867" y="2750"/>
                  </a:cubicBezTo>
                  <a:close/>
                  <a:moveTo>
                    <a:pt x="6230" y="10781"/>
                  </a:moveTo>
                  <a:lnTo>
                    <a:pt x="6230" y="10781"/>
                  </a:lnTo>
                  <a:cubicBezTo>
                    <a:pt x="7354" y="11125"/>
                    <a:pt x="8107" y="11523"/>
                    <a:pt x="8490" y="11975"/>
                  </a:cubicBezTo>
                  <a:cubicBezTo>
                    <a:pt x="8873" y="12429"/>
                    <a:pt x="9070" y="13033"/>
                    <a:pt x="9082" y="13788"/>
                  </a:cubicBezTo>
                  <a:cubicBezTo>
                    <a:pt x="9096" y="14676"/>
                    <a:pt x="8845" y="15424"/>
                    <a:pt x="8328" y="16035"/>
                  </a:cubicBezTo>
                  <a:cubicBezTo>
                    <a:pt x="7810" y="16647"/>
                    <a:pt x="7147" y="17010"/>
                    <a:pt x="6339" y="17123"/>
                  </a:cubicBezTo>
                  <a:lnTo>
                    <a:pt x="6230" y="10781"/>
                  </a:lnTo>
                  <a:close/>
                  <a:moveTo>
                    <a:pt x="6046" y="0"/>
                  </a:moveTo>
                  <a:lnTo>
                    <a:pt x="4820" y="22"/>
                  </a:lnTo>
                  <a:lnTo>
                    <a:pt x="4838" y="1015"/>
                  </a:lnTo>
                  <a:cubicBezTo>
                    <a:pt x="3460" y="1179"/>
                    <a:pt x="2424" y="1575"/>
                    <a:pt x="1732" y="2203"/>
                  </a:cubicBezTo>
                  <a:cubicBezTo>
                    <a:pt x="699" y="3139"/>
                    <a:pt x="196" y="4347"/>
                    <a:pt x="221" y="5828"/>
                  </a:cubicBezTo>
                  <a:cubicBezTo>
                    <a:pt x="235" y="6661"/>
                    <a:pt x="427" y="7402"/>
                    <a:pt x="797" y="8052"/>
                  </a:cubicBezTo>
                  <a:cubicBezTo>
                    <a:pt x="1167" y="8701"/>
                    <a:pt x="1686" y="9206"/>
                    <a:pt x="2356" y="9565"/>
                  </a:cubicBezTo>
                  <a:cubicBezTo>
                    <a:pt x="3260" y="10050"/>
                    <a:pt x="4140" y="10368"/>
                    <a:pt x="4999" y="10515"/>
                  </a:cubicBezTo>
                  <a:lnTo>
                    <a:pt x="5112" y="17143"/>
                  </a:lnTo>
                  <a:cubicBezTo>
                    <a:pt x="4292" y="17072"/>
                    <a:pt x="3584" y="16672"/>
                    <a:pt x="2985" y="15942"/>
                  </a:cubicBezTo>
                  <a:cubicBezTo>
                    <a:pt x="2568" y="15424"/>
                    <a:pt x="2267" y="14608"/>
                    <a:pt x="2086" y="13491"/>
                  </a:cubicBezTo>
                  <a:lnTo>
                    <a:pt x="0" y="13920"/>
                  </a:lnTo>
                  <a:cubicBezTo>
                    <a:pt x="95" y="14999"/>
                    <a:pt x="386" y="15907"/>
                    <a:pt x="874" y="16649"/>
                  </a:cubicBezTo>
                  <a:cubicBezTo>
                    <a:pt x="1361" y="17388"/>
                    <a:pt x="1932" y="17921"/>
                    <a:pt x="2589" y="18246"/>
                  </a:cubicBezTo>
                  <a:cubicBezTo>
                    <a:pt x="3247" y="18569"/>
                    <a:pt x="4098" y="18788"/>
                    <a:pt x="5141" y="18903"/>
                  </a:cubicBezTo>
                  <a:lnTo>
                    <a:pt x="5177" y="20984"/>
                  </a:lnTo>
                  <a:lnTo>
                    <a:pt x="6403" y="20964"/>
                  </a:lnTo>
                  <a:lnTo>
                    <a:pt x="6366" y="18859"/>
                  </a:lnTo>
                  <a:cubicBezTo>
                    <a:pt x="7824" y="18763"/>
                    <a:pt x="9003" y="18225"/>
                    <a:pt x="9904" y="17246"/>
                  </a:cubicBezTo>
                  <a:cubicBezTo>
                    <a:pt x="10806" y="16267"/>
                    <a:pt x="11244" y="15056"/>
                    <a:pt x="11220" y="13614"/>
                  </a:cubicBezTo>
                  <a:cubicBezTo>
                    <a:pt x="11208" y="12959"/>
                    <a:pt x="11089" y="12349"/>
                    <a:pt x="10860" y="11791"/>
                  </a:cubicBezTo>
                  <a:cubicBezTo>
                    <a:pt x="10631" y="11234"/>
                    <a:pt x="10306" y="10752"/>
                    <a:pt x="9893" y="10351"/>
                  </a:cubicBezTo>
                  <a:cubicBezTo>
                    <a:pt x="9476" y="9949"/>
                    <a:pt x="8941" y="9611"/>
                    <a:pt x="8290" y="9337"/>
                  </a:cubicBezTo>
                  <a:cubicBezTo>
                    <a:pt x="7947" y="9195"/>
                    <a:pt x="7250" y="9003"/>
                    <a:pt x="6195" y="8758"/>
                  </a:cubicBezTo>
                  <a:lnTo>
                    <a:pt x="6094" y="2755"/>
                  </a:lnTo>
                  <a:lnTo>
                    <a:pt x="6094" y="2755"/>
                  </a:lnTo>
                  <a:cubicBezTo>
                    <a:pt x="6776" y="2879"/>
                    <a:pt x="7314" y="3158"/>
                    <a:pt x="7711" y="3589"/>
                  </a:cubicBezTo>
                  <a:cubicBezTo>
                    <a:pt x="8107" y="4018"/>
                    <a:pt x="8374" y="4640"/>
                    <a:pt x="8513" y="5455"/>
                  </a:cubicBezTo>
                  <a:lnTo>
                    <a:pt x="10658" y="5096"/>
                  </a:lnTo>
                  <a:cubicBezTo>
                    <a:pt x="10451" y="3780"/>
                    <a:pt x="9885" y="2752"/>
                    <a:pt x="8963" y="2010"/>
                  </a:cubicBezTo>
                  <a:cubicBezTo>
                    <a:pt x="8242" y="1429"/>
                    <a:pt x="7276" y="1091"/>
                    <a:pt x="6063" y="995"/>
                  </a:cubicBezTo>
                  <a:lnTo>
                    <a:pt x="60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2000;p49">
              <a:extLst>
                <a:ext uri="{FF2B5EF4-FFF2-40B4-BE49-F238E27FC236}">
                  <a16:creationId xmlns:a16="http://schemas.microsoft.com/office/drawing/2014/main" id="{8483EC82-8841-4F83-A7B0-6E0BF9A9E97E}"/>
                </a:ext>
              </a:extLst>
            </p:cNvPr>
            <p:cNvSpPr/>
            <p:nvPr/>
          </p:nvSpPr>
          <p:spPr>
            <a:xfrm>
              <a:off x="4597850" y="921375"/>
              <a:ext cx="858725" cy="563850"/>
            </a:xfrm>
            <a:custGeom>
              <a:avLst/>
              <a:gdLst/>
              <a:ahLst/>
              <a:cxnLst/>
              <a:rect l="l" t="t" r="r" b="b"/>
              <a:pathLst>
                <a:path w="34349" h="22554" extrusionOk="0">
                  <a:moveTo>
                    <a:pt x="3007" y="1"/>
                  </a:moveTo>
                  <a:cubicBezTo>
                    <a:pt x="3003" y="1"/>
                    <a:pt x="3000" y="1"/>
                    <a:pt x="2996" y="1"/>
                  </a:cubicBezTo>
                  <a:cubicBezTo>
                    <a:pt x="2187" y="90"/>
                    <a:pt x="4814" y="3524"/>
                    <a:pt x="4289" y="3729"/>
                  </a:cubicBezTo>
                  <a:cubicBezTo>
                    <a:pt x="4275" y="3734"/>
                    <a:pt x="4260" y="3737"/>
                    <a:pt x="4244" y="3737"/>
                  </a:cubicBezTo>
                  <a:cubicBezTo>
                    <a:pt x="3655" y="3737"/>
                    <a:pt x="1743" y="196"/>
                    <a:pt x="1344" y="196"/>
                  </a:cubicBezTo>
                  <a:cubicBezTo>
                    <a:pt x="1330" y="196"/>
                    <a:pt x="1318" y="200"/>
                    <a:pt x="1308" y="209"/>
                  </a:cubicBezTo>
                  <a:cubicBezTo>
                    <a:pt x="914" y="554"/>
                    <a:pt x="3268" y="4392"/>
                    <a:pt x="3137" y="4711"/>
                  </a:cubicBezTo>
                  <a:cubicBezTo>
                    <a:pt x="3132" y="4724"/>
                    <a:pt x="3122" y="4730"/>
                    <a:pt x="3108" y="4730"/>
                  </a:cubicBezTo>
                  <a:cubicBezTo>
                    <a:pt x="2836" y="4730"/>
                    <a:pt x="978" y="2349"/>
                    <a:pt x="395" y="2349"/>
                  </a:cubicBezTo>
                  <a:cubicBezTo>
                    <a:pt x="345" y="2349"/>
                    <a:pt x="305" y="2366"/>
                    <a:pt x="275" y="2403"/>
                  </a:cubicBezTo>
                  <a:cubicBezTo>
                    <a:pt x="18" y="2729"/>
                    <a:pt x="3068" y="6093"/>
                    <a:pt x="2754" y="6093"/>
                  </a:cubicBezTo>
                  <a:cubicBezTo>
                    <a:pt x="2754" y="6093"/>
                    <a:pt x="2753" y="6093"/>
                    <a:pt x="2753" y="6093"/>
                  </a:cubicBezTo>
                  <a:cubicBezTo>
                    <a:pt x="2568" y="6088"/>
                    <a:pt x="685" y="5331"/>
                    <a:pt x="148" y="5331"/>
                  </a:cubicBezTo>
                  <a:cubicBezTo>
                    <a:pt x="53" y="5331"/>
                    <a:pt x="0" y="5355"/>
                    <a:pt x="6" y="5410"/>
                  </a:cubicBezTo>
                  <a:cubicBezTo>
                    <a:pt x="132" y="6701"/>
                    <a:pt x="5883" y="8684"/>
                    <a:pt x="5883" y="8684"/>
                  </a:cubicBezTo>
                  <a:cubicBezTo>
                    <a:pt x="5883" y="8684"/>
                    <a:pt x="14499" y="17719"/>
                    <a:pt x="23157" y="22553"/>
                  </a:cubicBezTo>
                  <a:cubicBezTo>
                    <a:pt x="23157" y="22553"/>
                    <a:pt x="28974" y="17224"/>
                    <a:pt x="34348" y="8695"/>
                  </a:cubicBezTo>
                  <a:lnTo>
                    <a:pt x="29953" y="5304"/>
                  </a:lnTo>
                  <a:lnTo>
                    <a:pt x="29953" y="5304"/>
                  </a:lnTo>
                  <a:cubicBezTo>
                    <a:pt x="29954" y="5304"/>
                    <a:pt x="30523" y="5912"/>
                    <a:pt x="22135" y="14271"/>
                  </a:cubicBezTo>
                  <a:lnTo>
                    <a:pt x="8008" y="7053"/>
                  </a:lnTo>
                  <a:cubicBezTo>
                    <a:pt x="7940" y="2665"/>
                    <a:pt x="7711" y="1361"/>
                    <a:pt x="7463" y="1361"/>
                  </a:cubicBezTo>
                  <a:cubicBezTo>
                    <a:pt x="7100" y="1361"/>
                    <a:pt x="6695" y="4155"/>
                    <a:pt x="6695" y="4155"/>
                  </a:cubicBezTo>
                  <a:cubicBezTo>
                    <a:pt x="6057" y="4145"/>
                    <a:pt x="3540" y="1"/>
                    <a:pt x="3007" y="1"/>
                  </a:cubicBezTo>
                  <a:close/>
                </a:path>
              </a:pathLst>
            </a:custGeom>
            <a:solidFill>
              <a:srgbClr val="D9B69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2001;p49">
              <a:extLst>
                <a:ext uri="{FF2B5EF4-FFF2-40B4-BE49-F238E27FC236}">
                  <a16:creationId xmlns:a16="http://schemas.microsoft.com/office/drawing/2014/main" id="{5D6C41FE-2ABB-4CC0-A0E8-A0C774964313}"/>
                </a:ext>
              </a:extLst>
            </p:cNvPr>
            <p:cNvSpPr/>
            <p:nvPr/>
          </p:nvSpPr>
          <p:spPr>
            <a:xfrm>
              <a:off x="5249700" y="906575"/>
              <a:ext cx="344925" cy="404300"/>
            </a:xfrm>
            <a:custGeom>
              <a:avLst/>
              <a:gdLst/>
              <a:ahLst/>
              <a:cxnLst/>
              <a:rect l="l" t="t" r="r" b="b"/>
              <a:pathLst>
                <a:path w="13797" h="16172" extrusionOk="0">
                  <a:moveTo>
                    <a:pt x="9767" y="0"/>
                  </a:moveTo>
                  <a:cubicBezTo>
                    <a:pt x="5921" y="0"/>
                    <a:pt x="1" y="10301"/>
                    <a:pt x="1" y="10301"/>
                  </a:cubicBezTo>
                  <a:lnTo>
                    <a:pt x="7337" y="16171"/>
                  </a:lnTo>
                  <a:cubicBezTo>
                    <a:pt x="13796" y="4724"/>
                    <a:pt x="10830" y="316"/>
                    <a:pt x="10830" y="316"/>
                  </a:cubicBezTo>
                  <a:cubicBezTo>
                    <a:pt x="10501" y="99"/>
                    <a:pt x="10144" y="0"/>
                    <a:pt x="97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2002;p49">
              <a:extLst>
                <a:ext uri="{FF2B5EF4-FFF2-40B4-BE49-F238E27FC236}">
                  <a16:creationId xmlns:a16="http://schemas.microsoft.com/office/drawing/2014/main" id="{B9447432-7E73-48F7-94DA-917B57D308C8}"/>
                </a:ext>
              </a:extLst>
            </p:cNvPr>
            <p:cNvSpPr/>
            <p:nvPr/>
          </p:nvSpPr>
          <p:spPr>
            <a:xfrm>
              <a:off x="5036125" y="238125"/>
              <a:ext cx="508625" cy="472900"/>
            </a:xfrm>
            <a:custGeom>
              <a:avLst/>
              <a:gdLst/>
              <a:ahLst/>
              <a:cxnLst/>
              <a:rect l="l" t="t" r="r" b="b"/>
              <a:pathLst>
                <a:path w="20345" h="18916" extrusionOk="0">
                  <a:moveTo>
                    <a:pt x="2108" y="0"/>
                  </a:moveTo>
                  <a:cubicBezTo>
                    <a:pt x="1180" y="1922"/>
                    <a:pt x="1" y="6076"/>
                    <a:pt x="2110" y="7396"/>
                  </a:cubicBezTo>
                  <a:cubicBezTo>
                    <a:pt x="3404" y="8205"/>
                    <a:pt x="4871" y="8305"/>
                    <a:pt x="6357" y="8305"/>
                  </a:cubicBezTo>
                  <a:cubicBezTo>
                    <a:pt x="6846" y="8305"/>
                    <a:pt x="7336" y="8294"/>
                    <a:pt x="7823" y="8294"/>
                  </a:cubicBezTo>
                  <a:cubicBezTo>
                    <a:pt x="9335" y="8294"/>
                    <a:pt x="10815" y="8398"/>
                    <a:pt x="12100" y="9253"/>
                  </a:cubicBezTo>
                  <a:cubicBezTo>
                    <a:pt x="14307" y="10719"/>
                    <a:pt x="13178" y="13589"/>
                    <a:pt x="14386" y="15574"/>
                  </a:cubicBezTo>
                  <a:cubicBezTo>
                    <a:pt x="15151" y="16831"/>
                    <a:pt x="16790" y="17404"/>
                    <a:pt x="17184" y="18916"/>
                  </a:cubicBezTo>
                  <a:cubicBezTo>
                    <a:pt x="17847" y="17805"/>
                    <a:pt x="18469" y="15999"/>
                    <a:pt x="18971" y="14497"/>
                  </a:cubicBezTo>
                  <a:cubicBezTo>
                    <a:pt x="19422" y="13150"/>
                    <a:pt x="19734" y="11694"/>
                    <a:pt x="19943" y="10290"/>
                  </a:cubicBezTo>
                  <a:cubicBezTo>
                    <a:pt x="20294" y="7943"/>
                    <a:pt x="20345" y="5177"/>
                    <a:pt x="19166" y="3034"/>
                  </a:cubicBezTo>
                  <a:cubicBezTo>
                    <a:pt x="18109" y="1112"/>
                    <a:pt x="15784" y="275"/>
                    <a:pt x="13647" y="275"/>
                  </a:cubicBezTo>
                  <a:cubicBezTo>
                    <a:pt x="13508" y="275"/>
                    <a:pt x="13370" y="279"/>
                    <a:pt x="13233" y="286"/>
                  </a:cubicBezTo>
                  <a:cubicBezTo>
                    <a:pt x="10675" y="418"/>
                    <a:pt x="8158" y="1271"/>
                    <a:pt x="5657" y="1777"/>
                  </a:cubicBezTo>
                  <a:cubicBezTo>
                    <a:pt x="5188" y="1871"/>
                    <a:pt x="4627" y="2009"/>
                    <a:pt x="4093" y="2009"/>
                  </a:cubicBezTo>
                  <a:cubicBezTo>
                    <a:pt x="3767" y="2009"/>
                    <a:pt x="3451" y="1958"/>
                    <a:pt x="3173" y="1813"/>
                  </a:cubicBezTo>
                  <a:cubicBezTo>
                    <a:pt x="2787" y="1614"/>
                    <a:pt x="1875" y="484"/>
                    <a:pt x="2108" y="0"/>
                  </a:cubicBezTo>
                  <a:close/>
                </a:path>
              </a:pathLst>
            </a:custGeom>
            <a:solidFill>
              <a:srgbClr val="33B6D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2003;p49">
              <a:extLst>
                <a:ext uri="{FF2B5EF4-FFF2-40B4-BE49-F238E27FC236}">
                  <a16:creationId xmlns:a16="http://schemas.microsoft.com/office/drawing/2014/main" id="{B92F44E8-D386-473C-91F7-5D05CF4E5D08}"/>
                </a:ext>
              </a:extLst>
            </p:cNvPr>
            <p:cNvSpPr/>
            <p:nvPr/>
          </p:nvSpPr>
          <p:spPr>
            <a:xfrm>
              <a:off x="5316625" y="455350"/>
              <a:ext cx="121625" cy="149475"/>
            </a:xfrm>
            <a:custGeom>
              <a:avLst/>
              <a:gdLst/>
              <a:ahLst/>
              <a:cxnLst/>
              <a:rect l="l" t="t" r="r" b="b"/>
              <a:pathLst>
                <a:path w="4865" h="5979" extrusionOk="0">
                  <a:moveTo>
                    <a:pt x="2431" y="0"/>
                  </a:moveTo>
                  <a:cubicBezTo>
                    <a:pt x="1484" y="0"/>
                    <a:pt x="613" y="620"/>
                    <a:pt x="335" y="1575"/>
                  </a:cubicBezTo>
                  <a:cubicBezTo>
                    <a:pt x="0" y="2735"/>
                    <a:pt x="207" y="5553"/>
                    <a:pt x="1368" y="5887"/>
                  </a:cubicBezTo>
                  <a:cubicBezTo>
                    <a:pt x="1586" y="5950"/>
                    <a:pt x="1789" y="5978"/>
                    <a:pt x="1979" y="5978"/>
                  </a:cubicBezTo>
                  <a:cubicBezTo>
                    <a:pt x="3617" y="5978"/>
                    <a:pt x="4237" y="3824"/>
                    <a:pt x="4536" y="2784"/>
                  </a:cubicBezTo>
                  <a:cubicBezTo>
                    <a:pt x="4865" y="1625"/>
                    <a:pt x="4195" y="419"/>
                    <a:pt x="3037" y="86"/>
                  </a:cubicBezTo>
                  <a:cubicBezTo>
                    <a:pt x="2835" y="28"/>
                    <a:pt x="2631" y="0"/>
                    <a:pt x="2431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9529933-748F-490D-AA04-CAEB42722AEE}"/>
              </a:ext>
            </a:extLst>
          </p:cNvPr>
          <p:cNvSpPr/>
          <p:nvPr/>
        </p:nvSpPr>
        <p:spPr>
          <a:xfrm>
            <a:off x="2598128" y="3690051"/>
            <a:ext cx="962522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5400" dirty="0">
                <a:solidFill>
                  <a:srgbClr val="000000"/>
                </a:solidFill>
              </a:rPr>
              <a:t> Lorem Ipsum has been the industry's standard dummy text ever since the 1500s, when an unknown printer took a galley of type and scrambled it to make a type specimen book.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358797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9529933-748F-490D-AA04-CAEB42722AEE}"/>
              </a:ext>
            </a:extLst>
          </p:cNvPr>
          <p:cNvSpPr/>
          <p:nvPr/>
        </p:nvSpPr>
        <p:spPr>
          <a:xfrm>
            <a:off x="12841954" y="4685421"/>
            <a:ext cx="962522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rgbClr val="000000"/>
                </a:solidFill>
              </a:rPr>
              <a:t>Lorem Ipsum has been the industry's standard dummy text ever since the 1500s, when an unknown printer took a galley of type and scrambled it to make a type specimen book.</a:t>
            </a:r>
            <a:endParaRPr lang="en-US" sz="5400" dirty="0"/>
          </a:p>
        </p:txBody>
      </p:sp>
      <p:grpSp>
        <p:nvGrpSpPr>
          <p:cNvPr id="21" name="Google Shape;1813;p49">
            <a:extLst>
              <a:ext uri="{FF2B5EF4-FFF2-40B4-BE49-F238E27FC236}">
                <a16:creationId xmlns:a16="http://schemas.microsoft.com/office/drawing/2014/main" id="{388D414E-37B1-4C1A-A010-27FBF1D0EC86}"/>
              </a:ext>
            </a:extLst>
          </p:cNvPr>
          <p:cNvGrpSpPr/>
          <p:nvPr/>
        </p:nvGrpSpPr>
        <p:grpSpPr>
          <a:xfrm>
            <a:off x="1694535" y="3073946"/>
            <a:ext cx="8906305" cy="7568107"/>
            <a:chOff x="1301725" y="341075"/>
            <a:chExt cx="5922525" cy="5032650"/>
          </a:xfrm>
        </p:grpSpPr>
        <p:sp>
          <p:nvSpPr>
            <p:cNvPr id="22" name="Google Shape;1814;p49">
              <a:extLst>
                <a:ext uri="{FF2B5EF4-FFF2-40B4-BE49-F238E27FC236}">
                  <a16:creationId xmlns:a16="http://schemas.microsoft.com/office/drawing/2014/main" id="{D8C92472-89B7-466E-BC33-0B15FAF24FCA}"/>
                </a:ext>
              </a:extLst>
            </p:cNvPr>
            <p:cNvSpPr/>
            <p:nvPr/>
          </p:nvSpPr>
          <p:spPr>
            <a:xfrm>
              <a:off x="5268125" y="3478675"/>
              <a:ext cx="1898400" cy="1231075"/>
            </a:xfrm>
            <a:custGeom>
              <a:avLst/>
              <a:gdLst/>
              <a:ahLst/>
              <a:cxnLst/>
              <a:rect l="l" t="t" r="r" b="b"/>
              <a:pathLst>
                <a:path w="75936" h="49243" extrusionOk="0">
                  <a:moveTo>
                    <a:pt x="41505" y="0"/>
                  </a:moveTo>
                  <a:cubicBezTo>
                    <a:pt x="25916" y="0"/>
                    <a:pt x="27855" y="21643"/>
                    <a:pt x="27855" y="21643"/>
                  </a:cubicBezTo>
                  <a:lnTo>
                    <a:pt x="0" y="49243"/>
                  </a:lnTo>
                  <a:lnTo>
                    <a:pt x="72680" y="48538"/>
                  </a:lnTo>
                  <a:cubicBezTo>
                    <a:pt x="72680" y="48538"/>
                    <a:pt x="75935" y="36257"/>
                    <a:pt x="58646" y="33451"/>
                  </a:cubicBezTo>
                  <a:cubicBezTo>
                    <a:pt x="41356" y="30643"/>
                    <a:pt x="74259" y="9591"/>
                    <a:pt x="48997" y="1346"/>
                  </a:cubicBezTo>
                  <a:cubicBezTo>
                    <a:pt x="46133" y="411"/>
                    <a:pt x="43652" y="0"/>
                    <a:pt x="415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" name="Google Shape;1815;p49">
              <a:extLst>
                <a:ext uri="{FF2B5EF4-FFF2-40B4-BE49-F238E27FC236}">
                  <a16:creationId xmlns:a16="http://schemas.microsoft.com/office/drawing/2014/main" id="{B6835BA5-242F-4A6F-82DB-B0F526F741DD}"/>
                </a:ext>
              </a:extLst>
            </p:cNvPr>
            <p:cNvSpPr/>
            <p:nvPr/>
          </p:nvSpPr>
          <p:spPr>
            <a:xfrm>
              <a:off x="4716950" y="341075"/>
              <a:ext cx="927300" cy="1288650"/>
            </a:xfrm>
            <a:custGeom>
              <a:avLst/>
              <a:gdLst/>
              <a:ahLst/>
              <a:cxnLst/>
              <a:rect l="l" t="t" r="r" b="b"/>
              <a:pathLst>
                <a:path w="37092" h="51546" extrusionOk="0">
                  <a:moveTo>
                    <a:pt x="18545" y="0"/>
                  </a:moveTo>
                  <a:cubicBezTo>
                    <a:pt x="8304" y="0"/>
                    <a:pt x="1" y="8303"/>
                    <a:pt x="1" y="18545"/>
                  </a:cubicBezTo>
                  <a:cubicBezTo>
                    <a:pt x="1" y="19191"/>
                    <a:pt x="35" y="19838"/>
                    <a:pt x="102" y="20482"/>
                  </a:cubicBezTo>
                  <a:lnTo>
                    <a:pt x="93" y="20482"/>
                  </a:lnTo>
                  <a:cubicBezTo>
                    <a:pt x="93" y="20482"/>
                    <a:pt x="1645" y="37630"/>
                    <a:pt x="18482" y="51424"/>
                  </a:cubicBezTo>
                  <a:lnTo>
                    <a:pt x="18482" y="51546"/>
                  </a:lnTo>
                  <a:cubicBezTo>
                    <a:pt x="18508" y="51526"/>
                    <a:pt x="18529" y="51505"/>
                    <a:pt x="18554" y="51485"/>
                  </a:cubicBezTo>
                  <a:cubicBezTo>
                    <a:pt x="18580" y="51505"/>
                    <a:pt x="18602" y="51526"/>
                    <a:pt x="18626" y="51546"/>
                  </a:cubicBezTo>
                  <a:lnTo>
                    <a:pt x="18626" y="51424"/>
                  </a:lnTo>
                  <a:cubicBezTo>
                    <a:pt x="35464" y="37632"/>
                    <a:pt x="37016" y="20482"/>
                    <a:pt x="37016" y="20482"/>
                  </a:cubicBezTo>
                  <a:lnTo>
                    <a:pt x="36989" y="20482"/>
                  </a:lnTo>
                  <a:cubicBezTo>
                    <a:pt x="37057" y="19838"/>
                    <a:pt x="37090" y="19191"/>
                    <a:pt x="37091" y="18545"/>
                  </a:cubicBezTo>
                  <a:cubicBezTo>
                    <a:pt x="37091" y="8303"/>
                    <a:pt x="28788" y="0"/>
                    <a:pt x="185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1816;p49">
              <a:extLst>
                <a:ext uri="{FF2B5EF4-FFF2-40B4-BE49-F238E27FC236}">
                  <a16:creationId xmlns:a16="http://schemas.microsoft.com/office/drawing/2014/main" id="{A080B40F-4D98-4C67-977F-6C8C11A8F355}"/>
                </a:ext>
              </a:extLst>
            </p:cNvPr>
            <p:cNvSpPr/>
            <p:nvPr/>
          </p:nvSpPr>
          <p:spPr>
            <a:xfrm>
              <a:off x="4909850" y="520375"/>
              <a:ext cx="541500" cy="541525"/>
            </a:xfrm>
            <a:custGeom>
              <a:avLst/>
              <a:gdLst/>
              <a:ahLst/>
              <a:cxnLst/>
              <a:rect l="l" t="t" r="r" b="b"/>
              <a:pathLst>
                <a:path w="21660" h="21661" extrusionOk="0">
                  <a:moveTo>
                    <a:pt x="10829" y="1"/>
                  </a:moveTo>
                  <a:cubicBezTo>
                    <a:pt x="7958" y="1"/>
                    <a:pt x="5202" y="1143"/>
                    <a:pt x="3173" y="3174"/>
                  </a:cubicBezTo>
                  <a:cubicBezTo>
                    <a:pt x="1142" y="5203"/>
                    <a:pt x="0" y="7959"/>
                    <a:pt x="0" y="10830"/>
                  </a:cubicBezTo>
                  <a:cubicBezTo>
                    <a:pt x="0" y="13702"/>
                    <a:pt x="1142" y="16457"/>
                    <a:pt x="3173" y="18488"/>
                  </a:cubicBezTo>
                  <a:cubicBezTo>
                    <a:pt x="5202" y="20519"/>
                    <a:pt x="7958" y="21660"/>
                    <a:pt x="10829" y="21660"/>
                  </a:cubicBezTo>
                  <a:cubicBezTo>
                    <a:pt x="13702" y="21660"/>
                    <a:pt x="16456" y="20519"/>
                    <a:pt x="18487" y="18488"/>
                  </a:cubicBezTo>
                  <a:cubicBezTo>
                    <a:pt x="20518" y="16457"/>
                    <a:pt x="21660" y="13702"/>
                    <a:pt x="21660" y="10830"/>
                  </a:cubicBezTo>
                  <a:cubicBezTo>
                    <a:pt x="21660" y="7959"/>
                    <a:pt x="20518" y="5203"/>
                    <a:pt x="18487" y="3174"/>
                  </a:cubicBezTo>
                  <a:cubicBezTo>
                    <a:pt x="16456" y="1143"/>
                    <a:pt x="13702" y="1"/>
                    <a:pt x="108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1817;p49">
              <a:extLst>
                <a:ext uri="{FF2B5EF4-FFF2-40B4-BE49-F238E27FC236}">
                  <a16:creationId xmlns:a16="http://schemas.microsoft.com/office/drawing/2014/main" id="{7CF3CC1D-0EA0-4526-A6C0-6C2ED4ECB2C0}"/>
                </a:ext>
              </a:extLst>
            </p:cNvPr>
            <p:cNvSpPr/>
            <p:nvPr/>
          </p:nvSpPr>
          <p:spPr>
            <a:xfrm>
              <a:off x="5007925" y="621025"/>
              <a:ext cx="345350" cy="345350"/>
            </a:xfrm>
            <a:custGeom>
              <a:avLst/>
              <a:gdLst/>
              <a:ahLst/>
              <a:cxnLst/>
              <a:rect l="l" t="t" r="r" b="b"/>
              <a:pathLst>
                <a:path w="13814" h="13814" extrusionOk="0">
                  <a:moveTo>
                    <a:pt x="6906" y="1"/>
                  </a:moveTo>
                  <a:cubicBezTo>
                    <a:pt x="5076" y="1"/>
                    <a:pt x="3319" y="728"/>
                    <a:pt x="2023" y="2023"/>
                  </a:cubicBezTo>
                  <a:cubicBezTo>
                    <a:pt x="728" y="3319"/>
                    <a:pt x="1" y="5076"/>
                    <a:pt x="1" y="6906"/>
                  </a:cubicBezTo>
                  <a:cubicBezTo>
                    <a:pt x="1" y="8738"/>
                    <a:pt x="728" y="10495"/>
                    <a:pt x="2023" y="11791"/>
                  </a:cubicBezTo>
                  <a:cubicBezTo>
                    <a:pt x="3319" y="13086"/>
                    <a:pt x="5076" y="13813"/>
                    <a:pt x="6906" y="13813"/>
                  </a:cubicBezTo>
                  <a:cubicBezTo>
                    <a:pt x="8738" y="13813"/>
                    <a:pt x="10495" y="13086"/>
                    <a:pt x="11791" y="11791"/>
                  </a:cubicBezTo>
                  <a:cubicBezTo>
                    <a:pt x="13086" y="10495"/>
                    <a:pt x="13813" y="8738"/>
                    <a:pt x="13813" y="6906"/>
                  </a:cubicBezTo>
                  <a:cubicBezTo>
                    <a:pt x="13813" y="5076"/>
                    <a:pt x="13086" y="3319"/>
                    <a:pt x="11791" y="2023"/>
                  </a:cubicBezTo>
                  <a:cubicBezTo>
                    <a:pt x="10495" y="728"/>
                    <a:pt x="8738" y="1"/>
                    <a:pt x="69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1818;p49">
              <a:extLst>
                <a:ext uri="{FF2B5EF4-FFF2-40B4-BE49-F238E27FC236}">
                  <a16:creationId xmlns:a16="http://schemas.microsoft.com/office/drawing/2014/main" id="{54706713-C91F-4873-BD69-4FD236D6EF48}"/>
                </a:ext>
              </a:extLst>
            </p:cNvPr>
            <p:cNvSpPr/>
            <p:nvPr/>
          </p:nvSpPr>
          <p:spPr>
            <a:xfrm>
              <a:off x="3762950" y="1199100"/>
              <a:ext cx="419100" cy="858600"/>
            </a:xfrm>
            <a:custGeom>
              <a:avLst/>
              <a:gdLst/>
              <a:ahLst/>
              <a:cxnLst/>
              <a:rect l="l" t="t" r="r" b="b"/>
              <a:pathLst>
                <a:path w="16764" h="34344" extrusionOk="0">
                  <a:moveTo>
                    <a:pt x="0" y="1"/>
                  </a:moveTo>
                  <a:lnTo>
                    <a:pt x="0" y="34343"/>
                  </a:lnTo>
                  <a:lnTo>
                    <a:pt x="16764" y="34343"/>
                  </a:lnTo>
                  <a:lnTo>
                    <a:pt x="167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1819;p49">
              <a:extLst>
                <a:ext uri="{FF2B5EF4-FFF2-40B4-BE49-F238E27FC236}">
                  <a16:creationId xmlns:a16="http://schemas.microsoft.com/office/drawing/2014/main" id="{14DEE619-F118-4174-84B4-B11AD9454E42}"/>
                </a:ext>
              </a:extLst>
            </p:cNvPr>
            <p:cNvSpPr/>
            <p:nvPr/>
          </p:nvSpPr>
          <p:spPr>
            <a:xfrm>
              <a:off x="3636425" y="986450"/>
              <a:ext cx="682950" cy="248925"/>
            </a:xfrm>
            <a:custGeom>
              <a:avLst/>
              <a:gdLst/>
              <a:ahLst/>
              <a:cxnLst/>
              <a:rect l="l" t="t" r="r" b="b"/>
              <a:pathLst>
                <a:path w="27318" h="9957" extrusionOk="0">
                  <a:moveTo>
                    <a:pt x="1" y="0"/>
                  </a:moveTo>
                  <a:lnTo>
                    <a:pt x="1815" y="9956"/>
                  </a:lnTo>
                  <a:lnTo>
                    <a:pt x="25364" y="9956"/>
                  </a:lnTo>
                  <a:lnTo>
                    <a:pt x="27317" y="11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1820;p49">
              <a:extLst>
                <a:ext uri="{FF2B5EF4-FFF2-40B4-BE49-F238E27FC236}">
                  <a16:creationId xmlns:a16="http://schemas.microsoft.com/office/drawing/2014/main" id="{55F283DD-DA20-4529-AA3B-A3048E4EC81C}"/>
                </a:ext>
              </a:extLst>
            </p:cNvPr>
            <p:cNvSpPr/>
            <p:nvPr/>
          </p:nvSpPr>
          <p:spPr>
            <a:xfrm>
              <a:off x="3496625" y="2666025"/>
              <a:ext cx="2857325" cy="2040800"/>
            </a:xfrm>
            <a:custGeom>
              <a:avLst/>
              <a:gdLst/>
              <a:ahLst/>
              <a:cxnLst/>
              <a:rect l="l" t="t" r="r" b="b"/>
              <a:pathLst>
                <a:path w="114293" h="81632" extrusionOk="0">
                  <a:moveTo>
                    <a:pt x="0" y="1"/>
                  </a:moveTo>
                  <a:lnTo>
                    <a:pt x="1442" y="81632"/>
                  </a:lnTo>
                  <a:lnTo>
                    <a:pt x="107177" y="81632"/>
                  </a:lnTo>
                  <a:lnTo>
                    <a:pt x="114292" y="462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1821;p49">
              <a:extLst>
                <a:ext uri="{FF2B5EF4-FFF2-40B4-BE49-F238E27FC236}">
                  <a16:creationId xmlns:a16="http://schemas.microsoft.com/office/drawing/2014/main" id="{2BE18488-10D9-4B4D-BED2-30BA6B9C4991}"/>
                </a:ext>
              </a:extLst>
            </p:cNvPr>
            <p:cNvSpPr/>
            <p:nvPr/>
          </p:nvSpPr>
          <p:spPr>
            <a:xfrm>
              <a:off x="3096275" y="2022375"/>
              <a:ext cx="3452250" cy="768975"/>
            </a:xfrm>
            <a:custGeom>
              <a:avLst/>
              <a:gdLst/>
              <a:ahLst/>
              <a:cxnLst/>
              <a:rect l="l" t="t" r="r" b="b"/>
              <a:pathLst>
                <a:path w="138090" h="30759" extrusionOk="0">
                  <a:moveTo>
                    <a:pt x="0" y="0"/>
                  </a:moveTo>
                  <a:lnTo>
                    <a:pt x="0" y="24843"/>
                  </a:lnTo>
                  <a:lnTo>
                    <a:pt x="138089" y="30758"/>
                  </a:lnTo>
                  <a:lnTo>
                    <a:pt x="138089" y="30758"/>
                  </a:lnTo>
                  <a:lnTo>
                    <a:pt x="131464" y="13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1822;p49">
              <a:extLst>
                <a:ext uri="{FF2B5EF4-FFF2-40B4-BE49-F238E27FC236}">
                  <a16:creationId xmlns:a16="http://schemas.microsoft.com/office/drawing/2014/main" id="{BE2CBC38-A1F6-49C8-B6C3-03AC71F37077}"/>
                </a:ext>
              </a:extLst>
            </p:cNvPr>
            <p:cNvSpPr/>
            <p:nvPr/>
          </p:nvSpPr>
          <p:spPr>
            <a:xfrm>
              <a:off x="1582575" y="932675"/>
              <a:ext cx="3209575" cy="1934525"/>
            </a:xfrm>
            <a:custGeom>
              <a:avLst/>
              <a:gdLst/>
              <a:ahLst/>
              <a:cxnLst/>
              <a:rect l="l" t="t" r="r" b="b"/>
              <a:pathLst>
                <a:path w="128383" h="77381" extrusionOk="0">
                  <a:moveTo>
                    <a:pt x="63837" y="1"/>
                  </a:moveTo>
                  <a:lnTo>
                    <a:pt x="1" y="71145"/>
                  </a:lnTo>
                  <a:lnTo>
                    <a:pt x="10361" y="77336"/>
                  </a:lnTo>
                  <a:lnTo>
                    <a:pt x="116920" y="77381"/>
                  </a:lnTo>
                  <a:lnTo>
                    <a:pt x="128382" y="71145"/>
                  </a:lnTo>
                  <a:lnTo>
                    <a:pt x="638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" name="Google Shape;1823;p49">
              <a:extLst>
                <a:ext uri="{FF2B5EF4-FFF2-40B4-BE49-F238E27FC236}">
                  <a16:creationId xmlns:a16="http://schemas.microsoft.com/office/drawing/2014/main" id="{47220B7E-2070-4DAD-9528-C155CAB0AC64}"/>
                </a:ext>
              </a:extLst>
            </p:cNvPr>
            <p:cNvSpPr/>
            <p:nvPr/>
          </p:nvSpPr>
          <p:spPr>
            <a:xfrm>
              <a:off x="1843125" y="1620750"/>
              <a:ext cx="2670750" cy="2490925"/>
            </a:xfrm>
            <a:custGeom>
              <a:avLst/>
              <a:gdLst/>
              <a:ahLst/>
              <a:cxnLst/>
              <a:rect l="l" t="t" r="r" b="b"/>
              <a:pathLst>
                <a:path w="106830" h="99637" extrusionOk="0">
                  <a:moveTo>
                    <a:pt x="53415" y="1"/>
                  </a:moveTo>
                  <a:lnTo>
                    <a:pt x="1" y="49819"/>
                  </a:lnTo>
                  <a:lnTo>
                    <a:pt x="53415" y="99636"/>
                  </a:lnTo>
                  <a:lnTo>
                    <a:pt x="106830" y="49819"/>
                  </a:lnTo>
                  <a:lnTo>
                    <a:pt x="534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1824;p49">
              <a:extLst>
                <a:ext uri="{FF2B5EF4-FFF2-40B4-BE49-F238E27FC236}">
                  <a16:creationId xmlns:a16="http://schemas.microsoft.com/office/drawing/2014/main" id="{DF92E192-D577-4440-A713-DA7926EF26EA}"/>
                </a:ext>
              </a:extLst>
            </p:cNvPr>
            <p:cNvSpPr/>
            <p:nvPr/>
          </p:nvSpPr>
          <p:spPr>
            <a:xfrm>
              <a:off x="1843125" y="2866200"/>
              <a:ext cx="2670750" cy="1840700"/>
            </a:xfrm>
            <a:custGeom>
              <a:avLst/>
              <a:gdLst/>
              <a:ahLst/>
              <a:cxnLst/>
              <a:rect l="l" t="t" r="r" b="b"/>
              <a:pathLst>
                <a:path w="106830" h="73628" extrusionOk="0">
                  <a:moveTo>
                    <a:pt x="1" y="1"/>
                  </a:moveTo>
                  <a:lnTo>
                    <a:pt x="9514" y="73627"/>
                  </a:lnTo>
                  <a:lnTo>
                    <a:pt x="97586" y="73627"/>
                  </a:lnTo>
                  <a:lnTo>
                    <a:pt x="1068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1825;p49">
              <a:extLst>
                <a:ext uri="{FF2B5EF4-FFF2-40B4-BE49-F238E27FC236}">
                  <a16:creationId xmlns:a16="http://schemas.microsoft.com/office/drawing/2014/main" id="{3A6B049D-BD3A-4682-8D8D-514C3450ABDE}"/>
                </a:ext>
              </a:extLst>
            </p:cNvPr>
            <p:cNvSpPr/>
            <p:nvPr/>
          </p:nvSpPr>
          <p:spPr>
            <a:xfrm>
              <a:off x="4458175" y="3114625"/>
              <a:ext cx="1716225" cy="1281700"/>
            </a:xfrm>
            <a:custGeom>
              <a:avLst/>
              <a:gdLst/>
              <a:ahLst/>
              <a:cxnLst/>
              <a:rect l="l" t="t" r="r" b="b"/>
              <a:pathLst>
                <a:path w="68649" h="51268" extrusionOk="0">
                  <a:moveTo>
                    <a:pt x="68649" y="1"/>
                  </a:moveTo>
                  <a:lnTo>
                    <a:pt x="5519" y="73"/>
                  </a:lnTo>
                  <a:lnTo>
                    <a:pt x="0" y="51268"/>
                  </a:lnTo>
                  <a:lnTo>
                    <a:pt x="62385" y="50807"/>
                  </a:lnTo>
                  <a:lnTo>
                    <a:pt x="686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Google Shape;1826;p49">
              <a:extLst>
                <a:ext uri="{FF2B5EF4-FFF2-40B4-BE49-F238E27FC236}">
                  <a16:creationId xmlns:a16="http://schemas.microsoft.com/office/drawing/2014/main" id="{8669AF6E-DF0F-4061-9C3D-75EBD4080F67}"/>
                </a:ext>
              </a:extLst>
            </p:cNvPr>
            <p:cNvSpPr/>
            <p:nvPr/>
          </p:nvSpPr>
          <p:spPr>
            <a:xfrm>
              <a:off x="4587050" y="3223975"/>
              <a:ext cx="1445250" cy="1047200"/>
            </a:xfrm>
            <a:custGeom>
              <a:avLst/>
              <a:gdLst/>
              <a:ahLst/>
              <a:cxnLst/>
              <a:rect l="l" t="t" r="r" b="b"/>
              <a:pathLst>
                <a:path w="57810" h="41888" extrusionOk="0">
                  <a:moveTo>
                    <a:pt x="4497" y="0"/>
                  </a:moveTo>
                  <a:lnTo>
                    <a:pt x="0" y="41888"/>
                  </a:lnTo>
                  <a:lnTo>
                    <a:pt x="53619" y="41888"/>
                  </a:lnTo>
                  <a:lnTo>
                    <a:pt x="578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Google Shape;1827;p49">
              <a:extLst>
                <a:ext uri="{FF2B5EF4-FFF2-40B4-BE49-F238E27FC236}">
                  <a16:creationId xmlns:a16="http://schemas.microsoft.com/office/drawing/2014/main" id="{C7527F89-2FC2-47D7-A371-744A8A7E1F5B}"/>
                </a:ext>
              </a:extLst>
            </p:cNvPr>
            <p:cNvSpPr/>
            <p:nvPr/>
          </p:nvSpPr>
          <p:spPr>
            <a:xfrm>
              <a:off x="2858775" y="3864150"/>
              <a:ext cx="634125" cy="842275"/>
            </a:xfrm>
            <a:custGeom>
              <a:avLst/>
              <a:gdLst/>
              <a:ahLst/>
              <a:cxnLst/>
              <a:rect l="l" t="t" r="r" b="b"/>
              <a:pathLst>
                <a:path w="25365" h="33691" extrusionOk="0">
                  <a:moveTo>
                    <a:pt x="1" y="1"/>
                  </a:moveTo>
                  <a:lnTo>
                    <a:pt x="1785" y="33691"/>
                  </a:lnTo>
                  <a:lnTo>
                    <a:pt x="23499" y="33691"/>
                  </a:lnTo>
                  <a:lnTo>
                    <a:pt x="253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" name="Google Shape;1828;p49">
              <a:extLst>
                <a:ext uri="{FF2B5EF4-FFF2-40B4-BE49-F238E27FC236}">
                  <a16:creationId xmlns:a16="http://schemas.microsoft.com/office/drawing/2014/main" id="{C3ECEE41-CF99-4892-B93B-CEF1D3671D6C}"/>
                </a:ext>
              </a:extLst>
            </p:cNvPr>
            <p:cNvSpPr/>
            <p:nvPr/>
          </p:nvSpPr>
          <p:spPr>
            <a:xfrm>
              <a:off x="2567925" y="2614525"/>
              <a:ext cx="1205900" cy="1168225"/>
            </a:xfrm>
            <a:custGeom>
              <a:avLst/>
              <a:gdLst/>
              <a:ahLst/>
              <a:cxnLst/>
              <a:rect l="l" t="t" r="r" b="b"/>
              <a:pathLst>
                <a:path w="48236" h="46729" extrusionOk="0">
                  <a:moveTo>
                    <a:pt x="48236" y="1"/>
                  </a:moveTo>
                  <a:lnTo>
                    <a:pt x="0" y="1252"/>
                  </a:lnTo>
                  <a:lnTo>
                    <a:pt x="1672" y="46728"/>
                  </a:lnTo>
                  <a:lnTo>
                    <a:pt x="46479" y="46395"/>
                  </a:lnTo>
                  <a:lnTo>
                    <a:pt x="482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" name="Google Shape;1829;p49">
              <a:extLst>
                <a:ext uri="{FF2B5EF4-FFF2-40B4-BE49-F238E27FC236}">
                  <a16:creationId xmlns:a16="http://schemas.microsoft.com/office/drawing/2014/main" id="{D32D0129-93F6-4960-9780-6CF5F9BB4FA1}"/>
                </a:ext>
              </a:extLst>
            </p:cNvPr>
            <p:cNvSpPr/>
            <p:nvPr/>
          </p:nvSpPr>
          <p:spPr>
            <a:xfrm>
              <a:off x="2670225" y="2744400"/>
              <a:ext cx="971925" cy="939500"/>
            </a:xfrm>
            <a:custGeom>
              <a:avLst/>
              <a:gdLst/>
              <a:ahLst/>
              <a:cxnLst/>
              <a:rect l="l" t="t" r="r" b="b"/>
              <a:pathLst>
                <a:path w="38877" h="37580" extrusionOk="0">
                  <a:moveTo>
                    <a:pt x="0" y="1"/>
                  </a:moveTo>
                  <a:lnTo>
                    <a:pt x="778" y="37579"/>
                  </a:lnTo>
                  <a:lnTo>
                    <a:pt x="38357" y="37579"/>
                  </a:lnTo>
                  <a:lnTo>
                    <a:pt x="388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Google Shape;1830;p49">
              <a:extLst>
                <a:ext uri="{FF2B5EF4-FFF2-40B4-BE49-F238E27FC236}">
                  <a16:creationId xmlns:a16="http://schemas.microsoft.com/office/drawing/2014/main" id="{E71B7E15-F71D-4BE0-80A0-0125AB3570B2}"/>
                </a:ext>
              </a:extLst>
            </p:cNvPr>
            <p:cNvSpPr/>
            <p:nvPr/>
          </p:nvSpPr>
          <p:spPr>
            <a:xfrm>
              <a:off x="2783275" y="4554625"/>
              <a:ext cx="787175" cy="152825"/>
            </a:xfrm>
            <a:custGeom>
              <a:avLst/>
              <a:gdLst/>
              <a:ahLst/>
              <a:cxnLst/>
              <a:rect l="l" t="t" r="r" b="b"/>
              <a:pathLst>
                <a:path w="31487" h="6113" extrusionOk="0">
                  <a:moveTo>
                    <a:pt x="30129" y="0"/>
                  </a:moveTo>
                  <a:lnTo>
                    <a:pt x="1261" y="459"/>
                  </a:lnTo>
                  <a:lnTo>
                    <a:pt x="1" y="6112"/>
                  </a:lnTo>
                  <a:lnTo>
                    <a:pt x="31486" y="6112"/>
                  </a:lnTo>
                  <a:lnTo>
                    <a:pt x="301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" name="Google Shape;1831;p49">
              <a:extLst>
                <a:ext uri="{FF2B5EF4-FFF2-40B4-BE49-F238E27FC236}">
                  <a16:creationId xmlns:a16="http://schemas.microsoft.com/office/drawing/2014/main" id="{EBF3D531-4056-4DFB-A15E-BBC4C8A61DFD}"/>
                </a:ext>
              </a:extLst>
            </p:cNvPr>
            <p:cNvSpPr/>
            <p:nvPr/>
          </p:nvSpPr>
          <p:spPr>
            <a:xfrm>
              <a:off x="3121125" y="2661425"/>
              <a:ext cx="89665" cy="1109501"/>
            </a:xfrm>
            <a:custGeom>
              <a:avLst/>
              <a:gdLst/>
              <a:ahLst/>
              <a:cxnLst/>
              <a:rect l="l" t="t" r="r" b="b"/>
              <a:pathLst>
                <a:path w="2767" h="46770" extrusionOk="0">
                  <a:moveTo>
                    <a:pt x="2767" y="0"/>
                  </a:moveTo>
                  <a:lnTo>
                    <a:pt x="1" y="1152"/>
                  </a:lnTo>
                  <a:lnTo>
                    <a:pt x="232" y="46539"/>
                  </a:lnTo>
                  <a:lnTo>
                    <a:pt x="2767" y="46770"/>
                  </a:lnTo>
                  <a:lnTo>
                    <a:pt x="27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Google Shape;1832;p49">
              <a:extLst>
                <a:ext uri="{FF2B5EF4-FFF2-40B4-BE49-F238E27FC236}">
                  <a16:creationId xmlns:a16="http://schemas.microsoft.com/office/drawing/2014/main" id="{EC763BFA-C4C6-4DFD-ACF1-9364C267F1BF}"/>
                </a:ext>
              </a:extLst>
            </p:cNvPr>
            <p:cNvSpPr/>
            <p:nvPr/>
          </p:nvSpPr>
          <p:spPr>
            <a:xfrm>
              <a:off x="2606825" y="3040250"/>
              <a:ext cx="1172170" cy="68725"/>
            </a:xfrm>
            <a:custGeom>
              <a:avLst/>
              <a:gdLst/>
              <a:ahLst/>
              <a:cxnLst/>
              <a:rect l="l" t="t" r="r" b="b"/>
              <a:pathLst>
                <a:path w="48527" h="2749" extrusionOk="0">
                  <a:moveTo>
                    <a:pt x="48252" y="1"/>
                  </a:moveTo>
                  <a:lnTo>
                    <a:pt x="550" y="412"/>
                  </a:lnTo>
                  <a:lnTo>
                    <a:pt x="0" y="2749"/>
                  </a:lnTo>
                  <a:lnTo>
                    <a:pt x="0" y="2749"/>
                  </a:lnTo>
                  <a:lnTo>
                    <a:pt x="48526" y="1925"/>
                  </a:lnTo>
                  <a:lnTo>
                    <a:pt x="482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1833;p49">
              <a:extLst>
                <a:ext uri="{FF2B5EF4-FFF2-40B4-BE49-F238E27FC236}">
                  <a16:creationId xmlns:a16="http://schemas.microsoft.com/office/drawing/2014/main" id="{724B3E54-9A44-4954-90F6-F309E0744878}"/>
                </a:ext>
              </a:extLst>
            </p:cNvPr>
            <p:cNvSpPr/>
            <p:nvPr/>
          </p:nvSpPr>
          <p:spPr>
            <a:xfrm>
              <a:off x="1779525" y="1481450"/>
              <a:ext cx="2818475" cy="1384775"/>
            </a:xfrm>
            <a:custGeom>
              <a:avLst/>
              <a:gdLst/>
              <a:ahLst/>
              <a:cxnLst/>
              <a:rect l="l" t="t" r="r" b="b"/>
              <a:pathLst>
                <a:path w="112739" h="55391" extrusionOk="0">
                  <a:moveTo>
                    <a:pt x="56246" y="1"/>
                  </a:moveTo>
                  <a:lnTo>
                    <a:pt x="0" y="54015"/>
                  </a:lnTo>
                  <a:lnTo>
                    <a:pt x="2545" y="55391"/>
                  </a:lnTo>
                  <a:lnTo>
                    <a:pt x="55959" y="5573"/>
                  </a:lnTo>
                  <a:lnTo>
                    <a:pt x="109374" y="55391"/>
                  </a:lnTo>
                  <a:lnTo>
                    <a:pt x="112738" y="53272"/>
                  </a:lnTo>
                  <a:lnTo>
                    <a:pt x="562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1834;p49">
              <a:extLst>
                <a:ext uri="{FF2B5EF4-FFF2-40B4-BE49-F238E27FC236}">
                  <a16:creationId xmlns:a16="http://schemas.microsoft.com/office/drawing/2014/main" id="{BB701234-338B-49CE-8812-F0AC7EFF575F}"/>
                </a:ext>
              </a:extLst>
            </p:cNvPr>
            <p:cNvSpPr/>
            <p:nvPr/>
          </p:nvSpPr>
          <p:spPr>
            <a:xfrm>
              <a:off x="1301725" y="4676925"/>
              <a:ext cx="5922525" cy="231625"/>
            </a:xfrm>
            <a:custGeom>
              <a:avLst/>
              <a:gdLst/>
              <a:ahLst/>
              <a:cxnLst/>
              <a:rect l="l" t="t" r="r" b="b"/>
              <a:pathLst>
                <a:path w="236901" h="9265" extrusionOk="0">
                  <a:moveTo>
                    <a:pt x="6528" y="0"/>
                  </a:moveTo>
                  <a:lnTo>
                    <a:pt x="0" y="9265"/>
                  </a:lnTo>
                  <a:lnTo>
                    <a:pt x="236901" y="9265"/>
                  </a:lnTo>
                  <a:lnTo>
                    <a:pt x="2314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Google Shape;1835;p49">
              <a:extLst>
                <a:ext uri="{FF2B5EF4-FFF2-40B4-BE49-F238E27FC236}">
                  <a16:creationId xmlns:a16="http://schemas.microsoft.com/office/drawing/2014/main" id="{614DCD54-3E79-4B1B-A32B-75B8C94D4973}"/>
                </a:ext>
              </a:extLst>
            </p:cNvPr>
            <p:cNvSpPr/>
            <p:nvPr/>
          </p:nvSpPr>
          <p:spPr>
            <a:xfrm>
              <a:off x="3572400" y="1789075"/>
              <a:ext cx="2397000" cy="2397000"/>
            </a:xfrm>
            <a:custGeom>
              <a:avLst/>
              <a:gdLst/>
              <a:ahLst/>
              <a:cxnLst/>
              <a:rect l="l" t="t" r="r" b="b"/>
              <a:pathLst>
                <a:path w="95880" h="95880" extrusionOk="0">
                  <a:moveTo>
                    <a:pt x="47939" y="8564"/>
                  </a:moveTo>
                  <a:cubicBezTo>
                    <a:pt x="69690" y="8564"/>
                    <a:pt x="87316" y="26191"/>
                    <a:pt x="87316" y="47940"/>
                  </a:cubicBezTo>
                  <a:cubicBezTo>
                    <a:pt x="87316" y="69682"/>
                    <a:pt x="69690" y="87308"/>
                    <a:pt x="47939" y="87308"/>
                  </a:cubicBezTo>
                  <a:cubicBezTo>
                    <a:pt x="26197" y="87308"/>
                    <a:pt x="8571" y="69683"/>
                    <a:pt x="8571" y="47940"/>
                  </a:cubicBezTo>
                  <a:cubicBezTo>
                    <a:pt x="8571" y="26191"/>
                    <a:pt x="26197" y="8564"/>
                    <a:pt x="47939" y="8564"/>
                  </a:cubicBezTo>
                  <a:close/>
                  <a:moveTo>
                    <a:pt x="47939" y="0"/>
                  </a:moveTo>
                  <a:cubicBezTo>
                    <a:pt x="21464" y="0"/>
                    <a:pt x="1" y="21458"/>
                    <a:pt x="1" y="47940"/>
                  </a:cubicBezTo>
                  <a:cubicBezTo>
                    <a:pt x="1" y="74415"/>
                    <a:pt x="21464" y="95880"/>
                    <a:pt x="47939" y="95880"/>
                  </a:cubicBezTo>
                  <a:cubicBezTo>
                    <a:pt x="74422" y="95880"/>
                    <a:pt x="95879" y="74415"/>
                    <a:pt x="95879" y="47940"/>
                  </a:cubicBezTo>
                  <a:cubicBezTo>
                    <a:pt x="95879" y="21458"/>
                    <a:pt x="74422" y="0"/>
                    <a:pt x="479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Google Shape;1836;p49">
              <a:extLst>
                <a:ext uri="{FF2B5EF4-FFF2-40B4-BE49-F238E27FC236}">
                  <a16:creationId xmlns:a16="http://schemas.microsoft.com/office/drawing/2014/main" id="{07A6AA2F-962D-4D54-8CEA-807CA446A85C}"/>
                </a:ext>
              </a:extLst>
            </p:cNvPr>
            <p:cNvSpPr/>
            <p:nvPr/>
          </p:nvSpPr>
          <p:spPr>
            <a:xfrm>
              <a:off x="3786575" y="2003200"/>
              <a:ext cx="1968675" cy="1968625"/>
            </a:xfrm>
            <a:custGeom>
              <a:avLst/>
              <a:gdLst/>
              <a:ahLst/>
              <a:cxnLst/>
              <a:rect l="l" t="t" r="r" b="b"/>
              <a:pathLst>
                <a:path w="78747" h="78745" extrusionOk="0">
                  <a:moveTo>
                    <a:pt x="39397" y="1"/>
                  </a:moveTo>
                  <a:cubicBezTo>
                    <a:pt x="39388" y="1"/>
                    <a:pt x="39379" y="1"/>
                    <a:pt x="39371" y="1"/>
                  </a:cubicBezTo>
                  <a:cubicBezTo>
                    <a:pt x="17632" y="1"/>
                    <a:pt x="1" y="17626"/>
                    <a:pt x="1" y="39375"/>
                  </a:cubicBezTo>
                  <a:cubicBezTo>
                    <a:pt x="1" y="41569"/>
                    <a:pt x="183" y="43758"/>
                    <a:pt x="547" y="45921"/>
                  </a:cubicBezTo>
                  <a:cubicBezTo>
                    <a:pt x="2022" y="54751"/>
                    <a:pt x="6442" y="62591"/>
                    <a:pt x="12759" y="68388"/>
                  </a:cubicBezTo>
                  <a:cubicBezTo>
                    <a:pt x="13720" y="69271"/>
                    <a:pt x="14726" y="70104"/>
                    <a:pt x="15773" y="70887"/>
                  </a:cubicBezTo>
                  <a:cubicBezTo>
                    <a:pt x="22558" y="75988"/>
                    <a:pt x="30817" y="78745"/>
                    <a:pt x="39304" y="78745"/>
                  </a:cubicBezTo>
                  <a:cubicBezTo>
                    <a:pt x="39326" y="78745"/>
                    <a:pt x="39349" y="78745"/>
                    <a:pt x="39371" y="78745"/>
                  </a:cubicBezTo>
                  <a:cubicBezTo>
                    <a:pt x="61121" y="78745"/>
                    <a:pt x="78746" y="61116"/>
                    <a:pt x="78746" y="39375"/>
                  </a:cubicBezTo>
                  <a:cubicBezTo>
                    <a:pt x="78746" y="35277"/>
                    <a:pt x="78123" y="31325"/>
                    <a:pt x="76958" y="27611"/>
                  </a:cubicBezTo>
                  <a:cubicBezTo>
                    <a:pt x="75624" y="23347"/>
                    <a:pt x="73570" y="19342"/>
                    <a:pt x="70885" y="15773"/>
                  </a:cubicBezTo>
                  <a:cubicBezTo>
                    <a:pt x="70106" y="14725"/>
                    <a:pt x="69271" y="13718"/>
                    <a:pt x="68386" y="12758"/>
                  </a:cubicBezTo>
                  <a:cubicBezTo>
                    <a:pt x="62591" y="6442"/>
                    <a:pt x="54757" y="2022"/>
                    <a:pt x="45921" y="547"/>
                  </a:cubicBezTo>
                  <a:cubicBezTo>
                    <a:pt x="43765" y="184"/>
                    <a:pt x="41582" y="1"/>
                    <a:pt x="393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" name="Google Shape;1837;p49">
              <a:extLst>
                <a:ext uri="{FF2B5EF4-FFF2-40B4-BE49-F238E27FC236}">
                  <a16:creationId xmlns:a16="http://schemas.microsoft.com/office/drawing/2014/main" id="{514AB142-38CB-476F-87C6-A8A49E484170}"/>
                </a:ext>
              </a:extLst>
            </p:cNvPr>
            <p:cNvSpPr/>
            <p:nvPr/>
          </p:nvSpPr>
          <p:spPr>
            <a:xfrm>
              <a:off x="5356925" y="3685700"/>
              <a:ext cx="352100" cy="352100"/>
            </a:xfrm>
            <a:custGeom>
              <a:avLst/>
              <a:gdLst/>
              <a:ahLst/>
              <a:cxnLst/>
              <a:rect l="l" t="t" r="r" b="b"/>
              <a:pathLst>
                <a:path w="14084" h="14084" extrusionOk="0">
                  <a:moveTo>
                    <a:pt x="4182" y="1"/>
                  </a:moveTo>
                  <a:lnTo>
                    <a:pt x="1" y="4183"/>
                  </a:lnTo>
                  <a:lnTo>
                    <a:pt x="9900" y="14084"/>
                  </a:lnTo>
                  <a:lnTo>
                    <a:pt x="14083" y="9902"/>
                  </a:lnTo>
                  <a:lnTo>
                    <a:pt x="41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6" name="Google Shape;1838;p49">
              <a:extLst>
                <a:ext uri="{FF2B5EF4-FFF2-40B4-BE49-F238E27FC236}">
                  <a16:creationId xmlns:a16="http://schemas.microsoft.com/office/drawing/2014/main" id="{219FDEA1-6431-45E0-9F59-906A56063136}"/>
                </a:ext>
              </a:extLst>
            </p:cNvPr>
            <p:cNvSpPr/>
            <p:nvPr/>
          </p:nvSpPr>
          <p:spPr>
            <a:xfrm>
              <a:off x="5479275" y="3837200"/>
              <a:ext cx="1537800" cy="1536525"/>
            </a:xfrm>
            <a:custGeom>
              <a:avLst/>
              <a:gdLst/>
              <a:ahLst/>
              <a:cxnLst/>
              <a:rect l="l" t="t" r="r" b="b"/>
              <a:pathLst>
                <a:path w="61512" h="61461" extrusionOk="0">
                  <a:moveTo>
                    <a:pt x="11181" y="1"/>
                  </a:moveTo>
                  <a:cubicBezTo>
                    <a:pt x="11114" y="1"/>
                    <a:pt x="11046" y="27"/>
                    <a:pt x="10994" y="79"/>
                  </a:cubicBezTo>
                  <a:lnTo>
                    <a:pt x="104" y="10968"/>
                  </a:lnTo>
                  <a:cubicBezTo>
                    <a:pt x="0" y="11072"/>
                    <a:pt x="0" y="11240"/>
                    <a:pt x="104" y="11344"/>
                  </a:cubicBezTo>
                  <a:lnTo>
                    <a:pt x="50143" y="61382"/>
                  </a:lnTo>
                  <a:cubicBezTo>
                    <a:pt x="50195" y="61434"/>
                    <a:pt x="50263" y="61460"/>
                    <a:pt x="50330" y="61460"/>
                  </a:cubicBezTo>
                  <a:cubicBezTo>
                    <a:pt x="50398" y="61460"/>
                    <a:pt x="50466" y="61434"/>
                    <a:pt x="50518" y="61382"/>
                  </a:cubicBezTo>
                  <a:lnTo>
                    <a:pt x="61408" y="50491"/>
                  </a:lnTo>
                  <a:cubicBezTo>
                    <a:pt x="61512" y="50387"/>
                    <a:pt x="61512" y="50220"/>
                    <a:pt x="61408" y="50117"/>
                  </a:cubicBezTo>
                  <a:lnTo>
                    <a:pt x="11369" y="79"/>
                  </a:lnTo>
                  <a:cubicBezTo>
                    <a:pt x="11317" y="27"/>
                    <a:pt x="11249" y="1"/>
                    <a:pt x="111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" name="Google Shape;1839;p49">
              <a:extLst>
                <a:ext uri="{FF2B5EF4-FFF2-40B4-BE49-F238E27FC236}">
                  <a16:creationId xmlns:a16="http://schemas.microsoft.com/office/drawing/2014/main" id="{6CD95968-4FA7-4BCD-85B4-C96F03D28BC3}"/>
                </a:ext>
              </a:extLst>
            </p:cNvPr>
            <p:cNvSpPr/>
            <p:nvPr/>
          </p:nvSpPr>
          <p:spPr>
            <a:xfrm>
              <a:off x="3800225" y="2016825"/>
              <a:ext cx="1696050" cy="1696075"/>
            </a:xfrm>
            <a:custGeom>
              <a:avLst/>
              <a:gdLst/>
              <a:ahLst/>
              <a:cxnLst/>
              <a:rect l="l" t="t" r="r" b="b"/>
              <a:pathLst>
                <a:path w="67842" h="67843" extrusionOk="0">
                  <a:moveTo>
                    <a:pt x="45375" y="0"/>
                  </a:moveTo>
                  <a:lnTo>
                    <a:pt x="1" y="45375"/>
                  </a:lnTo>
                  <a:cubicBezTo>
                    <a:pt x="1476" y="54206"/>
                    <a:pt x="5897" y="62044"/>
                    <a:pt x="12214" y="67843"/>
                  </a:cubicBezTo>
                  <a:lnTo>
                    <a:pt x="67842" y="12213"/>
                  </a:lnTo>
                  <a:cubicBezTo>
                    <a:pt x="62045" y="5897"/>
                    <a:pt x="54211" y="1477"/>
                    <a:pt x="453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" name="Google Shape;1840;p49">
              <a:extLst>
                <a:ext uri="{FF2B5EF4-FFF2-40B4-BE49-F238E27FC236}">
                  <a16:creationId xmlns:a16="http://schemas.microsoft.com/office/drawing/2014/main" id="{46A26EE2-13A3-47E9-A840-03E447924C35}"/>
                </a:ext>
              </a:extLst>
            </p:cNvPr>
            <p:cNvSpPr/>
            <p:nvPr/>
          </p:nvSpPr>
          <p:spPr>
            <a:xfrm>
              <a:off x="4180850" y="2397475"/>
              <a:ext cx="1529725" cy="1529725"/>
            </a:xfrm>
            <a:custGeom>
              <a:avLst/>
              <a:gdLst/>
              <a:ahLst/>
              <a:cxnLst/>
              <a:rect l="l" t="t" r="r" b="b"/>
              <a:pathLst>
                <a:path w="61189" h="61189" extrusionOk="0">
                  <a:moveTo>
                    <a:pt x="55117" y="0"/>
                  </a:moveTo>
                  <a:lnTo>
                    <a:pt x="0" y="55116"/>
                  </a:lnTo>
                  <a:cubicBezTo>
                    <a:pt x="3571" y="57799"/>
                    <a:pt x="7576" y="59853"/>
                    <a:pt x="11838" y="61188"/>
                  </a:cubicBezTo>
                  <a:lnTo>
                    <a:pt x="61188" y="11840"/>
                  </a:lnTo>
                  <a:cubicBezTo>
                    <a:pt x="59855" y="7576"/>
                    <a:pt x="57801" y="3571"/>
                    <a:pt x="55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0048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9529933-748F-490D-AA04-CAEB42722AEE}"/>
              </a:ext>
            </a:extLst>
          </p:cNvPr>
          <p:cNvSpPr/>
          <p:nvPr/>
        </p:nvSpPr>
        <p:spPr>
          <a:xfrm>
            <a:off x="12739952" y="4796878"/>
            <a:ext cx="962522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rgbClr val="000000"/>
                </a:solidFill>
              </a:rPr>
              <a:t>Lorem Ipsum has been the industry's standard dummy text ever since the 1500s, when an unknown printer took a galley of type and scrambled it to make a type specimen book.</a:t>
            </a:r>
            <a:endParaRPr lang="en-US" sz="5400" dirty="0"/>
          </a:p>
        </p:txBody>
      </p:sp>
      <p:grpSp>
        <p:nvGrpSpPr>
          <p:cNvPr id="49" name="Google Shape;1842;p49">
            <a:extLst>
              <a:ext uri="{FF2B5EF4-FFF2-40B4-BE49-F238E27FC236}">
                <a16:creationId xmlns:a16="http://schemas.microsoft.com/office/drawing/2014/main" id="{A9B52E4B-DF5D-4B4B-A7AF-F8F73DC8EA7D}"/>
              </a:ext>
            </a:extLst>
          </p:cNvPr>
          <p:cNvGrpSpPr/>
          <p:nvPr/>
        </p:nvGrpSpPr>
        <p:grpSpPr>
          <a:xfrm>
            <a:off x="2018820" y="2700938"/>
            <a:ext cx="8920412" cy="8314124"/>
            <a:chOff x="830125" y="238125"/>
            <a:chExt cx="5449750" cy="5079350"/>
          </a:xfrm>
        </p:grpSpPr>
        <p:sp>
          <p:nvSpPr>
            <p:cNvPr id="50" name="Google Shape;1843;p49">
              <a:extLst>
                <a:ext uri="{FF2B5EF4-FFF2-40B4-BE49-F238E27FC236}">
                  <a16:creationId xmlns:a16="http://schemas.microsoft.com/office/drawing/2014/main" id="{AEC06786-697C-432C-AB48-5288BEAC6708}"/>
                </a:ext>
              </a:extLst>
            </p:cNvPr>
            <p:cNvSpPr/>
            <p:nvPr/>
          </p:nvSpPr>
          <p:spPr>
            <a:xfrm>
              <a:off x="830125" y="1704950"/>
              <a:ext cx="1198225" cy="1721625"/>
            </a:xfrm>
            <a:custGeom>
              <a:avLst/>
              <a:gdLst/>
              <a:ahLst/>
              <a:cxnLst/>
              <a:rect l="l" t="t" r="r" b="b"/>
              <a:pathLst>
                <a:path w="47929" h="68865" extrusionOk="0">
                  <a:moveTo>
                    <a:pt x="22509" y="0"/>
                  </a:moveTo>
                  <a:cubicBezTo>
                    <a:pt x="21558" y="0"/>
                    <a:pt x="20591" y="146"/>
                    <a:pt x="19638" y="453"/>
                  </a:cubicBezTo>
                  <a:lnTo>
                    <a:pt x="16004" y="1625"/>
                  </a:lnTo>
                  <a:cubicBezTo>
                    <a:pt x="15591" y="1757"/>
                    <a:pt x="15365" y="2200"/>
                    <a:pt x="15499" y="2611"/>
                  </a:cubicBezTo>
                  <a:cubicBezTo>
                    <a:pt x="15606" y="2944"/>
                    <a:pt x="15913" y="3155"/>
                    <a:pt x="16245" y="3155"/>
                  </a:cubicBezTo>
                  <a:cubicBezTo>
                    <a:pt x="16324" y="3155"/>
                    <a:pt x="16405" y="3143"/>
                    <a:pt x="16485" y="3117"/>
                  </a:cubicBezTo>
                  <a:lnTo>
                    <a:pt x="20119" y="1946"/>
                  </a:lnTo>
                  <a:cubicBezTo>
                    <a:pt x="20913" y="1690"/>
                    <a:pt x="21719" y="1569"/>
                    <a:pt x="22511" y="1569"/>
                  </a:cubicBezTo>
                  <a:cubicBezTo>
                    <a:pt x="25812" y="1569"/>
                    <a:pt x="28885" y="3678"/>
                    <a:pt x="29951" y="6985"/>
                  </a:cubicBezTo>
                  <a:lnTo>
                    <a:pt x="44850" y="53219"/>
                  </a:lnTo>
                  <a:cubicBezTo>
                    <a:pt x="46172" y="57320"/>
                    <a:pt x="43910" y="61730"/>
                    <a:pt x="39811" y="63051"/>
                  </a:cubicBezTo>
                  <a:lnTo>
                    <a:pt x="27810" y="66919"/>
                  </a:lnTo>
                  <a:cubicBezTo>
                    <a:pt x="27017" y="67175"/>
                    <a:pt x="26211" y="67297"/>
                    <a:pt x="25419" y="67297"/>
                  </a:cubicBezTo>
                  <a:cubicBezTo>
                    <a:pt x="22120" y="67297"/>
                    <a:pt x="19045" y="65187"/>
                    <a:pt x="17980" y="61879"/>
                  </a:cubicBezTo>
                  <a:lnTo>
                    <a:pt x="3080" y="15645"/>
                  </a:lnTo>
                  <a:cubicBezTo>
                    <a:pt x="1759" y="11545"/>
                    <a:pt x="4019" y="7134"/>
                    <a:pt x="8119" y="5813"/>
                  </a:cubicBezTo>
                  <a:lnTo>
                    <a:pt x="11753" y="4642"/>
                  </a:lnTo>
                  <a:cubicBezTo>
                    <a:pt x="12166" y="4509"/>
                    <a:pt x="12392" y="4067"/>
                    <a:pt x="12258" y="3655"/>
                  </a:cubicBezTo>
                  <a:cubicBezTo>
                    <a:pt x="12151" y="3323"/>
                    <a:pt x="11844" y="3111"/>
                    <a:pt x="11512" y="3111"/>
                  </a:cubicBezTo>
                  <a:cubicBezTo>
                    <a:pt x="11433" y="3111"/>
                    <a:pt x="11352" y="3123"/>
                    <a:pt x="11272" y="3149"/>
                  </a:cubicBezTo>
                  <a:lnTo>
                    <a:pt x="7638" y="4320"/>
                  </a:lnTo>
                  <a:cubicBezTo>
                    <a:pt x="2715" y="5907"/>
                    <a:pt x="1" y="11202"/>
                    <a:pt x="1587" y="16126"/>
                  </a:cubicBezTo>
                  <a:lnTo>
                    <a:pt x="16487" y="62360"/>
                  </a:lnTo>
                  <a:cubicBezTo>
                    <a:pt x="17766" y="66331"/>
                    <a:pt x="21459" y="68865"/>
                    <a:pt x="25422" y="68865"/>
                  </a:cubicBezTo>
                  <a:cubicBezTo>
                    <a:pt x="26373" y="68865"/>
                    <a:pt x="27339" y="68719"/>
                    <a:pt x="28291" y="68412"/>
                  </a:cubicBezTo>
                  <a:lnTo>
                    <a:pt x="40291" y="64544"/>
                  </a:lnTo>
                  <a:cubicBezTo>
                    <a:pt x="45214" y="62958"/>
                    <a:pt x="47929" y="57661"/>
                    <a:pt x="46342" y="52738"/>
                  </a:cubicBezTo>
                  <a:lnTo>
                    <a:pt x="31443" y="6504"/>
                  </a:lnTo>
                  <a:cubicBezTo>
                    <a:pt x="30163" y="2534"/>
                    <a:pt x="26472" y="0"/>
                    <a:pt x="225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" name="Google Shape;1844;p49">
              <a:extLst>
                <a:ext uri="{FF2B5EF4-FFF2-40B4-BE49-F238E27FC236}">
                  <a16:creationId xmlns:a16="http://schemas.microsoft.com/office/drawing/2014/main" id="{5C888C04-55E0-4B61-896E-B7AD1168DD4F}"/>
                </a:ext>
              </a:extLst>
            </p:cNvPr>
            <p:cNvSpPr/>
            <p:nvPr/>
          </p:nvSpPr>
          <p:spPr>
            <a:xfrm>
              <a:off x="1015250" y="2351700"/>
              <a:ext cx="1031400" cy="1091225"/>
            </a:xfrm>
            <a:custGeom>
              <a:avLst/>
              <a:gdLst/>
              <a:ahLst/>
              <a:cxnLst/>
              <a:rect l="l" t="t" r="r" b="b"/>
              <a:pathLst>
                <a:path w="41256" h="43649" extrusionOk="0">
                  <a:moveTo>
                    <a:pt x="29918" y="1"/>
                  </a:moveTo>
                  <a:cubicBezTo>
                    <a:pt x="29772" y="1"/>
                    <a:pt x="29624" y="23"/>
                    <a:pt x="29477" y="70"/>
                  </a:cubicBezTo>
                  <a:cubicBezTo>
                    <a:pt x="28722" y="315"/>
                    <a:pt x="28306" y="1124"/>
                    <a:pt x="28551" y="1879"/>
                  </a:cubicBezTo>
                  <a:lnTo>
                    <a:pt x="36823" y="27549"/>
                  </a:lnTo>
                  <a:cubicBezTo>
                    <a:pt x="38034" y="31307"/>
                    <a:pt x="35961" y="35349"/>
                    <a:pt x="32205" y="36560"/>
                  </a:cubicBezTo>
                  <a:lnTo>
                    <a:pt x="20205" y="40427"/>
                  </a:lnTo>
                  <a:cubicBezTo>
                    <a:pt x="19478" y="40661"/>
                    <a:pt x="18740" y="40772"/>
                    <a:pt x="18014" y="40772"/>
                  </a:cubicBezTo>
                  <a:cubicBezTo>
                    <a:pt x="14989" y="40772"/>
                    <a:pt x="12171" y="38838"/>
                    <a:pt x="11196" y="35808"/>
                  </a:cubicBezTo>
                  <a:lnTo>
                    <a:pt x="2979" y="10314"/>
                  </a:lnTo>
                  <a:cubicBezTo>
                    <a:pt x="2783" y="9705"/>
                    <a:pt x="2218" y="9317"/>
                    <a:pt x="1611" y="9317"/>
                  </a:cubicBezTo>
                  <a:cubicBezTo>
                    <a:pt x="1465" y="9317"/>
                    <a:pt x="1317" y="9340"/>
                    <a:pt x="1170" y="9387"/>
                  </a:cubicBezTo>
                  <a:cubicBezTo>
                    <a:pt x="415" y="9630"/>
                    <a:pt x="0" y="10440"/>
                    <a:pt x="243" y="11196"/>
                  </a:cubicBezTo>
                  <a:lnTo>
                    <a:pt x="8460" y="36690"/>
                  </a:lnTo>
                  <a:cubicBezTo>
                    <a:pt x="9828" y="40937"/>
                    <a:pt x="13777" y="43648"/>
                    <a:pt x="18016" y="43648"/>
                  </a:cubicBezTo>
                  <a:cubicBezTo>
                    <a:pt x="19033" y="43648"/>
                    <a:pt x="20067" y="43492"/>
                    <a:pt x="21086" y="43164"/>
                  </a:cubicBezTo>
                  <a:lnTo>
                    <a:pt x="33087" y="39296"/>
                  </a:lnTo>
                  <a:cubicBezTo>
                    <a:pt x="38353" y="37599"/>
                    <a:pt x="41255" y="31934"/>
                    <a:pt x="39560" y="26667"/>
                  </a:cubicBezTo>
                  <a:lnTo>
                    <a:pt x="31286" y="998"/>
                  </a:lnTo>
                  <a:cubicBezTo>
                    <a:pt x="31090" y="388"/>
                    <a:pt x="30526" y="1"/>
                    <a:pt x="299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" name="Google Shape;1845;p49">
              <a:extLst>
                <a:ext uri="{FF2B5EF4-FFF2-40B4-BE49-F238E27FC236}">
                  <a16:creationId xmlns:a16="http://schemas.microsoft.com/office/drawing/2014/main" id="{70CB6C78-1484-4745-B495-5A370923D7CE}"/>
                </a:ext>
              </a:extLst>
            </p:cNvPr>
            <p:cNvSpPr/>
            <p:nvPr/>
          </p:nvSpPr>
          <p:spPr>
            <a:xfrm>
              <a:off x="1032600" y="1761450"/>
              <a:ext cx="115275" cy="99550"/>
            </a:xfrm>
            <a:custGeom>
              <a:avLst/>
              <a:gdLst/>
              <a:ahLst/>
              <a:cxnLst/>
              <a:rect l="l" t="t" r="r" b="b"/>
              <a:pathLst>
                <a:path w="4611" h="3982" extrusionOk="0">
                  <a:moveTo>
                    <a:pt x="3714" y="1"/>
                  </a:moveTo>
                  <a:lnTo>
                    <a:pt x="1" y="1197"/>
                  </a:lnTo>
                  <a:lnTo>
                    <a:pt x="898" y="3982"/>
                  </a:lnTo>
                  <a:lnTo>
                    <a:pt x="4611" y="2785"/>
                  </a:lnTo>
                  <a:lnTo>
                    <a:pt x="37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" name="Google Shape;1846;p49">
              <a:extLst>
                <a:ext uri="{FF2B5EF4-FFF2-40B4-BE49-F238E27FC236}">
                  <a16:creationId xmlns:a16="http://schemas.microsoft.com/office/drawing/2014/main" id="{E87CA22C-BD46-4E16-B62D-5FF7DFAD0372}"/>
                </a:ext>
              </a:extLst>
            </p:cNvPr>
            <p:cNvSpPr/>
            <p:nvPr/>
          </p:nvSpPr>
          <p:spPr>
            <a:xfrm>
              <a:off x="1206925" y="1705275"/>
              <a:ext cx="115250" cy="99575"/>
            </a:xfrm>
            <a:custGeom>
              <a:avLst/>
              <a:gdLst/>
              <a:ahLst/>
              <a:cxnLst/>
              <a:rect l="l" t="t" r="r" b="b"/>
              <a:pathLst>
                <a:path w="4610" h="3983" extrusionOk="0">
                  <a:moveTo>
                    <a:pt x="3712" y="1"/>
                  </a:moveTo>
                  <a:lnTo>
                    <a:pt x="1" y="1197"/>
                  </a:lnTo>
                  <a:lnTo>
                    <a:pt x="898" y="3982"/>
                  </a:lnTo>
                  <a:lnTo>
                    <a:pt x="4609" y="2786"/>
                  </a:lnTo>
                  <a:lnTo>
                    <a:pt x="3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" name="Google Shape;1847;p49">
              <a:extLst>
                <a:ext uri="{FF2B5EF4-FFF2-40B4-BE49-F238E27FC236}">
                  <a16:creationId xmlns:a16="http://schemas.microsoft.com/office/drawing/2014/main" id="{DEC8751A-6236-4F07-A031-A161D4B45B8B}"/>
                </a:ext>
              </a:extLst>
            </p:cNvPr>
            <p:cNvSpPr/>
            <p:nvPr/>
          </p:nvSpPr>
          <p:spPr>
            <a:xfrm>
              <a:off x="1072900" y="1734425"/>
              <a:ext cx="130250" cy="123725"/>
            </a:xfrm>
            <a:custGeom>
              <a:avLst/>
              <a:gdLst/>
              <a:ahLst/>
              <a:cxnLst/>
              <a:rect l="l" t="t" r="r" b="b"/>
              <a:pathLst>
                <a:path w="5210" h="4949" extrusionOk="0">
                  <a:moveTo>
                    <a:pt x="2548" y="0"/>
                  </a:moveTo>
                  <a:cubicBezTo>
                    <a:pt x="2297" y="0"/>
                    <a:pt x="2042" y="39"/>
                    <a:pt x="1790" y="119"/>
                  </a:cubicBezTo>
                  <a:cubicBezTo>
                    <a:pt x="838" y="426"/>
                    <a:pt x="163" y="1277"/>
                    <a:pt x="83" y="2274"/>
                  </a:cubicBezTo>
                  <a:cubicBezTo>
                    <a:pt x="1" y="3272"/>
                    <a:pt x="530" y="4220"/>
                    <a:pt x="1419" y="4675"/>
                  </a:cubicBezTo>
                  <a:cubicBezTo>
                    <a:pt x="1776" y="4859"/>
                    <a:pt x="2163" y="4949"/>
                    <a:pt x="2548" y="4949"/>
                  </a:cubicBezTo>
                  <a:cubicBezTo>
                    <a:pt x="3123" y="4949"/>
                    <a:pt x="3693" y="4748"/>
                    <a:pt x="4150" y="4360"/>
                  </a:cubicBezTo>
                  <a:cubicBezTo>
                    <a:pt x="4913" y="3711"/>
                    <a:pt x="5210" y="2667"/>
                    <a:pt x="4903" y="1715"/>
                  </a:cubicBezTo>
                  <a:cubicBezTo>
                    <a:pt x="4565" y="667"/>
                    <a:pt x="3594" y="0"/>
                    <a:pt x="25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" name="Google Shape;1848;p49">
              <a:extLst>
                <a:ext uri="{FF2B5EF4-FFF2-40B4-BE49-F238E27FC236}">
                  <a16:creationId xmlns:a16="http://schemas.microsoft.com/office/drawing/2014/main" id="{4ECC83A9-47E1-4F83-9CA8-C873DC4ECCF8}"/>
                </a:ext>
              </a:extLst>
            </p:cNvPr>
            <p:cNvSpPr/>
            <p:nvPr/>
          </p:nvSpPr>
          <p:spPr>
            <a:xfrm>
              <a:off x="1154450" y="1708150"/>
              <a:ext cx="130275" cy="123750"/>
            </a:xfrm>
            <a:custGeom>
              <a:avLst/>
              <a:gdLst/>
              <a:ahLst/>
              <a:cxnLst/>
              <a:rect l="l" t="t" r="r" b="b"/>
              <a:pathLst>
                <a:path w="5211" h="4950" extrusionOk="0">
                  <a:moveTo>
                    <a:pt x="2548" y="0"/>
                  </a:moveTo>
                  <a:cubicBezTo>
                    <a:pt x="2296" y="0"/>
                    <a:pt x="2041" y="39"/>
                    <a:pt x="1788" y="120"/>
                  </a:cubicBezTo>
                  <a:cubicBezTo>
                    <a:pt x="836" y="427"/>
                    <a:pt x="163" y="1278"/>
                    <a:pt x="81" y="2274"/>
                  </a:cubicBezTo>
                  <a:cubicBezTo>
                    <a:pt x="0" y="3273"/>
                    <a:pt x="528" y="4220"/>
                    <a:pt x="1419" y="4678"/>
                  </a:cubicBezTo>
                  <a:cubicBezTo>
                    <a:pt x="1775" y="4860"/>
                    <a:pt x="2162" y="4949"/>
                    <a:pt x="2546" y="4949"/>
                  </a:cubicBezTo>
                  <a:cubicBezTo>
                    <a:pt x="3122" y="4949"/>
                    <a:pt x="3692" y="4749"/>
                    <a:pt x="4150" y="4360"/>
                  </a:cubicBezTo>
                  <a:cubicBezTo>
                    <a:pt x="4913" y="3712"/>
                    <a:pt x="5211" y="2669"/>
                    <a:pt x="4904" y="1716"/>
                  </a:cubicBezTo>
                  <a:cubicBezTo>
                    <a:pt x="4565" y="667"/>
                    <a:pt x="3593" y="0"/>
                    <a:pt x="25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" name="Google Shape;1849;p49">
              <a:extLst>
                <a:ext uri="{FF2B5EF4-FFF2-40B4-BE49-F238E27FC236}">
                  <a16:creationId xmlns:a16="http://schemas.microsoft.com/office/drawing/2014/main" id="{410873E5-E251-4C29-AAED-07DE4FFA0155}"/>
                </a:ext>
              </a:extLst>
            </p:cNvPr>
            <p:cNvSpPr/>
            <p:nvPr/>
          </p:nvSpPr>
          <p:spPr>
            <a:xfrm>
              <a:off x="1634975" y="2760150"/>
              <a:ext cx="1365300" cy="1318900"/>
            </a:xfrm>
            <a:custGeom>
              <a:avLst/>
              <a:gdLst/>
              <a:ahLst/>
              <a:cxnLst/>
              <a:rect l="l" t="t" r="r" b="b"/>
              <a:pathLst>
                <a:path w="54612" h="52756" extrusionOk="0">
                  <a:moveTo>
                    <a:pt x="35309" y="19609"/>
                  </a:moveTo>
                  <a:cubicBezTo>
                    <a:pt x="41272" y="19609"/>
                    <a:pt x="46303" y="24994"/>
                    <a:pt x="47731" y="30483"/>
                  </a:cubicBezTo>
                  <a:cubicBezTo>
                    <a:pt x="47758" y="30588"/>
                    <a:pt x="47785" y="30692"/>
                    <a:pt x="47810" y="30796"/>
                  </a:cubicBezTo>
                  <a:cubicBezTo>
                    <a:pt x="47703" y="30905"/>
                    <a:pt x="47592" y="31015"/>
                    <a:pt x="47481" y="31125"/>
                  </a:cubicBezTo>
                  <a:cubicBezTo>
                    <a:pt x="45572" y="33001"/>
                    <a:pt x="43085" y="34326"/>
                    <a:pt x="40286" y="34955"/>
                  </a:cubicBezTo>
                  <a:cubicBezTo>
                    <a:pt x="39151" y="35209"/>
                    <a:pt x="37962" y="35342"/>
                    <a:pt x="36778" y="35342"/>
                  </a:cubicBezTo>
                  <a:cubicBezTo>
                    <a:pt x="32716" y="35342"/>
                    <a:pt x="28721" y="33779"/>
                    <a:pt x="27226" y="30212"/>
                  </a:cubicBezTo>
                  <a:cubicBezTo>
                    <a:pt x="26380" y="28196"/>
                    <a:pt x="26537" y="25990"/>
                    <a:pt x="27666" y="23996"/>
                  </a:cubicBezTo>
                  <a:cubicBezTo>
                    <a:pt x="28727" y="22120"/>
                    <a:pt x="30537" y="20674"/>
                    <a:pt x="32569" y="20018"/>
                  </a:cubicBezTo>
                  <a:cubicBezTo>
                    <a:pt x="33000" y="19879"/>
                    <a:pt x="33439" y="19777"/>
                    <a:pt x="33886" y="19711"/>
                  </a:cubicBezTo>
                  <a:cubicBezTo>
                    <a:pt x="34366" y="19642"/>
                    <a:pt x="34840" y="19609"/>
                    <a:pt x="35309" y="19609"/>
                  </a:cubicBezTo>
                  <a:close/>
                  <a:moveTo>
                    <a:pt x="47817" y="1"/>
                  </a:moveTo>
                  <a:cubicBezTo>
                    <a:pt x="47670" y="1"/>
                    <a:pt x="47522" y="23"/>
                    <a:pt x="47375" y="71"/>
                  </a:cubicBezTo>
                  <a:cubicBezTo>
                    <a:pt x="46618" y="314"/>
                    <a:pt x="46204" y="1124"/>
                    <a:pt x="46447" y="1880"/>
                  </a:cubicBezTo>
                  <a:cubicBezTo>
                    <a:pt x="46818" y="3030"/>
                    <a:pt x="47211" y="4198"/>
                    <a:pt x="47591" y="5329"/>
                  </a:cubicBezTo>
                  <a:cubicBezTo>
                    <a:pt x="49133" y="9907"/>
                    <a:pt x="50727" y="14642"/>
                    <a:pt x="51229" y="19416"/>
                  </a:cubicBezTo>
                  <a:cubicBezTo>
                    <a:pt x="51609" y="23032"/>
                    <a:pt x="51500" y="25538"/>
                    <a:pt x="49978" y="28071"/>
                  </a:cubicBezTo>
                  <a:cubicBezTo>
                    <a:pt x="47737" y="22119"/>
                    <a:pt x="42019" y="16736"/>
                    <a:pt x="35294" y="16736"/>
                  </a:cubicBezTo>
                  <a:cubicBezTo>
                    <a:pt x="34696" y="16736"/>
                    <a:pt x="34089" y="16778"/>
                    <a:pt x="33477" y="16867"/>
                  </a:cubicBezTo>
                  <a:cubicBezTo>
                    <a:pt x="30013" y="17366"/>
                    <a:pt x="26906" y="19503"/>
                    <a:pt x="25164" y="22579"/>
                  </a:cubicBezTo>
                  <a:cubicBezTo>
                    <a:pt x="23587" y="25362"/>
                    <a:pt x="23378" y="28469"/>
                    <a:pt x="24574" y="31322"/>
                  </a:cubicBezTo>
                  <a:cubicBezTo>
                    <a:pt x="26577" y="36099"/>
                    <a:pt x="31720" y="38207"/>
                    <a:pt x="36842" y="38207"/>
                  </a:cubicBezTo>
                  <a:cubicBezTo>
                    <a:pt x="38222" y="38207"/>
                    <a:pt x="39601" y="38054"/>
                    <a:pt x="40916" y="37759"/>
                  </a:cubicBezTo>
                  <a:cubicBezTo>
                    <a:pt x="43680" y="37136"/>
                    <a:pt x="46198" y="35935"/>
                    <a:pt x="48287" y="34251"/>
                  </a:cubicBezTo>
                  <a:lnTo>
                    <a:pt x="48287" y="34251"/>
                  </a:lnTo>
                  <a:cubicBezTo>
                    <a:pt x="48422" y="37602"/>
                    <a:pt x="47637" y="40941"/>
                    <a:pt x="46029" y="43526"/>
                  </a:cubicBezTo>
                  <a:cubicBezTo>
                    <a:pt x="44133" y="46575"/>
                    <a:pt x="41271" y="48512"/>
                    <a:pt x="37520" y="49285"/>
                  </a:cubicBezTo>
                  <a:cubicBezTo>
                    <a:pt x="35541" y="49692"/>
                    <a:pt x="33433" y="49889"/>
                    <a:pt x="31316" y="49889"/>
                  </a:cubicBezTo>
                  <a:cubicBezTo>
                    <a:pt x="26588" y="49889"/>
                    <a:pt x="21808" y="48907"/>
                    <a:pt x="18279" y="47092"/>
                  </a:cubicBezTo>
                  <a:cubicBezTo>
                    <a:pt x="9498" y="42573"/>
                    <a:pt x="6029" y="33690"/>
                    <a:pt x="2975" y="24209"/>
                  </a:cubicBezTo>
                  <a:cubicBezTo>
                    <a:pt x="2776" y="23604"/>
                    <a:pt x="2214" y="23221"/>
                    <a:pt x="1609" y="23221"/>
                  </a:cubicBezTo>
                  <a:cubicBezTo>
                    <a:pt x="1464" y="23221"/>
                    <a:pt x="1315" y="23243"/>
                    <a:pt x="1169" y="23290"/>
                  </a:cubicBezTo>
                  <a:cubicBezTo>
                    <a:pt x="417" y="23533"/>
                    <a:pt x="1" y="24336"/>
                    <a:pt x="238" y="25090"/>
                  </a:cubicBezTo>
                  <a:cubicBezTo>
                    <a:pt x="3484" y="35168"/>
                    <a:pt x="7208" y="44627"/>
                    <a:pt x="16962" y="49647"/>
                  </a:cubicBezTo>
                  <a:cubicBezTo>
                    <a:pt x="20879" y="51664"/>
                    <a:pt x="26164" y="52755"/>
                    <a:pt x="31368" y="52755"/>
                  </a:cubicBezTo>
                  <a:cubicBezTo>
                    <a:pt x="33669" y="52755"/>
                    <a:pt x="35954" y="52542"/>
                    <a:pt x="38098" y="52101"/>
                  </a:cubicBezTo>
                  <a:cubicBezTo>
                    <a:pt x="38741" y="51968"/>
                    <a:pt x="39375" y="51801"/>
                    <a:pt x="39998" y="51602"/>
                  </a:cubicBezTo>
                  <a:cubicBezTo>
                    <a:pt x="43602" y="50441"/>
                    <a:pt x="46508" y="48200"/>
                    <a:pt x="48471" y="45044"/>
                  </a:cubicBezTo>
                  <a:cubicBezTo>
                    <a:pt x="50815" y="41276"/>
                    <a:pt x="51687" y="36388"/>
                    <a:pt x="50915" y="31653"/>
                  </a:cubicBezTo>
                  <a:cubicBezTo>
                    <a:pt x="54233" y="27725"/>
                    <a:pt x="54611" y="24095"/>
                    <a:pt x="54087" y="19117"/>
                  </a:cubicBezTo>
                  <a:cubicBezTo>
                    <a:pt x="53552" y="14024"/>
                    <a:pt x="51907" y="9137"/>
                    <a:pt x="50316" y="4411"/>
                  </a:cubicBezTo>
                  <a:cubicBezTo>
                    <a:pt x="49937" y="3289"/>
                    <a:pt x="49547" y="2130"/>
                    <a:pt x="49184" y="998"/>
                  </a:cubicBezTo>
                  <a:cubicBezTo>
                    <a:pt x="48987" y="389"/>
                    <a:pt x="48423" y="1"/>
                    <a:pt x="478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" name="Google Shape;1850;p49">
              <a:extLst>
                <a:ext uri="{FF2B5EF4-FFF2-40B4-BE49-F238E27FC236}">
                  <a16:creationId xmlns:a16="http://schemas.microsoft.com/office/drawing/2014/main" id="{F9443B4D-EA11-4DF7-B122-541BB7D830EE}"/>
                </a:ext>
              </a:extLst>
            </p:cNvPr>
            <p:cNvSpPr/>
            <p:nvPr/>
          </p:nvSpPr>
          <p:spPr>
            <a:xfrm>
              <a:off x="2522825" y="2341550"/>
              <a:ext cx="456600" cy="407350"/>
            </a:xfrm>
            <a:custGeom>
              <a:avLst/>
              <a:gdLst/>
              <a:ahLst/>
              <a:cxnLst/>
              <a:rect l="l" t="t" r="r" b="b"/>
              <a:pathLst>
                <a:path w="18264" h="16294" extrusionOk="0">
                  <a:moveTo>
                    <a:pt x="9134" y="0"/>
                  </a:moveTo>
                  <a:cubicBezTo>
                    <a:pt x="8306" y="0"/>
                    <a:pt x="7465" y="128"/>
                    <a:pt x="6634" y="396"/>
                  </a:cubicBezTo>
                  <a:cubicBezTo>
                    <a:pt x="2354" y="1777"/>
                    <a:pt x="1" y="6366"/>
                    <a:pt x="1381" y="10647"/>
                  </a:cubicBezTo>
                  <a:cubicBezTo>
                    <a:pt x="2491" y="14097"/>
                    <a:pt x="5688" y="16293"/>
                    <a:pt x="9129" y="16293"/>
                  </a:cubicBezTo>
                  <a:cubicBezTo>
                    <a:pt x="9957" y="16293"/>
                    <a:pt x="10799" y="16166"/>
                    <a:pt x="11630" y="15899"/>
                  </a:cubicBezTo>
                  <a:cubicBezTo>
                    <a:pt x="15910" y="14519"/>
                    <a:pt x="18263" y="9931"/>
                    <a:pt x="16883" y="5651"/>
                  </a:cubicBezTo>
                  <a:cubicBezTo>
                    <a:pt x="15771" y="2199"/>
                    <a:pt x="12574" y="0"/>
                    <a:pt x="9134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" name="Google Shape;1851;p49">
              <a:extLst>
                <a:ext uri="{FF2B5EF4-FFF2-40B4-BE49-F238E27FC236}">
                  <a16:creationId xmlns:a16="http://schemas.microsoft.com/office/drawing/2014/main" id="{723A2E1F-E1F3-475F-95DE-34CDE67C821A}"/>
                </a:ext>
              </a:extLst>
            </p:cNvPr>
            <p:cNvSpPr/>
            <p:nvPr/>
          </p:nvSpPr>
          <p:spPr>
            <a:xfrm>
              <a:off x="2718975" y="2582300"/>
              <a:ext cx="170175" cy="254425"/>
            </a:xfrm>
            <a:custGeom>
              <a:avLst/>
              <a:gdLst/>
              <a:ahLst/>
              <a:cxnLst/>
              <a:rect l="l" t="t" r="r" b="b"/>
              <a:pathLst>
                <a:path w="6807" h="10177" extrusionOk="0">
                  <a:moveTo>
                    <a:pt x="3936" y="0"/>
                  </a:moveTo>
                  <a:lnTo>
                    <a:pt x="1" y="1270"/>
                  </a:lnTo>
                  <a:lnTo>
                    <a:pt x="2871" y="10177"/>
                  </a:lnTo>
                  <a:lnTo>
                    <a:pt x="6807" y="8909"/>
                  </a:lnTo>
                  <a:lnTo>
                    <a:pt x="3936" y="0"/>
                  </a:ln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" name="Google Shape;1852;p49">
              <a:extLst>
                <a:ext uri="{FF2B5EF4-FFF2-40B4-BE49-F238E27FC236}">
                  <a16:creationId xmlns:a16="http://schemas.microsoft.com/office/drawing/2014/main" id="{41E18BDE-7E90-43EF-8163-2EFBC7236840}"/>
                </a:ext>
              </a:extLst>
            </p:cNvPr>
            <p:cNvSpPr/>
            <p:nvPr/>
          </p:nvSpPr>
          <p:spPr>
            <a:xfrm>
              <a:off x="2628575" y="2435900"/>
              <a:ext cx="245100" cy="218650"/>
            </a:xfrm>
            <a:custGeom>
              <a:avLst/>
              <a:gdLst/>
              <a:ahLst/>
              <a:cxnLst/>
              <a:rect l="l" t="t" r="r" b="b"/>
              <a:pathLst>
                <a:path w="9804" h="8746" extrusionOk="0">
                  <a:moveTo>
                    <a:pt x="4903" y="1"/>
                  </a:moveTo>
                  <a:cubicBezTo>
                    <a:pt x="4458" y="1"/>
                    <a:pt x="4006" y="69"/>
                    <a:pt x="3560" y="213"/>
                  </a:cubicBezTo>
                  <a:cubicBezTo>
                    <a:pt x="1263" y="953"/>
                    <a:pt x="1" y="3416"/>
                    <a:pt x="741" y="5715"/>
                  </a:cubicBezTo>
                  <a:cubicBezTo>
                    <a:pt x="1337" y="7567"/>
                    <a:pt x="3053" y="8746"/>
                    <a:pt x="4900" y="8746"/>
                  </a:cubicBezTo>
                  <a:cubicBezTo>
                    <a:pt x="5344" y="8746"/>
                    <a:pt x="5796" y="8677"/>
                    <a:pt x="6242" y="8534"/>
                  </a:cubicBezTo>
                  <a:cubicBezTo>
                    <a:pt x="8541" y="7793"/>
                    <a:pt x="9803" y="5330"/>
                    <a:pt x="9063" y="3033"/>
                  </a:cubicBezTo>
                  <a:cubicBezTo>
                    <a:pt x="8466" y="1180"/>
                    <a:pt x="6750" y="1"/>
                    <a:pt x="4903" y="1"/>
                  </a:cubicBezTo>
                  <a:close/>
                </a:path>
              </a:pathLst>
            </a:custGeom>
            <a:solidFill>
              <a:srgbClr val="979797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" name="Google Shape;1853;p49">
              <a:extLst>
                <a:ext uri="{FF2B5EF4-FFF2-40B4-BE49-F238E27FC236}">
                  <a16:creationId xmlns:a16="http://schemas.microsoft.com/office/drawing/2014/main" id="{73D0E7B7-DA91-4D59-89C5-FDA30CBB0ED8}"/>
                </a:ext>
              </a:extLst>
            </p:cNvPr>
            <p:cNvSpPr/>
            <p:nvPr/>
          </p:nvSpPr>
          <p:spPr>
            <a:xfrm>
              <a:off x="2714700" y="2509850"/>
              <a:ext cx="74450" cy="70725"/>
            </a:xfrm>
            <a:custGeom>
              <a:avLst/>
              <a:gdLst/>
              <a:ahLst/>
              <a:cxnLst/>
              <a:rect l="l" t="t" r="r" b="b"/>
              <a:pathLst>
                <a:path w="2978" h="2829" extrusionOk="0">
                  <a:moveTo>
                    <a:pt x="1455" y="1"/>
                  </a:moveTo>
                  <a:cubicBezTo>
                    <a:pt x="1312" y="1"/>
                    <a:pt x="1166" y="23"/>
                    <a:pt x="1023" y="69"/>
                  </a:cubicBezTo>
                  <a:cubicBezTo>
                    <a:pt x="477" y="245"/>
                    <a:pt x="93" y="731"/>
                    <a:pt x="47" y="1301"/>
                  </a:cubicBezTo>
                  <a:cubicBezTo>
                    <a:pt x="1" y="1870"/>
                    <a:pt x="302" y="2413"/>
                    <a:pt x="811" y="2673"/>
                  </a:cubicBezTo>
                  <a:cubicBezTo>
                    <a:pt x="1015" y="2778"/>
                    <a:pt x="1236" y="2829"/>
                    <a:pt x="1456" y="2829"/>
                  </a:cubicBezTo>
                  <a:cubicBezTo>
                    <a:pt x="1785" y="2829"/>
                    <a:pt x="2111" y="2715"/>
                    <a:pt x="2373" y="2493"/>
                  </a:cubicBezTo>
                  <a:cubicBezTo>
                    <a:pt x="2808" y="2122"/>
                    <a:pt x="2977" y="1526"/>
                    <a:pt x="2803" y="982"/>
                  </a:cubicBezTo>
                  <a:cubicBezTo>
                    <a:pt x="2610" y="383"/>
                    <a:pt x="2054" y="1"/>
                    <a:pt x="1455" y="1"/>
                  </a:cubicBezTo>
                  <a:close/>
                </a:path>
              </a:pathLst>
            </a:custGeom>
            <a:solidFill>
              <a:srgbClr val="1D3356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" name="Google Shape;1854;p49">
              <a:extLst>
                <a:ext uri="{FF2B5EF4-FFF2-40B4-BE49-F238E27FC236}">
                  <a16:creationId xmlns:a16="http://schemas.microsoft.com/office/drawing/2014/main" id="{5ECF6E18-9027-4A23-AB6D-061977EAC84F}"/>
                </a:ext>
              </a:extLst>
            </p:cNvPr>
            <p:cNvSpPr/>
            <p:nvPr/>
          </p:nvSpPr>
          <p:spPr>
            <a:xfrm>
              <a:off x="2183775" y="852475"/>
              <a:ext cx="2718875" cy="3825325"/>
            </a:xfrm>
            <a:custGeom>
              <a:avLst/>
              <a:gdLst/>
              <a:ahLst/>
              <a:cxnLst/>
              <a:rect l="l" t="t" r="r" b="b"/>
              <a:pathLst>
                <a:path w="108755" h="153013" extrusionOk="0">
                  <a:moveTo>
                    <a:pt x="9124" y="1"/>
                  </a:moveTo>
                  <a:cubicBezTo>
                    <a:pt x="4086" y="1"/>
                    <a:pt x="0" y="4085"/>
                    <a:pt x="0" y="9124"/>
                  </a:cubicBezTo>
                  <a:lnTo>
                    <a:pt x="0" y="143891"/>
                  </a:lnTo>
                  <a:cubicBezTo>
                    <a:pt x="0" y="148929"/>
                    <a:pt x="4086" y="153012"/>
                    <a:pt x="9124" y="153012"/>
                  </a:cubicBezTo>
                  <a:lnTo>
                    <a:pt x="99630" y="153012"/>
                  </a:lnTo>
                  <a:cubicBezTo>
                    <a:pt x="104671" y="153012"/>
                    <a:pt x="108755" y="148929"/>
                    <a:pt x="108755" y="143891"/>
                  </a:cubicBezTo>
                  <a:lnTo>
                    <a:pt x="108755" y="9124"/>
                  </a:lnTo>
                  <a:cubicBezTo>
                    <a:pt x="108755" y="4085"/>
                    <a:pt x="104671" y="1"/>
                    <a:pt x="99630" y="1"/>
                  </a:cubicBezTo>
                  <a:close/>
                </a:path>
              </a:pathLst>
            </a:custGeom>
            <a:solidFill>
              <a:srgbClr val="02527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" name="Google Shape;1855;p49">
              <a:extLst>
                <a:ext uri="{FF2B5EF4-FFF2-40B4-BE49-F238E27FC236}">
                  <a16:creationId xmlns:a16="http://schemas.microsoft.com/office/drawing/2014/main" id="{46AA2683-F913-4773-A78B-2FFEC445774A}"/>
                </a:ext>
              </a:extLst>
            </p:cNvPr>
            <p:cNvSpPr/>
            <p:nvPr/>
          </p:nvSpPr>
          <p:spPr>
            <a:xfrm>
              <a:off x="2183775" y="776800"/>
              <a:ext cx="2718875" cy="3825350"/>
            </a:xfrm>
            <a:custGeom>
              <a:avLst/>
              <a:gdLst/>
              <a:ahLst/>
              <a:cxnLst/>
              <a:rect l="l" t="t" r="r" b="b"/>
              <a:pathLst>
                <a:path w="108755" h="153014" extrusionOk="0">
                  <a:moveTo>
                    <a:pt x="9124" y="0"/>
                  </a:moveTo>
                  <a:cubicBezTo>
                    <a:pt x="4086" y="0"/>
                    <a:pt x="0" y="4086"/>
                    <a:pt x="0" y="9125"/>
                  </a:cubicBezTo>
                  <a:lnTo>
                    <a:pt x="0" y="143891"/>
                  </a:lnTo>
                  <a:cubicBezTo>
                    <a:pt x="0" y="148930"/>
                    <a:pt x="4086" y="153013"/>
                    <a:pt x="9124" y="153013"/>
                  </a:cubicBezTo>
                  <a:lnTo>
                    <a:pt x="99630" y="153013"/>
                  </a:lnTo>
                  <a:cubicBezTo>
                    <a:pt x="104671" y="153013"/>
                    <a:pt x="108755" y="148930"/>
                    <a:pt x="108755" y="143891"/>
                  </a:cubicBezTo>
                  <a:lnTo>
                    <a:pt x="108755" y="9123"/>
                  </a:lnTo>
                  <a:cubicBezTo>
                    <a:pt x="108755" y="4086"/>
                    <a:pt x="104671" y="0"/>
                    <a:pt x="996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" name="Google Shape;1856;p49">
              <a:extLst>
                <a:ext uri="{FF2B5EF4-FFF2-40B4-BE49-F238E27FC236}">
                  <a16:creationId xmlns:a16="http://schemas.microsoft.com/office/drawing/2014/main" id="{6B2F7819-4C60-4C36-BC7F-072BDF8CC964}"/>
                </a:ext>
              </a:extLst>
            </p:cNvPr>
            <p:cNvSpPr/>
            <p:nvPr/>
          </p:nvSpPr>
          <p:spPr>
            <a:xfrm>
              <a:off x="2406775" y="842575"/>
              <a:ext cx="2272900" cy="3529425"/>
            </a:xfrm>
            <a:custGeom>
              <a:avLst/>
              <a:gdLst/>
              <a:ahLst/>
              <a:cxnLst/>
              <a:rect l="l" t="t" r="r" b="b"/>
              <a:pathLst>
                <a:path w="90916" h="141177" extrusionOk="0">
                  <a:moveTo>
                    <a:pt x="0" y="1"/>
                  </a:moveTo>
                  <a:lnTo>
                    <a:pt x="0" y="141176"/>
                  </a:lnTo>
                  <a:lnTo>
                    <a:pt x="90916" y="141176"/>
                  </a:lnTo>
                  <a:lnTo>
                    <a:pt x="909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" name="Google Shape;1857;p49">
              <a:extLst>
                <a:ext uri="{FF2B5EF4-FFF2-40B4-BE49-F238E27FC236}">
                  <a16:creationId xmlns:a16="http://schemas.microsoft.com/office/drawing/2014/main" id="{B76D4978-4936-4813-9091-C9B7E1A93602}"/>
                </a:ext>
              </a:extLst>
            </p:cNvPr>
            <p:cNvSpPr/>
            <p:nvPr/>
          </p:nvSpPr>
          <p:spPr>
            <a:xfrm>
              <a:off x="2557300" y="1495025"/>
              <a:ext cx="536650" cy="483950"/>
            </a:xfrm>
            <a:custGeom>
              <a:avLst/>
              <a:gdLst/>
              <a:ahLst/>
              <a:cxnLst/>
              <a:rect l="l" t="t" r="r" b="b"/>
              <a:pathLst>
                <a:path w="21466" h="19358" extrusionOk="0">
                  <a:moveTo>
                    <a:pt x="0" y="0"/>
                  </a:moveTo>
                  <a:lnTo>
                    <a:pt x="0" y="19357"/>
                  </a:lnTo>
                  <a:lnTo>
                    <a:pt x="21466" y="19357"/>
                  </a:lnTo>
                  <a:lnTo>
                    <a:pt x="214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5" name="Google Shape;1858;p49">
              <a:extLst>
                <a:ext uri="{FF2B5EF4-FFF2-40B4-BE49-F238E27FC236}">
                  <a16:creationId xmlns:a16="http://schemas.microsoft.com/office/drawing/2014/main" id="{DAA95A06-C45B-47DC-8534-83559B64E397}"/>
                </a:ext>
              </a:extLst>
            </p:cNvPr>
            <p:cNvSpPr/>
            <p:nvPr/>
          </p:nvSpPr>
          <p:spPr>
            <a:xfrm>
              <a:off x="3166450" y="1679000"/>
              <a:ext cx="1353700" cy="41575"/>
            </a:xfrm>
            <a:custGeom>
              <a:avLst/>
              <a:gdLst/>
              <a:ahLst/>
              <a:cxnLst/>
              <a:rect l="l" t="t" r="r" b="b"/>
              <a:pathLst>
                <a:path w="54148" h="1663" extrusionOk="0">
                  <a:moveTo>
                    <a:pt x="0" y="0"/>
                  </a:moveTo>
                  <a:lnTo>
                    <a:pt x="0" y="1663"/>
                  </a:lnTo>
                  <a:lnTo>
                    <a:pt x="54148" y="1663"/>
                  </a:lnTo>
                  <a:lnTo>
                    <a:pt x="541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6" name="Google Shape;1859;p49">
              <a:extLst>
                <a:ext uri="{FF2B5EF4-FFF2-40B4-BE49-F238E27FC236}">
                  <a16:creationId xmlns:a16="http://schemas.microsoft.com/office/drawing/2014/main" id="{7FDEBFE3-6639-47A9-9BAF-7D5A5FD98D4F}"/>
                </a:ext>
              </a:extLst>
            </p:cNvPr>
            <p:cNvSpPr/>
            <p:nvPr/>
          </p:nvSpPr>
          <p:spPr>
            <a:xfrm>
              <a:off x="3166450" y="1811450"/>
              <a:ext cx="1353700" cy="41625"/>
            </a:xfrm>
            <a:custGeom>
              <a:avLst/>
              <a:gdLst/>
              <a:ahLst/>
              <a:cxnLst/>
              <a:rect l="l" t="t" r="r" b="b"/>
              <a:pathLst>
                <a:path w="54148" h="1665" extrusionOk="0">
                  <a:moveTo>
                    <a:pt x="0" y="0"/>
                  </a:moveTo>
                  <a:lnTo>
                    <a:pt x="0" y="1664"/>
                  </a:lnTo>
                  <a:lnTo>
                    <a:pt x="54148" y="1664"/>
                  </a:lnTo>
                  <a:lnTo>
                    <a:pt x="541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" name="Google Shape;1860;p49">
              <a:extLst>
                <a:ext uri="{FF2B5EF4-FFF2-40B4-BE49-F238E27FC236}">
                  <a16:creationId xmlns:a16="http://schemas.microsoft.com/office/drawing/2014/main" id="{4566D283-668B-4800-9C92-3B990A37675F}"/>
                </a:ext>
              </a:extLst>
            </p:cNvPr>
            <p:cNvSpPr/>
            <p:nvPr/>
          </p:nvSpPr>
          <p:spPr>
            <a:xfrm>
              <a:off x="3166450" y="1943925"/>
              <a:ext cx="1353700" cy="41600"/>
            </a:xfrm>
            <a:custGeom>
              <a:avLst/>
              <a:gdLst/>
              <a:ahLst/>
              <a:cxnLst/>
              <a:rect l="l" t="t" r="r" b="b"/>
              <a:pathLst>
                <a:path w="54148" h="1664" extrusionOk="0">
                  <a:moveTo>
                    <a:pt x="0" y="1"/>
                  </a:moveTo>
                  <a:lnTo>
                    <a:pt x="0" y="1664"/>
                  </a:lnTo>
                  <a:lnTo>
                    <a:pt x="54148" y="1664"/>
                  </a:lnTo>
                  <a:lnTo>
                    <a:pt x="541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" name="Google Shape;1861;p49">
              <a:extLst>
                <a:ext uri="{FF2B5EF4-FFF2-40B4-BE49-F238E27FC236}">
                  <a16:creationId xmlns:a16="http://schemas.microsoft.com/office/drawing/2014/main" id="{BFE43C25-6699-4BBA-9A36-EA265DC4D764}"/>
                </a:ext>
              </a:extLst>
            </p:cNvPr>
            <p:cNvSpPr/>
            <p:nvPr/>
          </p:nvSpPr>
          <p:spPr>
            <a:xfrm>
              <a:off x="2557300" y="2076350"/>
              <a:ext cx="1962900" cy="41625"/>
            </a:xfrm>
            <a:custGeom>
              <a:avLst/>
              <a:gdLst/>
              <a:ahLst/>
              <a:cxnLst/>
              <a:rect l="l" t="t" r="r" b="b"/>
              <a:pathLst>
                <a:path w="78516" h="1665" extrusionOk="0">
                  <a:moveTo>
                    <a:pt x="0" y="1"/>
                  </a:moveTo>
                  <a:lnTo>
                    <a:pt x="0" y="1665"/>
                  </a:lnTo>
                  <a:lnTo>
                    <a:pt x="78515" y="1665"/>
                  </a:lnTo>
                  <a:lnTo>
                    <a:pt x="785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" name="Google Shape;1862;p49">
              <a:extLst>
                <a:ext uri="{FF2B5EF4-FFF2-40B4-BE49-F238E27FC236}">
                  <a16:creationId xmlns:a16="http://schemas.microsoft.com/office/drawing/2014/main" id="{F9D80019-3E2B-46EB-ADFA-3516D98077E0}"/>
                </a:ext>
              </a:extLst>
            </p:cNvPr>
            <p:cNvSpPr/>
            <p:nvPr/>
          </p:nvSpPr>
          <p:spPr>
            <a:xfrm>
              <a:off x="2557300" y="2208800"/>
              <a:ext cx="1962900" cy="41650"/>
            </a:xfrm>
            <a:custGeom>
              <a:avLst/>
              <a:gdLst/>
              <a:ahLst/>
              <a:cxnLst/>
              <a:rect l="l" t="t" r="r" b="b"/>
              <a:pathLst>
                <a:path w="78516" h="1666" extrusionOk="0">
                  <a:moveTo>
                    <a:pt x="0" y="1"/>
                  </a:moveTo>
                  <a:lnTo>
                    <a:pt x="0" y="1665"/>
                  </a:lnTo>
                  <a:lnTo>
                    <a:pt x="78515" y="1665"/>
                  </a:lnTo>
                  <a:lnTo>
                    <a:pt x="785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" name="Google Shape;1863;p49">
              <a:extLst>
                <a:ext uri="{FF2B5EF4-FFF2-40B4-BE49-F238E27FC236}">
                  <a16:creationId xmlns:a16="http://schemas.microsoft.com/office/drawing/2014/main" id="{2E028FCA-DAA5-455E-ADEA-D03087445004}"/>
                </a:ext>
              </a:extLst>
            </p:cNvPr>
            <p:cNvSpPr/>
            <p:nvPr/>
          </p:nvSpPr>
          <p:spPr>
            <a:xfrm>
              <a:off x="2557300" y="2341300"/>
              <a:ext cx="1962900" cy="41600"/>
            </a:xfrm>
            <a:custGeom>
              <a:avLst/>
              <a:gdLst/>
              <a:ahLst/>
              <a:cxnLst/>
              <a:rect l="l" t="t" r="r" b="b"/>
              <a:pathLst>
                <a:path w="78516" h="1664" extrusionOk="0">
                  <a:moveTo>
                    <a:pt x="0" y="1"/>
                  </a:moveTo>
                  <a:lnTo>
                    <a:pt x="0" y="1663"/>
                  </a:lnTo>
                  <a:lnTo>
                    <a:pt x="78515" y="1663"/>
                  </a:lnTo>
                  <a:lnTo>
                    <a:pt x="785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" name="Google Shape;1864;p49">
              <a:extLst>
                <a:ext uri="{FF2B5EF4-FFF2-40B4-BE49-F238E27FC236}">
                  <a16:creationId xmlns:a16="http://schemas.microsoft.com/office/drawing/2014/main" id="{8EF2D642-3997-4EA0-BE66-A376009746B8}"/>
                </a:ext>
              </a:extLst>
            </p:cNvPr>
            <p:cNvSpPr/>
            <p:nvPr/>
          </p:nvSpPr>
          <p:spPr>
            <a:xfrm>
              <a:off x="2557300" y="2473750"/>
              <a:ext cx="1962900" cy="41625"/>
            </a:xfrm>
            <a:custGeom>
              <a:avLst/>
              <a:gdLst/>
              <a:ahLst/>
              <a:cxnLst/>
              <a:rect l="l" t="t" r="r" b="b"/>
              <a:pathLst>
                <a:path w="78516" h="1665" extrusionOk="0">
                  <a:moveTo>
                    <a:pt x="0" y="1"/>
                  </a:moveTo>
                  <a:lnTo>
                    <a:pt x="0" y="1665"/>
                  </a:lnTo>
                  <a:lnTo>
                    <a:pt x="78515" y="1665"/>
                  </a:lnTo>
                  <a:lnTo>
                    <a:pt x="785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" name="Google Shape;1865;p49">
              <a:extLst>
                <a:ext uri="{FF2B5EF4-FFF2-40B4-BE49-F238E27FC236}">
                  <a16:creationId xmlns:a16="http://schemas.microsoft.com/office/drawing/2014/main" id="{D5A1E206-DA92-407A-B6FA-970377E0AAAE}"/>
                </a:ext>
              </a:extLst>
            </p:cNvPr>
            <p:cNvSpPr/>
            <p:nvPr/>
          </p:nvSpPr>
          <p:spPr>
            <a:xfrm>
              <a:off x="2557300" y="2606200"/>
              <a:ext cx="1962900" cy="41650"/>
            </a:xfrm>
            <a:custGeom>
              <a:avLst/>
              <a:gdLst/>
              <a:ahLst/>
              <a:cxnLst/>
              <a:rect l="l" t="t" r="r" b="b"/>
              <a:pathLst>
                <a:path w="78516" h="1666" extrusionOk="0">
                  <a:moveTo>
                    <a:pt x="0" y="1"/>
                  </a:moveTo>
                  <a:lnTo>
                    <a:pt x="0" y="1665"/>
                  </a:lnTo>
                  <a:lnTo>
                    <a:pt x="78515" y="1665"/>
                  </a:lnTo>
                  <a:lnTo>
                    <a:pt x="785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" name="Google Shape;1866;p49">
              <a:extLst>
                <a:ext uri="{FF2B5EF4-FFF2-40B4-BE49-F238E27FC236}">
                  <a16:creationId xmlns:a16="http://schemas.microsoft.com/office/drawing/2014/main" id="{8BECC300-A03A-476F-8929-F45F0BB727DD}"/>
                </a:ext>
              </a:extLst>
            </p:cNvPr>
            <p:cNvSpPr/>
            <p:nvPr/>
          </p:nvSpPr>
          <p:spPr>
            <a:xfrm>
              <a:off x="2557300" y="2738700"/>
              <a:ext cx="1962900" cy="41600"/>
            </a:xfrm>
            <a:custGeom>
              <a:avLst/>
              <a:gdLst/>
              <a:ahLst/>
              <a:cxnLst/>
              <a:rect l="l" t="t" r="r" b="b"/>
              <a:pathLst>
                <a:path w="78516" h="1664" extrusionOk="0">
                  <a:moveTo>
                    <a:pt x="0" y="1"/>
                  </a:moveTo>
                  <a:lnTo>
                    <a:pt x="0" y="1663"/>
                  </a:lnTo>
                  <a:lnTo>
                    <a:pt x="78515" y="1663"/>
                  </a:lnTo>
                  <a:lnTo>
                    <a:pt x="785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" name="Google Shape;1867;p49">
              <a:extLst>
                <a:ext uri="{FF2B5EF4-FFF2-40B4-BE49-F238E27FC236}">
                  <a16:creationId xmlns:a16="http://schemas.microsoft.com/office/drawing/2014/main" id="{38F83DC3-B4EF-4B08-9600-CA5A8E31E305}"/>
                </a:ext>
              </a:extLst>
            </p:cNvPr>
            <p:cNvSpPr/>
            <p:nvPr/>
          </p:nvSpPr>
          <p:spPr>
            <a:xfrm>
              <a:off x="2557300" y="2871200"/>
              <a:ext cx="1962900" cy="41600"/>
            </a:xfrm>
            <a:custGeom>
              <a:avLst/>
              <a:gdLst/>
              <a:ahLst/>
              <a:cxnLst/>
              <a:rect l="l" t="t" r="r" b="b"/>
              <a:pathLst>
                <a:path w="78516" h="1664" extrusionOk="0">
                  <a:moveTo>
                    <a:pt x="0" y="0"/>
                  </a:moveTo>
                  <a:lnTo>
                    <a:pt x="0" y="1663"/>
                  </a:lnTo>
                  <a:lnTo>
                    <a:pt x="78515" y="1663"/>
                  </a:lnTo>
                  <a:lnTo>
                    <a:pt x="785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" name="Google Shape;1868;p49">
              <a:extLst>
                <a:ext uri="{FF2B5EF4-FFF2-40B4-BE49-F238E27FC236}">
                  <a16:creationId xmlns:a16="http://schemas.microsoft.com/office/drawing/2014/main" id="{9D1CAD24-5DF2-4493-A632-991B231A5F73}"/>
                </a:ext>
              </a:extLst>
            </p:cNvPr>
            <p:cNvSpPr/>
            <p:nvPr/>
          </p:nvSpPr>
          <p:spPr>
            <a:xfrm>
              <a:off x="2557300" y="3003625"/>
              <a:ext cx="1962900" cy="41625"/>
            </a:xfrm>
            <a:custGeom>
              <a:avLst/>
              <a:gdLst/>
              <a:ahLst/>
              <a:cxnLst/>
              <a:rect l="l" t="t" r="r" b="b"/>
              <a:pathLst>
                <a:path w="78516" h="1665" extrusionOk="0">
                  <a:moveTo>
                    <a:pt x="0" y="0"/>
                  </a:moveTo>
                  <a:lnTo>
                    <a:pt x="0" y="1664"/>
                  </a:lnTo>
                  <a:lnTo>
                    <a:pt x="78515" y="1664"/>
                  </a:lnTo>
                  <a:lnTo>
                    <a:pt x="785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" name="Google Shape;1869;p49">
              <a:extLst>
                <a:ext uri="{FF2B5EF4-FFF2-40B4-BE49-F238E27FC236}">
                  <a16:creationId xmlns:a16="http://schemas.microsoft.com/office/drawing/2014/main" id="{7875F360-A4E9-46B5-A118-A27FB97E8B26}"/>
                </a:ext>
              </a:extLst>
            </p:cNvPr>
            <p:cNvSpPr/>
            <p:nvPr/>
          </p:nvSpPr>
          <p:spPr>
            <a:xfrm>
              <a:off x="2557300" y="3136100"/>
              <a:ext cx="1962900" cy="41600"/>
            </a:xfrm>
            <a:custGeom>
              <a:avLst/>
              <a:gdLst/>
              <a:ahLst/>
              <a:cxnLst/>
              <a:rect l="l" t="t" r="r" b="b"/>
              <a:pathLst>
                <a:path w="78516" h="1664" extrusionOk="0">
                  <a:moveTo>
                    <a:pt x="0" y="1"/>
                  </a:moveTo>
                  <a:lnTo>
                    <a:pt x="0" y="1663"/>
                  </a:lnTo>
                  <a:lnTo>
                    <a:pt x="78515" y="1663"/>
                  </a:lnTo>
                  <a:lnTo>
                    <a:pt x="785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" name="Google Shape;1870;p49">
              <a:extLst>
                <a:ext uri="{FF2B5EF4-FFF2-40B4-BE49-F238E27FC236}">
                  <a16:creationId xmlns:a16="http://schemas.microsoft.com/office/drawing/2014/main" id="{5D7151B0-8689-44C5-BE94-EB89DFDC715B}"/>
                </a:ext>
              </a:extLst>
            </p:cNvPr>
            <p:cNvSpPr/>
            <p:nvPr/>
          </p:nvSpPr>
          <p:spPr>
            <a:xfrm>
              <a:off x="2557300" y="3268525"/>
              <a:ext cx="1962900" cy="41625"/>
            </a:xfrm>
            <a:custGeom>
              <a:avLst/>
              <a:gdLst/>
              <a:ahLst/>
              <a:cxnLst/>
              <a:rect l="l" t="t" r="r" b="b"/>
              <a:pathLst>
                <a:path w="78516" h="1665" extrusionOk="0">
                  <a:moveTo>
                    <a:pt x="0" y="0"/>
                  </a:moveTo>
                  <a:lnTo>
                    <a:pt x="0" y="1665"/>
                  </a:lnTo>
                  <a:lnTo>
                    <a:pt x="78515" y="1665"/>
                  </a:lnTo>
                  <a:lnTo>
                    <a:pt x="785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" name="Google Shape;1871;p49">
              <a:extLst>
                <a:ext uri="{FF2B5EF4-FFF2-40B4-BE49-F238E27FC236}">
                  <a16:creationId xmlns:a16="http://schemas.microsoft.com/office/drawing/2014/main" id="{F18DD425-8673-4FCE-BEDE-2AAEF1C8850F}"/>
                </a:ext>
              </a:extLst>
            </p:cNvPr>
            <p:cNvSpPr/>
            <p:nvPr/>
          </p:nvSpPr>
          <p:spPr>
            <a:xfrm>
              <a:off x="2557300" y="3401025"/>
              <a:ext cx="1962900" cy="41625"/>
            </a:xfrm>
            <a:custGeom>
              <a:avLst/>
              <a:gdLst/>
              <a:ahLst/>
              <a:cxnLst/>
              <a:rect l="l" t="t" r="r" b="b"/>
              <a:pathLst>
                <a:path w="78516" h="1665" extrusionOk="0">
                  <a:moveTo>
                    <a:pt x="0" y="0"/>
                  </a:moveTo>
                  <a:lnTo>
                    <a:pt x="0" y="1664"/>
                  </a:lnTo>
                  <a:lnTo>
                    <a:pt x="78515" y="1664"/>
                  </a:lnTo>
                  <a:lnTo>
                    <a:pt x="785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" name="Google Shape;1872;p49">
              <a:extLst>
                <a:ext uri="{FF2B5EF4-FFF2-40B4-BE49-F238E27FC236}">
                  <a16:creationId xmlns:a16="http://schemas.microsoft.com/office/drawing/2014/main" id="{13073D3E-60CE-4727-93F0-71DD3004F887}"/>
                </a:ext>
              </a:extLst>
            </p:cNvPr>
            <p:cNvSpPr/>
            <p:nvPr/>
          </p:nvSpPr>
          <p:spPr>
            <a:xfrm>
              <a:off x="2557300" y="3533475"/>
              <a:ext cx="1962900" cy="41625"/>
            </a:xfrm>
            <a:custGeom>
              <a:avLst/>
              <a:gdLst/>
              <a:ahLst/>
              <a:cxnLst/>
              <a:rect l="l" t="t" r="r" b="b"/>
              <a:pathLst>
                <a:path w="78516" h="1665" extrusionOk="0">
                  <a:moveTo>
                    <a:pt x="0" y="0"/>
                  </a:moveTo>
                  <a:lnTo>
                    <a:pt x="0" y="1665"/>
                  </a:lnTo>
                  <a:lnTo>
                    <a:pt x="78515" y="1665"/>
                  </a:lnTo>
                  <a:lnTo>
                    <a:pt x="785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" name="Google Shape;1873;p49">
              <a:extLst>
                <a:ext uri="{FF2B5EF4-FFF2-40B4-BE49-F238E27FC236}">
                  <a16:creationId xmlns:a16="http://schemas.microsoft.com/office/drawing/2014/main" id="{87E6DFE6-60C7-4A09-8BAA-7998B586CF10}"/>
                </a:ext>
              </a:extLst>
            </p:cNvPr>
            <p:cNvSpPr/>
            <p:nvPr/>
          </p:nvSpPr>
          <p:spPr>
            <a:xfrm>
              <a:off x="2557300" y="3665950"/>
              <a:ext cx="1962900" cy="41600"/>
            </a:xfrm>
            <a:custGeom>
              <a:avLst/>
              <a:gdLst/>
              <a:ahLst/>
              <a:cxnLst/>
              <a:rect l="l" t="t" r="r" b="b"/>
              <a:pathLst>
                <a:path w="78516" h="1664" extrusionOk="0">
                  <a:moveTo>
                    <a:pt x="0" y="1"/>
                  </a:moveTo>
                  <a:lnTo>
                    <a:pt x="0" y="1664"/>
                  </a:lnTo>
                  <a:lnTo>
                    <a:pt x="78515" y="1664"/>
                  </a:lnTo>
                  <a:lnTo>
                    <a:pt x="785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" name="Google Shape;1874;p49">
              <a:extLst>
                <a:ext uri="{FF2B5EF4-FFF2-40B4-BE49-F238E27FC236}">
                  <a16:creationId xmlns:a16="http://schemas.microsoft.com/office/drawing/2014/main" id="{CD9A8AF4-040F-4121-8590-749B97E11010}"/>
                </a:ext>
              </a:extLst>
            </p:cNvPr>
            <p:cNvSpPr/>
            <p:nvPr/>
          </p:nvSpPr>
          <p:spPr>
            <a:xfrm>
              <a:off x="2557300" y="3798425"/>
              <a:ext cx="1962900" cy="41575"/>
            </a:xfrm>
            <a:custGeom>
              <a:avLst/>
              <a:gdLst/>
              <a:ahLst/>
              <a:cxnLst/>
              <a:rect l="l" t="t" r="r" b="b"/>
              <a:pathLst>
                <a:path w="78516" h="1663" extrusionOk="0">
                  <a:moveTo>
                    <a:pt x="0" y="0"/>
                  </a:moveTo>
                  <a:lnTo>
                    <a:pt x="0" y="1663"/>
                  </a:lnTo>
                  <a:lnTo>
                    <a:pt x="78515" y="1663"/>
                  </a:lnTo>
                  <a:lnTo>
                    <a:pt x="785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" name="Google Shape;1875;p49">
              <a:extLst>
                <a:ext uri="{FF2B5EF4-FFF2-40B4-BE49-F238E27FC236}">
                  <a16:creationId xmlns:a16="http://schemas.microsoft.com/office/drawing/2014/main" id="{E1ECA606-E98C-41AA-A9FD-5BB16B79D126}"/>
                </a:ext>
              </a:extLst>
            </p:cNvPr>
            <p:cNvSpPr/>
            <p:nvPr/>
          </p:nvSpPr>
          <p:spPr>
            <a:xfrm>
              <a:off x="2557300" y="3930875"/>
              <a:ext cx="1962900" cy="41625"/>
            </a:xfrm>
            <a:custGeom>
              <a:avLst/>
              <a:gdLst/>
              <a:ahLst/>
              <a:cxnLst/>
              <a:rect l="l" t="t" r="r" b="b"/>
              <a:pathLst>
                <a:path w="78516" h="1665" extrusionOk="0">
                  <a:moveTo>
                    <a:pt x="0" y="0"/>
                  </a:moveTo>
                  <a:lnTo>
                    <a:pt x="0" y="1665"/>
                  </a:lnTo>
                  <a:lnTo>
                    <a:pt x="78515" y="1665"/>
                  </a:lnTo>
                  <a:lnTo>
                    <a:pt x="785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" name="Google Shape;1876;p49">
              <a:extLst>
                <a:ext uri="{FF2B5EF4-FFF2-40B4-BE49-F238E27FC236}">
                  <a16:creationId xmlns:a16="http://schemas.microsoft.com/office/drawing/2014/main" id="{BAE3C129-1DE1-4526-BBC6-0355F815563B}"/>
                </a:ext>
              </a:extLst>
            </p:cNvPr>
            <p:cNvSpPr/>
            <p:nvPr/>
          </p:nvSpPr>
          <p:spPr>
            <a:xfrm>
              <a:off x="2557300" y="4063325"/>
              <a:ext cx="1962900" cy="41625"/>
            </a:xfrm>
            <a:custGeom>
              <a:avLst/>
              <a:gdLst/>
              <a:ahLst/>
              <a:cxnLst/>
              <a:rect l="l" t="t" r="r" b="b"/>
              <a:pathLst>
                <a:path w="78516" h="1665" extrusionOk="0">
                  <a:moveTo>
                    <a:pt x="0" y="1"/>
                  </a:moveTo>
                  <a:lnTo>
                    <a:pt x="0" y="1665"/>
                  </a:lnTo>
                  <a:lnTo>
                    <a:pt x="78515" y="1665"/>
                  </a:lnTo>
                  <a:lnTo>
                    <a:pt x="785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" name="Google Shape;1877;p49">
              <a:extLst>
                <a:ext uri="{FF2B5EF4-FFF2-40B4-BE49-F238E27FC236}">
                  <a16:creationId xmlns:a16="http://schemas.microsoft.com/office/drawing/2014/main" id="{81F8F41E-71B5-425F-8972-0216FA085882}"/>
                </a:ext>
              </a:extLst>
            </p:cNvPr>
            <p:cNvSpPr/>
            <p:nvPr/>
          </p:nvSpPr>
          <p:spPr>
            <a:xfrm>
              <a:off x="3294725" y="238125"/>
              <a:ext cx="496950" cy="496900"/>
            </a:xfrm>
            <a:custGeom>
              <a:avLst/>
              <a:gdLst/>
              <a:ahLst/>
              <a:cxnLst/>
              <a:rect l="l" t="t" r="r" b="b"/>
              <a:pathLst>
                <a:path w="19878" h="19876" extrusionOk="0">
                  <a:moveTo>
                    <a:pt x="9940" y="4133"/>
                  </a:moveTo>
                  <a:cubicBezTo>
                    <a:pt x="13145" y="4133"/>
                    <a:pt x="15745" y="6732"/>
                    <a:pt x="15745" y="9938"/>
                  </a:cubicBezTo>
                  <a:cubicBezTo>
                    <a:pt x="15745" y="13143"/>
                    <a:pt x="13145" y="15743"/>
                    <a:pt x="9940" y="15743"/>
                  </a:cubicBezTo>
                  <a:cubicBezTo>
                    <a:pt x="6734" y="15743"/>
                    <a:pt x="4134" y="13144"/>
                    <a:pt x="4134" y="9938"/>
                  </a:cubicBezTo>
                  <a:cubicBezTo>
                    <a:pt x="4134" y="6732"/>
                    <a:pt x="6734" y="4133"/>
                    <a:pt x="9940" y="4133"/>
                  </a:cubicBezTo>
                  <a:close/>
                  <a:moveTo>
                    <a:pt x="9940" y="0"/>
                  </a:moveTo>
                  <a:cubicBezTo>
                    <a:pt x="4450" y="0"/>
                    <a:pt x="1" y="4449"/>
                    <a:pt x="1" y="9938"/>
                  </a:cubicBezTo>
                  <a:cubicBezTo>
                    <a:pt x="1" y="15427"/>
                    <a:pt x="4450" y="19876"/>
                    <a:pt x="9940" y="19876"/>
                  </a:cubicBezTo>
                  <a:cubicBezTo>
                    <a:pt x="15429" y="19876"/>
                    <a:pt x="19878" y="15427"/>
                    <a:pt x="19878" y="9938"/>
                  </a:cubicBezTo>
                  <a:cubicBezTo>
                    <a:pt x="19878" y="4447"/>
                    <a:pt x="15428" y="0"/>
                    <a:pt x="99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" name="Google Shape;1878;p49">
              <a:extLst>
                <a:ext uri="{FF2B5EF4-FFF2-40B4-BE49-F238E27FC236}">
                  <a16:creationId xmlns:a16="http://schemas.microsoft.com/office/drawing/2014/main" id="{24E2E58D-BAB9-4CD4-8CDF-3B498C93EA65}"/>
                </a:ext>
              </a:extLst>
            </p:cNvPr>
            <p:cNvSpPr/>
            <p:nvPr/>
          </p:nvSpPr>
          <p:spPr>
            <a:xfrm>
              <a:off x="2622000" y="1545650"/>
              <a:ext cx="407300" cy="433325"/>
            </a:xfrm>
            <a:custGeom>
              <a:avLst/>
              <a:gdLst/>
              <a:ahLst/>
              <a:cxnLst/>
              <a:rect l="l" t="t" r="r" b="b"/>
              <a:pathLst>
                <a:path w="16292" h="17333" extrusionOk="0">
                  <a:moveTo>
                    <a:pt x="8146" y="0"/>
                  </a:moveTo>
                  <a:cubicBezTo>
                    <a:pt x="5751" y="0"/>
                    <a:pt x="3810" y="1940"/>
                    <a:pt x="3810" y="4336"/>
                  </a:cubicBezTo>
                  <a:cubicBezTo>
                    <a:pt x="3810" y="5726"/>
                    <a:pt x="4467" y="6960"/>
                    <a:pt x="5486" y="7754"/>
                  </a:cubicBezTo>
                  <a:cubicBezTo>
                    <a:pt x="2821" y="9571"/>
                    <a:pt x="748" y="13795"/>
                    <a:pt x="0" y="17332"/>
                  </a:cubicBezTo>
                  <a:lnTo>
                    <a:pt x="16291" y="17332"/>
                  </a:lnTo>
                  <a:cubicBezTo>
                    <a:pt x="15543" y="13795"/>
                    <a:pt x="13471" y="9571"/>
                    <a:pt x="10805" y="7754"/>
                  </a:cubicBezTo>
                  <a:cubicBezTo>
                    <a:pt x="11823" y="6960"/>
                    <a:pt x="12480" y="5724"/>
                    <a:pt x="12480" y="4336"/>
                  </a:cubicBezTo>
                  <a:cubicBezTo>
                    <a:pt x="12480" y="1941"/>
                    <a:pt x="10538" y="0"/>
                    <a:pt x="81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" name="Google Shape;1879;p49">
              <a:extLst>
                <a:ext uri="{FF2B5EF4-FFF2-40B4-BE49-F238E27FC236}">
                  <a16:creationId xmlns:a16="http://schemas.microsoft.com/office/drawing/2014/main" id="{049C8346-A2AE-44A6-8B5E-917D62BFED69}"/>
                </a:ext>
              </a:extLst>
            </p:cNvPr>
            <p:cNvSpPr/>
            <p:nvPr/>
          </p:nvSpPr>
          <p:spPr>
            <a:xfrm>
              <a:off x="2584775" y="708400"/>
              <a:ext cx="1916875" cy="222775"/>
            </a:xfrm>
            <a:custGeom>
              <a:avLst/>
              <a:gdLst/>
              <a:ahLst/>
              <a:cxnLst/>
              <a:rect l="l" t="t" r="r" b="b"/>
              <a:pathLst>
                <a:path w="76675" h="8911" extrusionOk="0">
                  <a:moveTo>
                    <a:pt x="8912" y="1"/>
                  </a:moveTo>
                  <a:cubicBezTo>
                    <a:pt x="3991" y="1"/>
                    <a:pt x="1" y="3991"/>
                    <a:pt x="1" y="8911"/>
                  </a:cubicBezTo>
                  <a:lnTo>
                    <a:pt x="76674" y="8911"/>
                  </a:lnTo>
                  <a:cubicBezTo>
                    <a:pt x="76674" y="3991"/>
                    <a:pt x="72684" y="1"/>
                    <a:pt x="677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" name="Google Shape;1880;p49">
              <a:extLst>
                <a:ext uri="{FF2B5EF4-FFF2-40B4-BE49-F238E27FC236}">
                  <a16:creationId xmlns:a16="http://schemas.microsoft.com/office/drawing/2014/main" id="{C36B8B06-98D3-4F9A-8006-C78A135B7C71}"/>
                </a:ext>
              </a:extLst>
            </p:cNvPr>
            <p:cNvSpPr/>
            <p:nvPr/>
          </p:nvSpPr>
          <p:spPr>
            <a:xfrm>
              <a:off x="4106775" y="1151475"/>
              <a:ext cx="413425" cy="413375"/>
            </a:xfrm>
            <a:custGeom>
              <a:avLst/>
              <a:gdLst/>
              <a:ahLst/>
              <a:cxnLst/>
              <a:rect l="l" t="t" r="r" b="b"/>
              <a:pathLst>
                <a:path w="16537" h="16535" extrusionOk="0">
                  <a:moveTo>
                    <a:pt x="8270" y="1"/>
                  </a:moveTo>
                  <a:cubicBezTo>
                    <a:pt x="3703" y="1"/>
                    <a:pt x="1" y="3703"/>
                    <a:pt x="1" y="8268"/>
                  </a:cubicBezTo>
                  <a:cubicBezTo>
                    <a:pt x="1" y="12833"/>
                    <a:pt x="3705" y="16534"/>
                    <a:pt x="8270" y="16534"/>
                  </a:cubicBezTo>
                  <a:cubicBezTo>
                    <a:pt x="12834" y="16534"/>
                    <a:pt x="16536" y="12833"/>
                    <a:pt x="16536" y="8268"/>
                  </a:cubicBezTo>
                  <a:cubicBezTo>
                    <a:pt x="16536" y="3702"/>
                    <a:pt x="12837" y="1"/>
                    <a:pt x="82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" name="Google Shape;1881;p49">
              <a:extLst>
                <a:ext uri="{FF2B5EF4-FFF2-40B4-BE49-F238E27FC236}">
                  <a16:creationId xmlns:a16="http://schemas.microsoft.com/office/drawing/2014/main" id="{08F63C59-F51D-40BF-9307-DB85AC9421ED}"/>
                </a:ext>
              </a:extLst>
            </p:cNvPr>
            <p:cNvSpPr/>
            <p:nvPr/>
          </p:nvSpPr>
          <p:spPr>
            <a:xfrm>
              <a:off x="4176575" y="1230675"/>
              <a:ext cx="273775" cy="273750"/>
            </a:xfrm>
            <a:custGeom>
              <a:avLst/>
              <a:gdLst/>
              <a:ahLst/>
              <a:cxnLst/>
              <a:rect l="l" t="t" r="r" b="b"/>
              <a:pathLst>
                <a:path w="10951" h="10950" extrusionOk="0">
                  <a:moveTo>
                    <a:pt x="3535" y="0"/>
                  </a:moveTo>
                  <a:lnTo>
                    <a:pt x="3535" y="3534"/>
                  </a:lnTo>
                  <a:lnTo>
                    <a:pt x="1" y="3534"/>
                  </a:lnTo>
                  <a:lnTo>
                    <a:pt x="1" y="7416"/>
                  </a:lnTo>
                  <a:lnTo>
                    <a:pt x="3535" y="7416"/>
                  </a:lnTo>
                  <a:lnTo>
                    <a:pt x="3535" y="10950"/>
                  </a:lnTo>
                  <a:lnTo>
                    <a:pt x="7418" y="10950"/>
                  </a:lnTo>
                  <a:lnTo>
                    <a:pt x="7418" y="7416"/>
                  </a:lnTo>
                  <a:lnTo>
                    <a:pt x="10950" y="7416"/>
                  </a:lnTo>
                  <a:lnTo>
                    <a:pt x="10950" y="3534"/>
                  </a:lnTo>
                  <a:lnTo>
                    <a:pt x="7418" y="3534"/>
                  </a:lnTo>
                  <a:lnTo>
                    <a:pt x="74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9" name="Google Shape;1882;p49">
              <a:extLst>
                <a:ext uri="{FF2B5EF4-FFF2-40B4-BE49-F238E27FC236}">
                  <a16:creationId xmlns:a16="http://schemas.microsoft.com/office/drawing/2014/main" id="{90898E09-110A-4D86-AD7C-3F26AAAEB58F}"/>
                </a:ext>
              </a:extLst>
            </p:cNvPr>
            <p:cNvSpPr/>
            <p:nvPr/>
          </p:nvSpPr>
          <p:spPr>
            <a:xfrm>
              <a:off x="2584775" y="931150"/>
              <a:ext cx="1916875" cy="116500"/>
            </a:xfrm>
            <a:custGeom>
              <a:avLst/>
              <a:gdLst/>
              <a:ahLst/>
              <a:cxnLst/>
              <a:rect l="l" t="t" r="r" b="b"/>
              <a:pathLst>
                <a:path w="76675" h="4660" extrusionOk="0">
                  <a:moveTo>
                    <a:pt x="1" y="1"/>
                  </a:moveTo>
                  <a:lnTo>
                    <a:pt x="1" y="4660"/>
                  </a:lnTo>
                  <a:lnTo>
                    <a:pt x="76674" y="4660"/>
                  </a:lnTo>
                  <a:lnTo>
                    <a:pt x="766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0" name="Google Shape;1883;p49">
              <a:extLst>
                <a:ext uri="{FF2B5EF4-FFF2-40B4-BE49-F238E27FC236}">
                  <a16:creationId xmlns:a16="http://schemas.microsoft.com/office/drawing/2014/main" id="{99D0BF4B-AB3E-4E9F-AF3A-23C6CE2E7304}"/>
                </a:ext>
              </a:extLst>
            </p:cNvPr>
            <p:cNvSpPr/>
            <p:nvPr/>
          </p:nvSpPr>
          <p:spPr>
            <a:xfrm>
              <a:off x="4464925" y="3077225"/>
              <a:ext cx="1814950" cy="1790575"/>
            </a:xfrm>
            <a:custGeom>
              <a:avLst/>
              <a:gdLst/>
              <a:ahLst/>
              <a:cxnLst/>
              <a:rect l="l" t="t" r="r" b="b"/>
              <a:pathLst>
                <a:path w="72598" h="71623" extrusionOk="0">
                  <a:moveTo>
                    <a:pt x="30029" y="0"/>
                  </a:moveTo>
                  <a:cubicBezTo>
                    <a:pt x="28751" y="0"/>
                    <a:pt x="27473" y="488"/>
                    <a:pt x="26497" y="1463"/>
                  </a:cubicBezTo>
                  <a:lnTo>
                    <a:pt x="1949" y="26010"/>
                  </a:lnTo>
                  <a:cubicBezTo>
                    <a:pt x="0" y="27960"/>
                    <a:pt x="0" y="31123"/>
                    <a:pt x="1949" y="33074"/>
                  </a:cubicBezTo>
                  <a:lnTo>
                    <a:pt x="39035" y="70160"/>
                  </a:lnTo>
                  <a:cubicBezTo>
                    <a:pt x="40011" y="71135"/>
                    <a:pt x="41289" y="71622"/>
                    <a:pt x="42568" y="71622"/>
                  </a:cubicBezTo>
                  <a:cubicBezTo>
                    <a:pt x="43846" y="71622"/>
                    <a:pt x="45124" y="71135"/>
                    <a:pt x="46099" y="70160"/>
                  </a:cubicBezTo>
                  <a:lnTo>
                    <a:pt x="70646" y="45613"/>
                  </a:lnTo>
                  <a:cubicBezTo>
                    <a:pt x="72597" y="43663"/>
                    <a:pt x="72597" y="40498"/>
                    <a:pt x="70647" y="38549"/>
                  </a:cubicBezTo>
                  <a:lnTo>
                    <a:pt x="33561" y="1463"/>
                  </a:lnTo>
                  <a:cubicBezTo>
                    <a:pt x="32585" y="488"/>
                    <a:pt x="31307" y="0"/>
                    <a:pt x="300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1" name="Google Shape;1884;p49">
              <a:extLst>
                <a:ext uri="{FF2B5EF4-FFF2-40B4-BE49-F238E27FC236}">
                  <a16:creationId xmlns:a16="http://schemas.microsoft.com/office/drawing/2014/main" id="{CC1A01B8-5B46-4AB9-AACA-A5923707E9F5}"/>
                </a:ext>
              </a:extLst>
            </p:cNvPr>
            <p:cNvSpPr/>
            <p:nvPr/>
          </p:nvSpPr>
          <p:spPr>
            <a:xfrm>
              <a:off x="5068900" y="3270875"/>
              <a:ext cx="358775" cy="344600"/>
            </a:xfrm>
            <a:custGeom>
              <a:avLst/>
              <a:gdLst/>
              <a:ahLst/>
              <a:cxnLst/>
              <a:rect l="l" t="t" r="r" b="b"/>
              <a:pathLst>
                <a:path w="14351" h="13784" extrusionOk="0">
                  <a:moveTo>
                    <a:pt x="11154" y="0"/>
                  </a:moveTo>
                  <a:cubicBezTo>
                    <a:pt x="10409" y="0"/>
                    <a:pt x="9664" y="285"/>
                    <a:pt x="9095" y="854"/>
                  </a:cubicBezTo>
                  <a:lnTo>
                    <a:pt x="1138" y="8812"/>
                  </a:lnTo>
                  <a:cubicBezTo>
                    <a:pt x="1" y="9949"/>
                    <a:pt x="1" y="11793"/>
                    <a:pt x="1138" y="12930"/>
                  </a:cubicBezTo>
                  <a:cubicBezTo>
                    <a:pt x="1706" y="13498"/>
                    <a:pt x="2452" y="13783"/>
                    <a:pt x="3197" y="13783"/>
                  </a:cubicBezTo>
                  <a:cubicBezTo>
                    <a:pt x="3942" y="13783"/>
                    <a:pt x="4687" y="13499"/>
                    <a:pt x="5256" y="12930"/>
                  </a:cubicBezTo>
                  <a:lnTo>
                    <a:pt x="13213" y="4971"/>
                  </a:lnTo>
                  <a:cubicBezTo>
                    <a:pt x="14350" y="3834"/>
                    <a:pt x="14350" y="1991"/>
                    <a:pt x="13213" y="854"/>
                  </a:cubicBezTo>
                  <a:cubicBezTo>
                    <a:pt x="12645" y="285"/>
                    <a:pt x="11900" y="0"/>
                    <a:pt x="111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2" name="Google Shape;1885;p49">
              <a:extLst>
                <a:ext uri="{FF2B5EF4-FFF2-40B4-BE49-F238E27FC236}">
                  <a16:creationId xmlns:a16="http://schemas.microsoft.com/office/drawing/2014/main" id="{FF79E4C9-D34B-4821-898B-33F1C4768530}"/>
                </a:ext>
              </a:extLst>
            </p:cNvPr>
            <p:cNvSpPr/>
            <p:nvPr/>
          </p:nvSpPr>
          <p:spPr>
            <a:xfrm>
              <a:off x="5068900" y="3391675"/>
              <a:ext cx="230900" cy="223800"/>
            </a:xfrm>
            <a:custGeom>
              <a:avLst/>
              <a:gdLst/>
              <a:ahLst/>
              <a:cxnLst/>
              <a:rect l="l" t="t" r="r" b="b"/>
              <a:pathLst>
                <a:path w="9236" h="8952" extrusionOk="0">
                  <a:moveTo>
                    <a:pt x="5116" y="0"/>
                  </a:moveTo>
                  <a:lnTo>
                    <a:pt x="1138" y="3980"/>
                  </a:lnTo>
                  <a:cubicBezTo>
                    <a:pt x="1" y="5117"/>
                    <a:pt x="1" y="6961"/>
                    <a:pt x="1138" y="8098"/>
                  </a:cubicBezTo>
                  <a:cubicBezTo>
                    <a:pt x="1706" y="8666"/>
                    <a:pt x="2452" y="8951"/>
                    <a:pt x="3197" y="8951"/>
                  </a:cubicBezTo>
                  <a:cubicBezTo>
                    <a:pt x="3942" y="8951"/>
                    <a:pt x="4687" y="8667"/>
                    <a:pt x="5256" y="8098"/>
                  </a:cubicBezTo>
                  <a:lnTo>
                    <a:pt x="9235" y="4118"/>
                  </a:lnTo>
                  <a:lnTo>
                    <a:pt x="51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" name="Google Shape;1886;p49">
              <a:extLst>
                <a:ext uri="{FF2B5EF4-FFF2-40B4-BE49-F238E27FC236}">
                  <a16:creationId xmlns:a16="http://schemas.microsoft.com/office/drawing/2014/main" id="{FFE3B49B-CF0F-45FC-AD55-EFFFA24F7E9D}"/>
                </a:ext>
              </a:extLst>
            </p:cNvPr>
            <p:cNvSpPr/>
            <p:nvPr/>
          </p:nvSpPr>
          <p:spPr>
            <a:xfrm>
              <a:off x="5232250" y="3434225"/>
              <a:ext cx="358800" cy="344575"/>
            </a:xfrm>
            <a:custGeom>
              <a:avLst/>
              <a:gdLst/>
              <a:ahLst/>
              <a:cxnLst/>
              <a:rect l="l" t="t" r="r" b="b"/>
              <a:pathLst>
                <a:path w="14352" h="13783" extrusionOk="0">
                  <a:moveTo>
                    <a:pt x="11155" y="1"/>
                  </a:moveTo>
                  <a:cubicBezTo>
                    <a:pt x="10410" y="1"/>
                    <a:pt x="9664" y="285"/>
                    <a:pt x="9096" y="853"/>
                  </a:cubicBezTo>
                  <a:lnTo>
                    <a:pt x="1137" y="8813"/>
                  </a:lnTo>
                  <a:cubicBezTo>
                    <a:pt x="0" y="9949"/>
                    <a:pt x="0" y="11792"/>
                    <a:pt x="1137" y="12931"/>
                  </a:cubicBezTo>
                  <a:cubicBezTo>
                    <a:pt x="1705" y="13499"/>
                    <a:pt x="2451" y="13783"/>
                    <a:pt x="3197" y="13783"/>
                  </a:cubicBezTo>
                  <a:cubicBezTo>
                    <a:pt x="3942" y="13783"/>
                    <a:pt x="4688" y="13499"/>
                    <a:pt x="5257" y="12931"/>
                  </a:cubicBezTo>
                  <a:lnTo>
                    <a:pt x="13214" y="4970"/>
                  </a:lnTo>
                  <a:cubicBezTo>
                    <a:pt x="14351" y="3833"/>
                    <a:pt x="14350" y="1990"/>
                    <a:pt x="13214" y="853"/>
                  </a:cubicBezTo>
                  <a:cubicBezTo>
                    <a:pt x="12646" y="285"/>
                    <a:pt x="11900" y="1"/>
                    <a:pt x="111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" name="Google Shape;1887;p49">
              <a:extLst>
                <a:ext uri="{FF2B5EF4-FFF2-40B4-BE49-F238E27FC236}">
                  <a16:creationId xmlns:a16="http://schemas.microsoft.com/office/drawing/2014/main" id="{8828713E-B195-49CD-AE33-656D9D9A48A7}"/>
                </a:ext>
              </a:extLst>
            </p:cNvPr>
            <p:cNvSpPr/>
            <p:nvPr/>
          </p:nvSpPr>
          <p:spPr>
            <a:xfrm>
              <a:off x="5232250" y="3555025"/>
              <a:ext cx="230875" cy="223775"/>
            </a:xfrm>
            <a:custGeom>
              <a:avLst/>
              <a:gdLst/>
              <a:ahLst/>
              <a:cxnLst/>
              <a:rect l="l" t="t" r="r" b="b"/>
              <a:pathLst>
                <a:path w="9235" h="8951" extrusionOk="0">
                  <a:moveTo>
                    <a:pt x="5116" y="1"/>
                  </a:moveTo>
                  <a:lnTo>
                    <a:pt x="1137" y="3981"/>
                  </a:lnTo>
                  <a:cubicBezTo>
                    <a:pt x="0" y="5117"/>
                    <a:pt x="0" y="6960"/>
                    <a:pt x="1137" y="8099"/>
                  </a:cubicBezTo>
                  <a:cubicBezTo>
                    <a:pt x="1705" y="8667"/>
                    <a:pt x="2451" y="8951"/>
                    <a:pt x="3197" y="8951"/>
                  </a:cubicBezTo>
                  <a:cubicBezTo>
                    <a:pt x="3942" y="8951"/>
                    <a:pt x="4688" y="8667"/>
                    <a:pt x="5257" y="8099"/>
                  </a:cubicBezTo>
                  <a:lnTo>
                    <a:pt x="9235" y="4119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" name="Google Shape;1888;p49">
              <a:extLst>
                <a:ext uri="{FF2B5EF4-FFF2-40B4-BE49-F238E27FC236}">
                  <a16:creationId xmlns:a16="http://schemas.microsoft.com/office/drawing/2014/main" id="{31EF38F4-D75E-4FE5-8A4F-8C0104E72324}"/>
                </a:ext>
              </a:extLst>
            </p:cNvPr>
            <p:cNvSpPr/>
            <p:nvPr/>
          </p:nvSpPr>
          <p:spPr>
            <a:xfrm>
              <a:off x="5395575" y="3597575"/>
              <a:ext cx="358750" cy="344600"/>
            </a:xfrm>
            <a:custGeom>
              <a:avLst/>
              <a:gdLst/>
              <a:ahLst/>
              <a:cxnLst/>
              <a:rect l="l" t="t" r="r" b="b"/>
              <a:pathLst>
                <a:path w="14350" h="13784" extrusionOk="0">
                  <a:moveTo>
                    <a:pt x="11154" y="1"/>
                  </a:moveTo>
                  <a:cubicBezTo>
                    <a:pt x="10409" y="1"/>
                    <a:pt x="9664" y="285"/>
                    <a:pt x="9096" y="853"/>
                  </a:cubicBezTo>
                  <a:lnTo>
                    <a:pt x="1139" y="8812"/>
                  </a:lnTo>
                  <a:cubicBezTo>
                    <a:pt x="0" y="9950"/>
                    <a:pt x="0" y="11793"/>
                    <a:pt x="1139" y="12932"/>
                  </a:cubicBezTo>
                  <a:cubicBezTo>
                    <a:pt x="1706" y="13499"/>
                    <a:pt x="2451" y="13783"/>
                    <a:pt x="3197" y="13783"/>
                  </a:cubicBezTo>
                  <a:cubicBezTo>
                    <a:pt x="3942" y="13783"/>
                    <a:pt x="4688" y="13499"/>
                    <a:pt x="5257" y="12932"/>
                  </a:cubicBezTo>
                  <a:lnTo>
                    <a:pt x="13215" y="4972"/>
                  </a:lnTo>
                  <a:cubicBezTo>
                    <a:pt x="14350" y="3834"/>
                    <a:pt x="14350" y="1990"/>
                    <a:pt x="13215" y="854"/>
                  </a:cubicBezTo>
                  <a:cubicBezTo>
                    <a:pt x="12646" y="285"/>
                    <a:pt x="11900" y="1"/>
                    <a:pt x="111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" name="Google Shape;1889;p49">
              <a:extLst>
                <a:ext uri="{FF2B5EF4-FFF2-40B4-BE49-F238E27FC236}">
                  <a16:creationId xmlns:a16="http://schemas.microsoft.com/office/drawing/2014/main" id="{39E1AFB1-A0F8-4225-927A-30FE63B971BB}"/>
                </a:ext>
              </a:extLst>
            </p:cNvPr>
            <p:cNvSpPr/>
            <p:nvPr/>
          </p:nvSpPr>
          <p:spPr>
            <a:xfrm>
              <a:off x="5395600" y="3718375"/>
              <a:ext cx="230900" cy="223800"/>
            </a:xfrm>
            <a:custGeom>
              <a:avLst/>
              <a:gdLst/>
              <a:ahLst/>
              <a:cxnLst/>
              <a:rect l="l" t="t" r="r" b="b"/>
              <a:pathLst>
                <a:path w="9236" h="8952" extrusionOk="0">
                  <a:moveTo>
                    <a:pt x="5116" y="0"/>
                  </a:moveTo>
                  <a:lnTo>
                    <a:pt x="1138" y="3980"/>
                  </a:lnTo>
                  <a:cubicBezTo>
                    <a:pt x="1" y="5118"/>
                    <a:pt x="1" y="6961"/>
                    <a:pt x="1138" y="8100"/>
                  </a:cubicBezTo>
                  <a:cubicBezTo>
                    <a:pt x="1706" y="8667"/>
                    <a:pt x="2451" y="8951"/>
                    <a:pt x="3196" y="8951"/>
                  </a:cubicBezTo>
                  <a:cubicBezTo>
                    <a:pt x="3941" y="8951"/>
                    <a:pt x="4687" y="8667"/>
                    <a:pt x="5256" y="8100"/>
                  </a:cubicBezTo>
                  <a:lnTo>
                    <a:pt x="9235" y="4120"/>
                  </a:lnTo>
                  <a:lnTo>
                    <a:pt x="51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" name="Google Shape;1890;p49">
              <a:extLst>
                <a:ext uri="{FF2B5EF4-FFF2-40B4-BE49-F238E27FC236}">
                  <a16:creationId xmlns:a16="http://schemas.microsoft.com/office/drawing/2014/main" id="{C00E7F15-CFEC-4F46-8F45-06A7FDD599BA}"/>
                </a:ext>
              </a:extLst>
            </p:cNvPr>
            <p:cNvSpPr/>
            <p:nvPr/>
          </p:nvSpPr>
          <p:spPr>
            <a:xfrm>
              <a:off x="5558950" y="3760925"/>
              <a:ext cx="358750" cy="344600"/>
            </a:xfrm>
            <a:custGeom>
              <a:avLst/>
              <a:gdLst/>
              <a:ahLst/>
              <a:cxnLst/>
              <a:rect l="l" t="t" r="r" b="b"/>
              <a:pathLst>
                <a:path w="14350" h="13784" extrusionOk="0">
                  <a:moveTo>
                    <a:pt x="11155" y="1"/>
                  </a:moveTo>
                  <a:cubicBezTo>
                    <a:pt x="10410" y="1"/>
                    <a:pt x="9665" y="285"/>
                    <a:pt x="9096" y="854"/>
                  </a:cubicBezTo>
                  <a:lnTo>
                    <a:pt x="1137" y="8813"/>
                  </a:lnTo>
                  <a:cubicBezTo>
                    <a:pt x="0" y="9950"/>
                    <a:pt x="0" y="11793"/>
                    <a:pt x="1137" y="12931"/>
                  </a:cubicBezTo>
                  <a:cubicBezTo>
                    <a:pt x="1705" y="13499"/>
                    <a:pt x="2451" y="13784"/>
                    <a:pt x="3196" y="13784"/>
                  </a:cubicBezTo>
                  <a:cubicBezTo>
                    <a:pt x="3941" y="13784"/>
                    <a:pt x="4687" y="13499"/>
                    <a:pt x="5255" y="12931"/>
                  </a:cubicBezTo>
                  <a:lnTo>
                    <a:pt x="13214" y="4970"/>
                  </a:lnTo>
                  <a:cubicBezTo>
                    <a:pt x="14350" y="3835"/>
                    <a:pt x="14350" y="1990"/>
                    <a:pt x="13214" y="854"/>
                  </a:cubicBezTo>
                  <a:cubicBezTo>
                    <a:pt x="12646" y="285"/>
                    <a:pt x="11901" y="1"/>
                    <a:pt x="111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8" name="Google Shape;1891;p49">
              <a:extLst>
                <a:ext uri="{FF2B5EF4-FFF2-40B4-BE49-F238E27FC236}">
                  <a16:creationId xmlns:a16="http://schemas.microsoft.com/office/drawing/2014/main" id="{7BADDC8D-2600-4745-99B6-46ED38ABB545}"/>
                </a:ext>
              </a:extLst>
            </p:cNvPr>
            <p:cNvSpPr/>
            <p:nvPr/>
          </p:nvSpPr>
          <p:spPr>
            <a:xfrm>
              <a:off x="5558450" y="3881750"/>
              <a:ext cx="231350" cy="224125"/>
            </a:xfrm>
            <a:custGeom>
              <a:avLst/>
              <a:gdLst/>
              <a:ahLst/>
              <a:cxnLst/>
              <a:rect l="l" t="t" r="r" b="b"/>
              <a:pathLst>
                <a:path w="9254" h="8965" extrusionOk="0">
                  <a:moveTo>
                    <a:pt x="5137" y="0"/>
                  </a:moveTo>
                  <a:lnTo>
                    <a:pt x="1156" y="3980"/>
                  </a:lnTo>
                  <a:cubicBezTo>
                    <a:pt x="7" y="5114"/>
                    <a:pt x="1" y="6969"/>
                    <a:pt x="1144" y="8111"/>
                  </a:cubicBezTo>
                  <a:cubicBezTo>
                    <a:pt x="1713" y="8680"/>
                    <a:pt x="2458" y="8965"/>
                    <a:pt x="3203" y="8965"/>
                  </a:cubicBezTo>
                  <a:cubicBezTo>
                    <a:pt x="3954" y="8965"/>
                    <a:pt x="4705" y="8675"/>
                    <a:pt x="5275" y="8098"/>
                  </a:cubicBezTo>
                  <a:lnTo>
                    <a:pt x="9253" y="4118"/>
                  </a:lnTo>
                  <a:lnTo>
                    <a:pt x="51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" name="Google Shape;1892;p49">
              <a:extLst>
                <a:ext uri="{FF2B5EF4-FFF2-40B4-BE49-F238E27FC236}">
                  <a16:creationId xmlns:a16="http://schemas.microsoft.com/office/drawing/2014/main" id="{1B6636F6-C915-46C0-8393-BAAF18584B50}"/>
                </a:ext>
              </a:extLst>
            </p:cNvPr>
            <p:cNvSpPr/>
            <p:nvPr/>
          </p:nvSpPr>
          <p:spPr>
            <a:xfrm>
              <a:off x="5722275" y="3924300"/>
              <a:ext cx="358800" cy="344600"/>
            </a:xfrm>
            <a:custGeom>
              <a:avLst/>
              <a:gdLst/>
              <a:ahLst/>
              <a:cxnLst/>
              <a:rect l="l" t="t" r="r" b="b"/>
              <a:pathLst>
                <a:path w="14352" h="13784" extrusionOk="0">
                  <a:moveTo>
                    <a:pt x="11157" y="0"/>
                  </a:moveTo>
                  <a:cubicBezTo>
                    <a:pt x="10411" y="0"/>
                    <a:pt x="9666" y="284"/>
                    <a:pt x="9097" y="852"/>
                  </a:cubicBezTo>
                  <a:lnTo>
                    <a:pt x="1139" y="8811"/>
                  </a:lnTo>
                  <a:cubicBezTo>
                    <a:pt x="1" y="9948"/>
                    <a:pt x="1" y="11792"/>
                    <a:pt x="1139" y="12929"/>
                  </a:cubicBezTo>
                  <a:cubicBezTo>
                    <a:pt x="1707" y="13498"/>
                    <a:pt x="2452" y="13783"/>
                    <a:pt x="3197" y="13783"/>
                  </a:cubicBezTo>
                  <a:cubicBezTo>
                    <a:pt x="3943" y="13783"/>
                    <a:pt x="4688" y="13498"/>
                    <a:pt x="5257" y="12929"/>
                  </a:cubicBezTo>
                  <a:lnTo>
                    <a:pt x="13216" y="4970"/>
                  </a:lnTo>
                  <a:cubicBezTo>
                    <a:pt x="14352" y="3833"/>
                    <a:pt x="14352" y="1989"/>
                    <a:pt x="13215" y="852"/>
                  </a:cubicBezTo>
                  <a:cubicBezTo>
                    <a:pt x="12647" y="284"/>
                    <a:pt x="11902" y="0"/>
                    <a:pt x="111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" name="Google Shape;1893;p49">
              <a:extLst>
                <a:ext uri="{FF2B5EF4-FFF2-40B4-BE49-F238E27FC236}">
                  <a16:creationId xmlns:a16="http://schemas.microsoft.com/office/drawing/2014/main" id="{3B5CCE16-53B3-40CD-A0EC-0780ABD1E570}"/>
                </a:ext>
              </a:extLst>
            </p:cNvPr>
            <p:cNvSpPr/>
            <p:nvPr/>
          </p:nvSpPr>
          <p:spPr>
            <a:xfrm>
              <a:off x="5722325" y="4045125"/>
              <a:ext cx="230875" cy="223725"/>
            </a:xfrm>
            <a:custGeom>
              <a:avLst/>
              <a:gdLst/>
              <a:ahLst/>
              <a:cxnLst/>
              <a:rect l="l" t="t" r="r" b="b"/>
              <a:pathLst>
                <a:path w="9235" h="8949" extrusionOk="0">
                  <a:moveTo>
                    <a:pt x="5115" y="0"/>
                  </a:moveTo>
                  <a:lnTo>
                    <a:pt x="1137" y="3978"/>
                  </a:lnTo>
                  <a:cubicBezTo>
                    <a:pt x="0" y="5115"/>
                    <a:pt x="0" y="6959"/>
                    <a:pt x="1137" y="8096"/>
                  </a:cubicBezTo>
                  <a:cubicBezTo>
                    <a:pt x="1705" y="8665"/>
                    <a:pt x="2450" y="8949"/>
                    <a:pt x="3195" y="8949"/>
                  </a:cubicBezTo>
                  <a:cubicBezTo>
                    <a:pt x="3941" y="8949"/>
                    <a:pt x="4686" y="8665"/>
                    <a:pt x="5255" y="8096"/>
                  </a:cubicBezTo>
                  <a:lnTo>
                    <a:pt x="9235" y="4118"/>
                  </a:lnTo>
                  <a:lnTo>
                    <a:pt x="51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" name="Google Shape;1894;p49">
              <a:extLst>
                <a:ext uri="{FF2B5EF4-FFF2-40B4-BE49-F238E27FC236}">
                  <a16:creationId xmlns:a16="http://schemas.microsoft.com/office/drawing/2014/main" id="{29B78FBD-7BA5-4BED-A019-ADA36DE271E7}"/>
                </a:ext>
              </a:extLst>
            </p:cNvPr>
            <p:cNvSpPr/>
            <p:nvPr/>
          </p:nvSpPr>
          <p:spPr>
            <a:xfrm>
              <a:off x="4663675" y="3676075"/>
              <a:ext cx="358775" cy="344600"/>
            </a:xfrm>
            <a:custGeom>
              <a:avLst/>
              <a:gdLst/>
              <a:ahLst/>
              <a:cxnLst/>
              <a:rect l="l" t="t" r="r" b="b"/>
              <a:pathLst>
                <a:path w="14351" h="13784" extrusionOk="0">
                  <a:moveTo>
                    <a:pt x="11155" y="1"/>
                  </a:moveTo>
                  <a:cubicBezTo>
                    <a:pt x="10410" y="1"/>
                    <a:pt x="9664" y="285"/>
                    <a:pt x="9095" y="853"/>
                  </a:cubicBezTo>
                  <a:lnTo>
                    <a:pt x="1136" y="8813"/>
                  </a:lnTo>
                  <a:cubicBezTo>
                    <a:pt x="1" y="9950"/>
                    <a:pt x="1" y="11794"/>
                    <a:pt x="1136" y="12932"/>
                  </a:cubicBezTo>
                  <a:cubicBezTo>
                    <a:pt x="1705" y="13500"/>
                    <a:pt x="2451" y="13784"/>
                    <a:pt x="3196" y="13784"/>
                  </a:cubicBezTo>
                  <a:cubicBezTo>
                    <a:pt x="3941" y="13784"/>
                    <a:pt x="4687" y="13500"/>
                    <a:pt x="5256" y="12932"/>
                  </a:cubicBezTo>
                  <a:lnTo>
                    <a:pt x="13215" y="4972"/>
                  </a:lnTo>
                  <a:cubicBezTo>
                    <a:pt x="14350" y="3833"/>
                    <a:pt x="14350" y="1990"/>
                    <a:pt x="13213" y="853"/>
                  </a:cubicBezTo>
                  <a:cubicBezTo>
                    <a:pt x="12645" y="285"/>
                    <a:pt x="11900" y="1"/>
                    <a:pt x="111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" name="Google Shape;1895;p49">
              <a:extLst>
                <a:ext uri="{FF2B5EF4-FFF2-40B4-BE49-F238E27FC236}">
                  <a16:creationId xmlns:a16="http://schemas.microsoft.com/office/drawing/2014/main" id="{7108F8DC-1A4D-4F90-9760-25690069663E}"/>
                </a:ext>
              </a:extLst>
            </p:cNvPr>
            <p:cNvSpPr/>
            <p:nvPr/>
          </p:nvSpPr>
          <p:spPr>
            <a:xfrm>
              <a:off x="4663675" y="3796900"/>
              <a:ext cx="230900" cy="223775"/>
            </a:xfrm>
            <a:custGeom>
              <a:avLst/>
              <a:gdLst/>
              <a:ahLst/>
              <a:cxnLst/>
              <a:rect l="l" t="t" r="r" b="b"/>
              <a:pathLst>
                <a:path w="9236" h="8951" extrusionOk="0">
                  <a:moveTo>
                    <a:pt x="5116" y="0"/>
                  </a:moveTo>
                  <a:lnTo>
                    <a:pt x="1136" y="3980"/>
                  </a:lnTo>
                  <a:cubicBezTo>
                    <a:pt x="1" y="5117"/>
                    <a:pt x="1" y="6960"/>
                    <a:pt x="1136" y="8099"/>
                  </a:cubicBezTo>
                  <a:cubicBezTo>
                    <a:pt x="1705" y="8667"/>
                    <a:pt x="2451" y="8951"/>
                    <a:pt x="3196" y="8951"/>
                  </a:cubicBezTo>
                  <a:cubicBezTo>
                    <a:pt x="3941" y="8951"/>
                    <a:pt x="4687" y="8667"/>
                    <a:pt x="5256" y="8099"/>
                  </a:cubicBezTo>
                  <a:lnTo>
                    <a:pt x="9235" y="4118"/>
                  </a:lnTo>
                  <a:lnTo>
                    <a:pt x="5116" y="0"/>
                  </a:lnTo>
                  <a:close/>
                </a:path>
              </a:pathLst>
            </a:custGeom>
            <a:solidFill>
              <a:srgbClr val="FF213D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" name="Google Shape;1896;p49">
              <a:extLst>
                <a:ext uri="{FF2B5EF4-FFF2-40B4-BE49-F238E27FC236}">
                  <a16:creationId xmlns:a16="http://schemas.microsoft.com/office/drawing/2014/main" id="{A79E96D1-93C9-4554-8FC6-2740D7FA7C31}"/>
                </a:ext>
              </a:extLst>
            </p:cNvPr>
            <p:cNvSpPr/>
            <p:nvPr/>
          </p:nvSpPr>
          <p:spPr>
            <a:xfrm>
              <a:off x="4827025" y="3839450"/>
              <a:ext cx="358800" cy="344600"/>
            </a:xfrm>
            <a:custGeom>
              <a:avLst/>
              <a:gdLst/>
              <a:ahLst/>
              <a:cxnLst/>
              <a:rect l="l" t="t" r="r" b="b"/>
              <a:pathLst>
                <a:path w="14352" h="13784" extrusionOk="0">
                  <a:moveTo>
                    <a:pt x="11155" y="1"/>
                  </a:moveTo>
                  <a:cubicBezTo>
                    <a:pt x="10410" y="1"/>
                    <a:pt x="9665" y="285"/>
                    <a:pt x="9096" y="853"/>
                  </a:cubicBezTo>
                  <a:lnTo>
                    <a:pt x="1137" y="8811"/>
                  </a:lnTo>
                  <a:cubicBezTo>
                    <a:pt x="0" y="9949"/>
                    <a:pt x="0" y="11792"/>
                    <a:pt x="1137" y="12931"/>
                  </a:cubicBezTo>
                  <a:cubicBezTo>
                    <a:pt x="1705" y="13499"/>
                    <a:pt x="2451" y="13783"/>
                    <a:pt x="3196" y="13783"/>
                  </a:cubicBezTo>
                  <a:cubicBezTo>
                    <a:pt x="3941" y="13783"/>
                    <a:pt x="4687" y="13499"/>
                    <a:pt x="5255" y="12931"/>
                  </a:cubicBezTo>
                  <a:lnTo>
                    <a:pt x="13214" y="4971"/>
                  </a:lnTo>
                  <a:cubicBezTo>
                    <a:pt x="14351" y="3835"/>
                    <a:pt x="14351" y="1989"/>
                    <a:pt x="13214" y="853"/>
                  </a:cubicBezTo>
                  <a:cubicBezTo>
                    <a:pt x="12646" y="285"/>
                    <a:pt x="11901" y="1"/>
                    <a:pt x="111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" name="Google Shape;1897;p49">
              <a:extLst>
                <a:ext uri="{FF2B5EF4-FFF2-40B4-BE49-F238E27FC236}">
                  <a16:creationId xmlns:a16="http://schemas.microsoft.com/office/drawing/2014/main" id="{4614A70A-C0BB-4ACF-8C07-F840524C6CE1}"/>
                </a:ext>
              </a:extLst>
            </p:cNvPr>
            <p:cNvSpPr/>
            <p:nvPr/>
          </p:nvSpPr>
          <p:spPr>
            <a:xfrm>
              <a:off x="4826675" y="3960250"/>
              <a:ext cx="231225" cy="224025"/>
            </a:xfrm>
            <a:custGeom>
              <a:avLst/>
              <a:gdLst/>
              <a:ahLst/>
              <a:cxnLst/>
              <a:rect l="l" t="t" r="r" b="b"/>
              <a:pathLst>
                <a:path w="9249" h="8961" extrusionOk="0">
                  <a:moveTo>
                    <a:pt x="5130" y="1"/>
                  </a:moveTo>
                  <a:lnTo>
                    <a:pt x="1151" y="3979"/>
                  </a:lnTo>
                  <a:cubicBezTo>
                    <a:pt x="5" y="5116"/>
                    <a:pt x="1" y="6966"/>
                    <a:pt x="1142" y="8108"/>
                  </a:cubicBezTo>
                  <a:cubicBezTo>
                    <a:pt x="1710" y="8676"/>
                    <a:pt x="2456" y="8960"/>
                    <a:pt x="3201" y="8960"/>
                  </a:cubicBezTo>
                  <a:cubicBezTo>
                    <a:pt x="3951" y="8960"/>
                    <a:pt x="4700" y="8673"/>
                    <a:pt x="5269" y="8099"/>
                  </a:cubicBezTo>
                  <a:lnTo>
                    <a:pt x="9249" y="4119"/>
                  </a:lnTo>
                  <a:lnTo>
                    <a:pt x="5130" y="1"/>
                  </a:lnTo>
                  <a:close/>
                </a:path>
              </a:pathLst>
            </a:custGeom>
            <a:solidFill>
              <a:srgbClr val="FF213D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" name="Google Shape;1898;p49">
              <a:extLst>
                <a:ext uri="{FF2B5EF4-FFF2-40B4-BE49-F238E27FC236}">
                  <a16:creationId xmlns:a16="http://schemas.microsoft.com/office/drawing/2014/main" id="{D8D0C9A3-6A59-483B-AE38-5B6B9AB80006}"/>
                </a:ext>
              </a:extLst>
            </p:cNvPr>
            <p:cNvSpPr/>
            <p:nvPr/>
          </p:nvSpPr>
          <p:spPr>
            <a:xfrm>
              <a:off x="4990375" y="4002825"/>
              <a:ext cx="358850" cy="344575"/>
            </a:xfrm>
            <a:custGeom>
              <a:avLst/>
              <a:gdLst/>
              <a:ahLst/>
              <a:cxnLst/>
              <a:rect l="l" t="t" r="r" b="b"/>
              <a:pathLst>
                <a:path w="14354" h="13783" extrusionOk="0">
                  <a:moveTo>
                    <a:pt x="11156" y="0"/>
                  </a:moveTo>
                  <a:cubicBezTo>
                    <a:pt x="10411" y="0"/>
                    <a:pt x="9666" y="284"/>
                    <a:pt x="9098" y="852"/>
                  </a:cubicBezTo>
                  <a:lnTo>
                    <a:pt x="1138" y="8811"/>
                  </a:lnTo>
                  <a:cubicBezTo>
                    <a:pt x="1" y="9949"/>
                    <a:pt x="1" y="11792"/>
                    <a:pt x="1138" y="12929"/>
                  </a:cubicBezTo>
                  <a:cubicBezTo>
                    <a:pt x="1706" y="13498"/>
                    <a:pt x="2452" y="13782"/>
                    <a:pt x="3198" y="13782"/>
                  </a:cubicBezTo>
                  <a:cubicBezTo>
                    <a:pt x="3943" y="13782"/>
                    <a:pt x="4688" y="13498"/>
                    <a:pt x="5256" y="12929"/>
                  </a:cubicBezTo>
                  <a:lnTo>
                    <a:pt x="13215" y="4970"/>
                  </a:lnTo>
                  <a:cubicBezTo>
                    <a:pt x="14353" y="3833"/>
                    <a:pt x="14352" y="1988"/>
                    <a:pt x="13215" y="852"/>
                  </a:cubicBezTo>
                  <a:cubicBezTo>
                    <a:pt x="12647" y="284"/>
                    <a:pt x="11901" y="0"/>
                    <a:pt x="111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" name="Google Shape;1899;p49">
              <a:extLst>
                <a:ext uri="{FF2B5EF4-FFF2-40B4-BE49-F238E27FC236}">
                  <a16:creationId xmlns:a16="http://schemas.microsoft.com/office/drawing/2014/main" id="{C5EC1524-D6A6-4DB4-A6C5-3E63C9B3840F}"/>
                </a:ext>
              </a:extLst>
            </p:cNvPr>
            <p:cNvSpPr/>
            <p:nvPr/>
          </p:nvSpPr>
          <p:spPr>
            <a:xfrm>
              <a:off x="4990375" y="4123600"/>
              <a:ext cx="230900" cy="223800"/>
            </a:xfrm>
            <a:custGeom>
              <a:avLst/>
              <a:gdLst/>
              <a:ahLst/>
              <a:cxnLst/>
              <a:rect l="l" t="t" r="r" b="b"/>
              <a:pathLst>
                <a:path w="9236" h="8952" extrusionOk="0">
                  <a:moveTo>
                    <a:pt x="5117" y="0"/>
                  </a:moveTo>
                  <a:lnTo>
                    <a:pt x="1138" y="3980"/>
                  </a:lnTo>
                  <a:cubicBezTo>
                    <a:pt x="1" y="5118"/>
                    <a:pt x="1" y="6961"/>
                    <a:pt x="1138" y="8098"/>
                  </a:cubicBezTo>
                  <a:cubicBezTo>
                    <a:pt x="1706" y="8667"/>
                    <a:pt x="2451" y="8951"/>
                    <a:pt x="3197" y="8951"/>
                  </a:cubicBezTo>
                  <a:cubicBezTo>
                    <a:pt x="3942" y="8951"/>
                    <a:pt x="4688" y="8667"/>
                    <a:pt x="5256" y="8098"/>
                  </a:cubicBezTo>
                  <a:lnTo>
                    <a:pt x="9236" y="4120"/>
                  </a:lnTo>
                  <a:lnTo>
                    <a:pt x="51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" name="Google Shape;1900;p49">
              <a:extLst>
                <a:ext uri="{FF2B5EF4-FFF2-40B4-BE49-F238E27FC236}">
                  <a16:creationId xmlns:a16="http://schemas.microsoft.com/office/drawing/2014/main" id="{0D15B094-69F4-4949-B5BB-2DC3884DFA20}"/>
                </a:ext>
              </a:extLst>
            </p:cNvPr>
            <p:cNvSpPr/>
            <p:nvPr/>
          </p:nvSpPr>
          <p:spPr>
            <a:xfrm>
              <a:off x="5153750" y="4166150"/>
              <a:ext cx="358775" cy="344600"/>
            </a:xfrm>
            <a:custGeom>
              <a:avLst/>
              <a:gdLst/>
              <a:ahLst/>
              <a:cxnLst/>
              <a:rect l="l" t="t" r="r" b="b"/>
              <a:pathLst>
                <a:path w="14351" h="13784" extrusionOk="0">
                  <a:moveTo>
                    <a:pt x="11154" y="1"/>
                  </a:moveTo>
                  <a:cubicBezTo>
                    <a:pt x="10409" y="1"/>
                    <a:pt x="9664" y="285"/>
                    <a:pt x="9095" y="854"/>
                  </a:cubicBezTo>
                  <a:lnTo>
                    <a:pt x="1136" y="8813"/>
                  </a:lnTo>
                  <a:cubicBezTo>
                    <a:pt x="1" y="9948"/>
                    <a:pt x="1" y="11794"/>
                    <a:pt x="1136" y="12931"/>
                  </a:cubicBezTo>
                  <a:cubicBezTo>
                    <a:pt x="1704" y="13499"/>
                    <a:pt x="2450" y="13784"/>
                    <a:pt x="3195" y="13784"/>
                  </a:cubicBezTo>
                  <a:cubicBezTo>
                    <a:pt x="3940" y="13784"/>
                    <a:pt x="4686" y="13499"/>
                    <a:pt x="5254" y="12931"/>
                  </a:cubicBezTo>
                  <a:lnTo>
                    <a:pt x="13213" y="4970"/>
                  </a:lnTo>
                  <a:cubicBezTo>
                    <a:pt x="14350" y="3833"/>
                    <a:pt x="14350" y="1990"/>
                    <a:pt x="13213" y="854"/>
                  </a:cubicBezTo>
                  <a:cubicBezTo>
                    <a:pt x="12644" y="285"/>
                    <a:pt x="11899" y="1"/>
                    <a:pt x="111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" name="Google Shape;1901;p49">
              <a:extLst>
                <a:ext uri="{FF2B5EF4-FFF2-40B4-BE49-F238E27FC236}">
                  <a16:creationId xmlns:a16="http://schemas.microsoft.com/office/drawing/2014/main" id="{771312C7-FFDA-41FF-8AB3-B3F8DAB52A06}"/>
                </a:ext>
              </a:extLst>
            </p:cNvPr>
            <p:cNvSpPr/>
            <p:nvPr/>
          </p:nvSpPr>
          <p:spPr>
            <a:xfrm>
              <a:off x="5153750" y="4286925"/>
              <a:ext cx="230850" cy="223825"/>
            </a:xfrm>
            <a:custGeom>
              <a:avLst/>
              <a:gdLst/>
              <a:ahLst/>
              <a:cxnLst/>
              <a:rect l="l" t="t" r="r" b="b"/>
              <a:pathLst>
                <a:path w="9234" h="8953" extrusionOk="0">
                  <a:moveTo>
                    <a:pt x="5116" y="1"/>
                  </a:moveTo>
                  <a:lnTo>
                    <a:pt x="1136" y="3982"/>
                  </a:lnTo>
                  <a:cubicBezTo>
                    <a:pt x="1" y="5117"/>
                    <a:pt x="1" y="6963"/>
                    <a:pt x="1136" y="8100"/>
                  </a:cubicBezTo>
                  <a:cubicBezTo>
                    <a:pt x="1704" y="8668"/>
                    <a:pt x="2450" y="8953"/>
                    <a:pt x="3195" y="8953"/>
                  </a:cubicBezTo>
                  <a:cubicBezTo>
                    <a:pt x="3940" y="8953"/>
                    <a:pt x="4686" y="8668"/>
                    <a:pt x="5254" y="8100"/>
                  </a:cubicBezTo>
                  <a:lnTo>
                    <a:pt x="9234" y="4119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" name="Google Shape;1902;p49">
              <a:extLst>
                <a:ext uri="{FF2B5EF4-FFF2-40B4-BE49-F238E27FC236}">
                  <a16:creationId xmlns:a16="http://schemas.microsoft.com/office/drawing/2014/main" id="{44F21262-DDFF-4922-B929-4F204FC0E7B9}"/>
                </a:ext>
              </a:extLst>
            </p:cNvPr>
            <p:cNvSpPr/>
            <p:nvPr/>
          </p:nvSpPr>
          <p:spPr>
            <a:xfrm>
              <a:off x="5317050" y="4329500"/>
              <a:ext cx="358850" cy="344575"/>
            </a:xfrm>
            <a:custGeom>
              <a:avLst/>
              <a:gdLst/>
              <a:ahLst/>
              <a:cxnLst/>
              <a:rect l="l" t="t" r="r" b="b"/>
              <a:pathLst>
                <a:path w="14354" h="13783" extrusionOk="0">
                  <a:moveTo>
                    <a:pt x="11156" y="1"/>
                  </a:moveTo>
                  <a:cubicBezTo>
                    <a:pt x="10411" y="1"/>
                    <a:pt x="9666" y="285"/>
                    <a:pt x="9098" y="854"/>
                  </a:cubicBezTo>
                  <a:lnTo>
                    <a:pt x="1139" y="8812"/>
                  </a:lnTo>
                  <a:cubicBezTo>
                    <a:pt x="1" y="9949"/>
                    <a:pt x="2" y="11795"/>
                    <a:pt x="1139" y="12930"/>
                  </a:cubicBezTo>
                  <a:cubicBezTo>
                    <a:pt x="1707" y="13499"/>
                    <a:pt x="2453" y="13783"/>
                    <a:pt x="3198" y="13783"/>
                  </a:cubicBezTo>
                  <a:cubicBezTo>
                    <a:pt x="3943" y="13783"/>
                    <a:pt x="4689" y="13499"/>
                    <a:pt x="5257" y="12930"/>
                  </a:cubicBezTo>
                  <a:lnTo>
                    <a:pt x="13215" y="4971"/>
                  </a:lnTo>
                  <a:cubicBezTo>
                    <a:pt x="14353" y="3834"/>
                    <a:pt x="14353" y="1991"/>
                    <a:pt x="13215" y="854"/>
                  </a:cubicBezTo>
                  <a:cubicBezTo>
                    <a:pt x="12646" y="285"/>
                    <a:pt x="11901" y="1"/>
                    <a:pt x="11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" name="Google Shape;1903;p49">
              <a:extLst>
                <a:ext uri="{FF2B5EF4-FFF2-40B4-BE49-F238E27FC236}">
                  <a16:creationId xmlns:a16="http://schemas.microsoft.com/office/drawing/2014/main" id="{CE8FE865-FB42-4219-AC79-40CACD3307A7}"/>
                </a:ext>
              </a:extLst>
            </p:cNvPr>
            <p:cNvSpPr/>
            <p:nvPr/>
          </p:nvSpPr>
          <p:spPr>
            <a:xfrm>
              <a:off x="5317050" y="4450300"/>
              <a:ext cx="230900" cy="223775"/>
            </a:xfrm>
            <a:custGeom>
              <a:avLst/>
              <a:gdLst/>
              <a:ahLst/>
              <a:cxnLst/>
              <a:rect l="l" t="t" r="r" b="b"/>
              <a:pathLst>
                <a:path w="9236" h="8951" extrusionOk="0">
                  <a:moveTo>
                    <a:pt x="5119" y="0"/>
                  </a:moveTo>
                  <a:lnTo>
                    <a:pt x="1139" y="3980"/>
                  </a:lnTo>
                  <a:cubicBezTo>
                    <a:pt x="1" y="5117"/>
                    <a:pt x="2" y="6961"/>
                    <a:pt x="1139" y="8098"/>
                  </a:cubicBezTo>
                  <a:cubicBezTo>
                    <a:pt x="1707" y="8667"/>
                    <a:pt x="2453" y="8951"/>
                    <a:pt x="3198" y="8951"/>
                  </a:cubicBezTo>
                  <a:cubicBezTo>
                    <a:pt x="3943" y="8951"/>
                    <a:pt x="4689" y="8667"/>
                    <a:pt x="5257" y="8098"/>
                  </a:cubicBezTo>
                  <a:lnTo>
                    <a:pt x="9235" y="4119"/>
                  </a:lnTo>
                  <a:lnTo>
                    <a:pt x="51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" name="Google Shape;1904;p49">
              <a:extLst>
                <a:ext uri="{FF2B5EF4-FFF2-40B4-BE49-F238E27FC236}">
                  <a16:creationId xmlns:a16="http://schemas.microsoft.com/office/drawing/2014/main" id="{CFF581C0-B30E-4076-B4F1-632668319F77}"/>
                </a:ext>
              </a:extLst>
            </p:cNvPr>
            <p:cNvSpPr/>
            <p:nvPr/>
          </p:nvSpPr>
          <p:spPr>
            <a:xfrm>
              <a:off x="923500" y="3988200"/>
              <a:ext cx="623900" cy="845975"/>
            </a:xfrm>
            <a:custGeom>
              <a:avLst/>
              <a:gdLst/>
              <a:ahLst/>
              <a:cxnLst/>
              <a:rect l="l" t="t" r="r" b="b"/>
              <a:pathLst>
                <a:path w="24956" h="33839" extrusionOk="0">
                  <a:moveTo>
                    <a:pt x="10614" y="0"/>
                  </a:moveTo>
                  <a:lnTo>
                    <a:pt x="7473" y="14421"/>
                  </a:lnTo>
                  <a:lnTo>
                    <a:pt x="1" y="29024"/>
                  </a:lnTo>
                  <a:lnTo>
                    <a:pt x="1" y="33838"/>
                  </a:lnTo>
                  <a:lnTo>
                    <a:pt x="24956" y="33838"/>
                  </a:lnTo>
                  <a:lnTo>
                    <a:pt x="24956" y="22674"/>
                  </a:lnTo>
                  <a:lnTo>
                    <a:pt x="24956" y="19200"/>
                  </a:lnTo>
                  <a:lnTo>
                    <a:pt x="24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" name="Google Shape;1905;p49">
              <a:extLst>
                <a:ext uri="{FF2B5EF4-FFF2-40B4-BE49-F238E27FC236}">
                  <a16:creationId xmlns:a16="http://schemas.microsoft.com/office/drawing/2014/main" id="{406304CA-35D7-4C80-909D-74CD898E65EE}"/>
                </a:ext>
              </a:extLst>
            </p:cNvPr>
            <p:cNvSpPr/>
            <p:nvPr/>
          </p:nvSpPr>
          <p:spPr>
            <a:xfrm>
              <a:off x="1547375" y="3717600"/>
              <a:ext cx="1147350" cy="1116575"/>
            </a:xfrm>
            <a:custGeom>
              <a:avLst/>
              <a:gdLst/>
              <a:ahLst/>
              <a:cxnLst/>
              <a:rect l="l" t="t" r="r" b="b"/>
              <a:pathLst>
                <a:path w="45894" h="44663" extrusionOk="0">
                  <a:moveTo>
                    <a:pt x="1" y="0"/>
                  </a:moveTo>
                  <a:lnTo>
                    <a:pt x="1" y="44662"/>
                  </a:lnTo>
                  <a:lnTo>
                    <a:pt x="45893" y="44662"/>
                  </a:lnTo>
                  <a:lnTo>
                    <a:pt x="45893" y="4301"/>
                  </a:lnTo>
                  <a:cubicBezTo>
                    <a:pt x="45893" y="1925"/>
                    <a:pt x="43967" y="0"/>
                    <a:pt x="415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" name="Google Shape;1906;p49">
              <a:extLst>
                <a:ext uri="{FF2B5EF4-FFF2-40B4-BE49-F238E27FC236}">
                  <a16:creationId xmlns:a16="http://schemas.microsoft.com/office/drawing/2014/main" id="{92093E11-D8E3-463B-882A-7429FE82A292}"/>
                </a:ext>
              </a:extLst>
            </p:cNvPr>
            <p:cNvSpPr/>
            <p:nvPr/>
          </p:nvSpPr>
          <p:spPr>
            <a:xfrm>
              <a:off x="1547375" y="4713800"/>
              <a:ext cx="1147350" cy="120375"/>
            </a:xfrm>
            <a:custGeom>
              <a:avLst/>
              <a:gdLst/>
              <a:ahLst/>
              <a:cxnLst/>
              <a:rect l="l" t="t" r="r" b="b"/>
              <a:pathLst>
                <a:path w="45894" h="4815" extrusionOk="0">
                  <a:moveTo>
                    <a:pt x="1" y="0"/>
                  </a:moveTo>
                  <a:lnTo>
                    <a:pt x="1" y="4814"/>
                  </a:lnTo>
                  <a:lnTo>
                    <a:pt x="45893" y="4814"/>
                  </a:lnTo>
                  <a:lnTo>
                    <a:pt x="458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" name="Google Shape;1907;p49">
              <a:extLst>
                <a:ext uri="{FF2B5EF4-FFF2-40B4-BE49-F238E27FC236}">
                  <a16:creationId xmlns:a16="http://schemas.microsoft.com/office/drawing/2014/main" id="{05303960-B724-4803-9935-88B93A485842}"/>
                </a:ext>
              </a:extLst>
            </p:cNvPr>
            <p:cNvSpPr/>
            <p:nvPr/>
          </p:nvSpPr>
          <p:spPr>
            <a:xfrm>
              <a:off x="923500" y="4713800"/>
              <a:ext cx="623875" cy="120375"/>
            </a:xfrm>
            <a:custGeom>
              <a:avLst/>
              <a:gdLst/>
              <a:ahLst/>
              <a:cxnLst/>
              <a:rect l="l" t="t" r="r" b="b"/>
              <a:pathLst>
                <a:path w="24955" h="4815" extrusionOk="0">
                  <a:moveTo>
                    <a:pt x="1" y="0"/>
                  </a:moveTo>
                  <a:lnTo>
                    <a:pt x="1" y="4814"/>
                  </a:lnTo>
                  <a:lnTo>
                    <a:pt x="24954" y="4814"/>
                  </a:lnTo>
                  <a:lnTo>
                    <a:pt x="249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" name="Google Shape;1908;p49">
              <a:extLst>
                <a:ext uri="{FF2B5EF4-FFF2-40B4-BE49-F238E27FC236}">
                  <a16:creationId xmlns:a16="http://schemas.microsoft.com/office/drawing/2014/main" id="{A1CFA6EB-13C7-40BB-A077-252704E49E0A}"/>
                </a:ext>
              </a:extLst>
            </p:cNvPr>
            <p:cNvSpPr/>
            <p:nvPr/>
          </p:nvSpPr>
          <p:spPr>
            <a:xfrm>
              <a:off x="1037675" y="4654800"/>
              <a:ext cx="358750" cy="179375"/>
            </a:xfrm>
            <a:custGeom>
              <a:avLst/>
              <a:gdLst/>
              <a:ahLst/>
              <a:cxnLst/>
              <a:rect l="l" t="t" r="r" b="b"/>
              <a:pathLst>
                <a:path w="14350" h="7175" extrusionOk="0">
                  <a:moveTo>
                    <a:pt x="7174" y="0"/>
                  </a:moveTo>
                  <a:cubicBezTo>
                    <a:pt x="3213" y="0"/>
                    <a:pt x="0" y="3213"/>
                    <a:pt x="0" y="7174"/>
                  </a:cubicBezTo>
                  <a:lnTo>
                    <a:pt x="14350" y="7174"/>
                  </a:lnTo>
                  <a:cubicBezTo>
                    <a:pt x="14350" y="3213"/>
                    <a:pt x="11138" y="0"/>
                    <a:pt x="71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" name="Google Shape;1909;p49">
              <a:extLst>
                <a:ext uri="{FF2B5EF4-FFF2-40B4-BE49-F238E27FC236}">
                  <a16:creationId xmlns:a16="http://schemas.microsoft.com/office/drawing/2014/main" id="{38144C2A-F52B-4CC3-884F-60F47A722A6D}"/>
                </a:ext>
              </a:extLst>
            </p:cNvPr>
            <p:cNvSpPr/>
            <p:nvPr/>
          </p:nvSpPr>
          <p:spPr>
            <a:xfrm>
              <a:off x="2101000" y="4654800"/>
              <a:ext cx="358775" cy="179375"/>
            </a:xfrm>
            <a:custGeom>
              <a:avLst/>
              <a:gdLst/>
              <a:ahLst/>
              <a:cxnLst/>
              <a:rect l="l" t="t" r="r" b="b"/>
              <a:pathLst>
                <a:path w="14351" h="7175" extrusionOk="0">
                  <a:moveTo>
                    <a:pt x="7175" y="0"/>
                  </a:moveTo>
                  <a:cubicBezTo>
                    <a:pt x="3213" y="0"/>
                    <a:pt x="0" y="3213"/>
                    <a:pt x="0" y="7174"/>
                  </a:cubicBezTo>
                  <a:lnTo>
                    <a:pt x="14350" y="7174"/>
                  </a:lnTo>
                  <a:cubicBezTo>
                    <a:pt x="14350" y="3213"/>
                    <a:pt x="11138" y="0"/>
                    <a:pt x="71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" name="Google Shape;1910;p49">
              <a:extLst>
                <a:ext uri="{FF2B5EF4-FFF2-40B4-BE49-F238E27FC236}">
                  <a16:creationId xmlns:a16="http://schemas.microsoft.com/office/drawing/2014/main" id="{A0A64AC2-0D0E-4CFE-A539-D52DBA4F3F29}"/>
                </a:ext>
              </a:extLst>
            </p:cNvPr>
            <p:cNvSpPr/>
            <p:nvPr/>
          </p:nvSpPr>
          <p:spPr>
            <a:xfrm>
              <a:off x="1074000" y="4691075"/>
              <a:ext cx="286125" cy="286175"/>
            </a:xfrm>
            <a:custGeom>
              <a:avLst/>
              <a:gdLst/>
              <a:ahLst/>
              <a:cxnLst/>
              <a:rect l="l" t="t" r="r" b="b"/>
              <a:pathLst>
                <a:path w="11445" h="11447" extrusionOk="0">
                  <a:moveTo>
                    <a:pt x="5721" y="0"/>
                  </a:moveTo>
                  <a:cubicBezTo>
                    <a:pt x="2561" y="0"/>
                    <a:pt x="0" y="2563"/>
                    <a:pt x="0" y="5723"/>
                  </a:cubicBezTo>
                  <a:cubicBezTo>
                    <a:pt x="0" y="8883"/>
                    <a:pt x="2561" y="11446"/>
                    <a:pt x="5721" y="11446"/>
                  </a:cubicBezTo>
                  <a:cubicBezTo>
                    <a:pt x="8882" y="11446"/>
                    <a:pt x="11444" y="8883"/>
                    <a:pt x="11444" y="5723"/>
                  </a:cubicBezTo>
                  <a:cubicBezTo>
                    <a:pt x="11444" y="2563"/>
                    <a:pt x="8882" y="0"/>
                    <a:pt x="57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" name="Google Shape;1911;p49">
              <a:extLst>
                <a:ext uri="{FF2B5EF4-FFF2-40B4-BE49-F238E27FC236}">
                  <a16:creationId xmlns:a16="http://schemas.microsoft.com/office/drawing/2014/main" id="{B7B8D97C-25BD-459A-A373-61F2EB72AF0C}"/>
                </a:ext>
              </a:extLst>
            </p:cNvPr>
            <p:cNvSpPr/>
            <p:nvPr/>
          </p:nvSpPr>
          <p:spPr>
            <a:xfrm>
              <a:off x="2137325" y="4691075"/>
              <a:ext cx="286125" cy="286175"/>
            </a:xfrm>
            <a:custGeom>
              <a:avLst/>
              <a:gdLst/>
              <a:ahLst/>
              <a:cxnLst/>
              <a:rect l="l" t="t" r="r" b="b"/>
              <a:pathLst>
                <a:path w="11445" h="11447" extrusionOk="0">
                  <a:moveTo>
                    <a:pt x="5722" y="0"/>
                  </a:moveTo>
                  <a:cubicBezTo>
                    <a:pt x="2561" y="0"/>
                    <a:pt x="0" y="2563"/>
                    <a:pt x="0" y="5723"/>
                  </a:cubicBezTo>
                  <a:cubicBezTo>
                    <a:pt x="0" y="8883"/>
                    <a:pt x="2561" y="11446"/>
                    <a:pt x="5722" y="11446"/>
                  </a:cubicBezTo>
                  <a:cubicBezTo>
                    <a:pt x="8883" y="11446"/>
                    <a:pt x="11444" y="8883"/>
                    <a:pt x="11444" y="5723"/>
                  </a:cubicBezTo>
                  <a:cubicBezTo>
                    <a:pt x="11444" y="2563"/>
                    <a:pt x="8883" y="0"/>
                    <a:pt x="57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" name="Google Shape;1912;p49">
              <a:extLst>
                <a:ext uri="{FF2B5EF4-FFF2-40B4-BE49-F238E27FC236}">
                  <a16:creationId xmlns:a16="http://schemas.microsoft.com/office/drawing/2014/main" id="{63AE8D0B-649B-465A-B599-543B750AC9F0}"/>
                </a:ext>
              </a:extLst>
            </p:cNvPr>
            <p:cNvSpPr/>
            <p:nvPr/>
          </p:nvSpPr>
          <p:spPr>
            <a:xfrm>
              <a:off x="1161350" y="4041975"/>
              <a:ext cx="332275" cy="325050"/>
            </a:xfrm>
            <a:custGeom>
              <a:avLst/>
              <a:gdLst/>
              <a:ahLst/>
              <a:cxnLst/>
              <a:rect l="l" t="t" r="r" b="b"/>
              <a:pathLst>
                <a:path w="13291" h="13002" extrusionOk="0">
                  <a:moveTo>
                    <a:pt x="2832" y="1"/>
                  </a:moveTo>
                  <a:lnTo>
                    <a:pt x="0" y="13002"/>
                  </a:lnTo>
                  <a:lnTo>
                    <a:pt x="13290" y="13002"/>
                  </a:lnTo>
                  <a:lnTo>
                    <a:pt x="132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" name="Google Shape;1913;p49">
              <a:extLst>
                <a:ext uri="{FF2B5EF4-FFF2-40B4-BE49-F238E27FC236}">
                  <a16:creationId xmlns:a16="http://schemas.microsoft.com/office/drawing/2014/main" id="{8BD113B8-794F-4935-BA7D-B57CB13E0AF3}"/>
                </a:ext>
              </a:extLst>
            </p:cNvPr>
            <p:cNvSpPr/>
            <p:nvPr/>
          </p:nvSpPr>
          <p:spPr>
            <a:xfrm>
              <a:off x="1139875" y="4762625"/>
              <a:ext cx="148725" cy="143100"/>
            </a:xfrm>
            <a:custGeom>
              <a:avLst/>
              <a:gdLst/>
              <a:ahLst/>
              <a:cxnLst/>
              <a:rect l="l" t="t" r="r" b="b"/>
              <a:pathLst>
                <a:path w="5949" h="5724" extrusionOk="0">
                  <a:moveTo>
                    <a:pt x="3086" y="1"/>
                  </a:moveTo>
                  <a:cubicBezTo>
                    <a:pt x="1930" y="1"/>
                    <a:pt x="886" y="698"/>
                    <a:pt x="443" y="1768"/>
                  </a:cubicBezTo>
                  <a:cubicBezTo>
                    <a:pt x="1" y="2836"/>
                    <a:pt x="247" y="4067"/>
                    <a:pt x="1065" y="4885"/>
                  </a:cubicBezTo>
                  <a:cubicBezTo>
                    <a:pt x="1612" y="5432"/>
                    <a:pt x="2344" y="5723"/>
                    <a:pt x="3088" y="5723"/>
                  </a:cubicBezTo>
                  <a:cubicBezTo>
                    <a:pt x="3457" y="5723"/>
                    <a:pt x="3829" y="5652"/>
                    <a:pt x="4183" y="5504"/>
                  </a:cubicBezTo>
                  <a:cubicBezTo>
                    <a:pt x="5253" y="5062"/>
                    <a:pt x="5949" y="4017"/>
                    <a:pt x="5949" y="2861"/>
                  </a:cubicBezTo>
                  <a:cubicBezTo>
                    <a:pt x="5949" y="1280"/>
                    <a:pt x="4667" y="1"/>
                    <a:pt x="30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" name="Google Shape;1914;p49">
              <a:extLst>
                <a:ext uri="{FF2B5EF4-FFF2-40B4-BE49-F238E27FC236}">
                  <a16:creationId xmlns:a16="http://schemas.microsoft.com/office/drawing/2014/main" id="{387F0D96-7221-4856-86F8-C0960BD08506}"/>
                </a:ext>
              </a:extLst>
            </p:cNvPr>
            <p:cNvSpPr/>
            <p:nvPr/>
          </p:nvSpPr>
          <p:spPr>
            <a:xfrm>
              <a:off x="1178475" y="4798375"/>
              <a:ext cx="74325" cy="71550"/>
            </a:xfrm>
            <a:custGeom>
              <a:avLst/>
              <a:gdLst/>
              <a:ahLst/>
              <a:cxnLst/>
              <a:rect l="l" t="t" r="r" b="b"/>
              <a:pathLst>
                <a:path w="2973" h="2862" extrusionOk="0">
                  <a:moveTo>
                    <a:pt x="1542" y="1"/>
                  </a:moveTo>
                  <a:cubicBezTo>
                    <a:pt x="964" y="1"/>
                    <a:pt x="443" y="350"/>
                    <a:pt x="221" y="884"/>
                  </a:cubicBezTo>
                  <a:cubicBezTo>
                    <a:pt x="0" y="1418"/>
                    <a:pt x="123" y="2033"/>
                    <a:pt x="532" y="2443"/>
                  </a:cubicBezTo>
                  <a:cubicBezTo>
                    <a:pt x="805" y="2716"/>
                    <a:pt x="1171" y="2861"/>
                    <a:pt x="1544" y="2861"/>
                  </a:cubicBezTo>
                  <a:cubicBezTo>
                    <a:pt x="1728" y="2861"/>
                    <a:pt x="1914" y="2826"/>
                    <a:pt x="2091" y="2753"/>
                  </a:cubicBezTo>
                  <a:cubicBezTo>
                    <a:pt x="2626" y="2531"/>
                    <a:pt x="2973" y="2009"/>
                    <a:pt x="2973" y="1431"/>
                  </a:cubicBezTo>
                  <a:cubicBezTo>
                    <a:pt x="2973" y="640"/>
                    <a:pt x="2332" y="1"/>
                    <a:pt x="15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" name="Google Shape;1915;p49">
              <a:extLst>
                <a:ext uri="{FF2B5EF4-FFF2-40B4-BE49-F238E27FC236}">
                  <a16:creationId xmlns:a16="http://schemas.microsoft.com/office/drawing/2014/main" id="{47A0F583-6D8F-4D3E-89B4-9F81A142D0BA}"/>
                </a:ext>
              </a:extLst>
            </p:cNvPr>
            <p:cNvSpPr/>
            <p:nvPr/>
          </p:nvSpPr>
          <p:spPr>
            <a:xfrm>
              <a:off x="2203200" y="4762625"/>
              <a:ext cx="148725" cy="143075"/>
            </a:xfrm>
            <a:custGeom>
              <a:avLst/>
              <a:gdLst/>
              <a:ahLst/>
              <a:cxnLst/>
              <a:rect l="l" t="t" r="r" b="b"/>
              <a:pathLst>
                <a:path w="5949" h="5723" extrusionOk="0">
                  <a:moveTo>
                    <a:pt x="3087" y="1"/>
                  </a:moveTo>
                  <a:cubicBezTo>
                    <a:pt x="1930" y="1"/>
                    <a:pt x="886" y="698"/>
                    <a:pt x="443" y="1766"/>
                  </a:cubicBezTo>
                  <a:cubicBezTo>
                    <a:pt x="1" y="2836"/>
                    <a:pt x="245" y="4067"/>
                    <a:pt x="1063" y="4885"/>
                  </a:cubicBezTo>
                  <a:cubicBezTo>
                    <a:pt x="1611" y="5432"/>
                    <a:pt x="2343" y="5723"/>
                    <a:pt x="3088" y="5723"/>
                  </a:cubicBezTo>
                  <a:cubicBezTo>
                    <a:pt x="3456" y="5723"/>
                    <a:pt x="3828" y="5651"/>
                    <a:pt x="4182" y="5504"/>
                  </a:cubicBezTo>
                  <a:cubicBezTo>
                    <a:pt x="5251" y="5062"/>
                    <a:pt x="5949" y="4017"/>
                    <a:pt x="5949" y="2861"/>
                  </a:cubicBezTo>
                  <a:cubicBezTo>
                    <a:pt x="5947" y="1280"/>
                    <a:pt x="4667" y="1"/>
                    <a:pt x="30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" name="Google Shape;1916;p49">
              <a:extLst>
                <a:ext uri="{FF2B5EF4-FFF2-40B4-BE49-F238E27FC236}">
                  <a16:creationId xmlns:a16="http://schemas.microsoft.com/office/drawing/2014/main" id="{90D4C2A1-90DD-4D7A-8DB5-3701554A7CFF}"/>
                </a:ext>
              </a:extLst>
            </p:cNvPr>
            <p:cNvSpPr/>
            <p:nvPr/>
          </p:nvSpPr>
          <p:spPr>
            <a:xfrm>
              <a:off x="2241750" y="4798375"/>
              <a:ext cx="74425" cy="71575"/>
            </a:xfrm>
            <a:custGeom>
              <a:avLst/>
              <a:gdLst/>
              <a:ahLst/>
              <a:cxnLst/>
              <a:rect l="l" t="t" r="r" b="b"/>
              <a:pathLst>
                <a:path w="2977" h="2863" extrusionOk="0">
                  <a:moveTo>
                    <a:pt x="1545" y="1"/>
                  </a:moveTo>
                  <a:cubicBezTo>
                    <a:pt x="966" y="1"/>
                    <a:pt x="445" y="350"/>
                    <a:pt x="223" y="884"/>
                  </a:cubicBezTo>
                  <a:cubicBezTo>
                    <a:pt x="1" y="1419"/>
                    <a:pt x="125" y="2035"/>
                    <a:pt x="533" y="2443"/>
                  </a:cubicBezTo>
                  <a:cubicBezTo>
                    <a:pt x="807" y="2717"/>
                    <a:pt x="1172" y="2862"/>
                    <a:pt x="1545" y="2862"/>
                  </a:cubicBezTo>
                  <a:cubicBezTo>
                    <a:pt x="1729" y="2862"/>
                    <a:pt x="1915" y="2826"/>
                    <a:pt x="2093" y="2753"/>
                  </a:cubicBezTo>
                  <a:cubicBezTo>
                    <a:pt x="2628" y="2531"/>
                    <a:pt x="2976" y="2009"/>
                    <a:pt x="2975" y="1431"/>
                  </a:cubicBezTo>
                  <a:cubicBezTo>
                    <a:pt x="2975" y="640"/>
                    <a:pt x="2334" y="1"/>
                    <a:pt x="15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" name="Google Shape;1917;p49">
              <a:extLst>
                <a:ext uri="{FF2B5EF4-FFF2-40B4-BE49-F238E27FC236}">
                  <a16:creationId xmlns:a16="http://schemas.microsoft.com/office/drawing/2014/main" id="{62899C64-090C-46AF-98E9-8FBC15AFD9A1}"/>
                </a:ext>
              </a:extLst>
            </p:cNvPr>
            <p:cNvSpPr/>
            <p:nvPr/>
          </p:nvSpPr>
          <p:spPr>
            <a:xfrm>
              <a:off x="1837925" y="3868250"/>
              <a:ext cx="598825" cy="598800"/>
            </a:xfrm>
            <a:custGeom>
              <a:avLst/>
              <a:gdLst/>
              <a:ahLst/>
              <a:cxnLst/>
              <a:rect l="l" t="t" r="r" b="b"/>
              <a:pathLst>
                <a:path w="23953" h="23952" extrusionOk="0">
                  <a:moveTo>
                    <a:pt x="11978" y="1"/>
                  </a:moveTo>
                  <a:cubicBezTo>
                    <a:pt x="5364" y="1"/>
                    <a:pt x="0" y="5362"/>
                    <a:pt x="0" y="11975"/>
                  </a:cubicBezTo>
                  <a:cubicBezTo>
                    <a:pt x="0" y="18589"/>
                    <a:pt x="5364" y="23951"/>
                    <a:pt x="11978" y="23951"/>
                  </a:cubicBezTo>
                  <a:cubicBezTo>
                    <a:pt x="18590" y="23951"/>
                    <a:pt x="23952" y="18589"/>
                    <a:pt x="23952" y="11975"/>
                  </a:cubicBezTo>
                  <a:cubicBezTo>
                    <a:pt x="23952" y="5362"/>
                    <a:pt x="18590" y="1"/>
                    <a:pt x="119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" name="Google Shape;1918;p49">
              <a:extLst>
                <a:ext uri="{FF2B5EF4-FFF2-40B4-BE49-F238E27FC236}">
                  <a16:creationId xmlns:a16="http://schemas.microsoft.com/office/drawing/2014/main" id="{D8E96FC4-2D74-4E62-91C2-C093238F9EA8}"/>
                </a:ext>
              </a:extLst>
            </p:cNvPr>
            <p:cNvSpPr/>
            <p:nvPr/>
          </p:nvSpPr>
          <p:spPr>
            <a:xfrm>
              <a:off x="1939050" y="3982900"/>
              <a:ext cx="396525" cy="396625"/>
            </a:xfrm>
            <a:custGeom>
              <a:avLst/>
              <a:gdLst/>
              <a:ahLst/>
              <a:cxnLst/>
              <a:rect l="l" t="t" r="r" b="b"/>
              <a:pathLst>
                <a:path w="15861" h="15865" extrusionOk="0">
                  <a:moveTo>
                    <a:pt x="5118" y="1"/>
                  </a:moveTo>
                  <a:lnTo>
                    <a:pt x="5118" y="5120"/>
                  </a:lnTo>
                  <a:lnTo>
                    <a:pt x="0" y="5120"/>
                  </a:lnTo>
                  <a:lnTo>
                    <a:pt x="0" y="10743"/>
                  </a:lnTo>
                  <a:lnTo>
                    <a:pt x="5118" y="10743"/>
                  </a:lnTo>
                  <a:lnTo>
                    <a:pt x="5118" y="15864"/>
                  </a:lnTo>
                  <a:lnTo>
                    <a:pt x="10743" y="15864"/>
                  </a:lnTo>
                  <a:lnTo>
                    <a:pt x="10743" y="10743"/>
                  </a:lnTo>
                  <a:lnTo>
                    <a:pt x="15861" y="10743"/>
                  </a:lnTo>
                  <a:lnTo>
                    <a:pt x="15861" y="5120"/>
                  </a:lnTo>
                  <a:lnTo>
                    <a:pt x="10743" y="5120"/>
                  </a:lnTo>
                  <a:lnTo>
                    <a:pt x="107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" name="Google Shape;1919;p49">
              <a:extLst>
                <a:ext uri="{FF2B5EF4-FFF2-40B4-BE49-F238E27FC236}">
                  <a16:creationId xmlns:a16="http://schemas.microsoft.com/office/drawing/2014/main" id="{CF1C3F69-BFFD-4A5A-8098-4F15A69C3411}"/>
                </a:ext>
              </a:extLst>
            </p:cNvPr>
            <p:cNvSpPr/>
            <p:nvPr/>
          </p:nvSpPr>
          <p:spPr>
            <a:xfrm>
              <a:off x="1228050" y="3892250"/>
              <a:ext cx="257825" cy="75375"/>
            </a:xfrm>
            <a:custGeom>
              <a:avLst/>
              <a:gdLst/>
              <a:ahLst/>
              <a:cxnLst/>
              <a:rect l="l" t="t" r="r" b="b"/>
              <a:pathLst>
                <a:path w="10313" h="3015" extrusionOk="0">
                  <a:moveTo>
                    <a:pt x="3015" y="0"/>
                  </a:moveTo>
                  <a:cubicBezTo>
                    <a:pt x="1350" y="0"/>
                    <a:pt x="0" y="1350"/>
                    <a:pt x="2" y="3014"/>
                  </a:cubicBezTo>
                  <a:lnTo>
                    <a:pt x="10312" y="3014"/>
                  </a:lnTo>
                  <a:cubicBezTo>
                    <a:pt x="10312" y="1350"/>
                    <a:pt x="8962" y="0"/>
                    <a:pt x="72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" name="Google Shape;1920;p49">
              <a:extLst>
                <a:ext uri="{FF2B5EF4-FFF2-40B4-BE49-F238E27FC236}">
                  <a16:creationId xmlns:a16="http://schemas.microsoft.com/office/drawing/2014/main" id="{24ECFD03-3741-42B7-8B5C-81B34E33043C}"/>
                </a:ext>
              </a:extLst>
            </p:cNvPr>
            <p:cNvSpPr/>
            <p:nvPr/>
          </p:nvSpPr>
          <p:spPr>
            <a:xfrm>
              <a:off x="1258325" y="3967600"/>
              <a:ext cx="12075" cy="20625"/>
            </a:xfrm>
            <a:custGeom>
              <a:avLst/>
              <a:gdLst/>
              <a:ahLst/>
              <a:cxnLst/>
              <a:rect l="l" t="t" r="r" b="b"/>
              <a:pathLst>
                <a:path w="483" h="825" extrusionOk="0">
                  <a:moveTo>
                    <a:pt x="1" y="0"/>
                  </a:moveTo>
                  <a:lnTo>
                    <a:pt x="1" y="824"/>
                  </a:lnTo>
                  <a:lnTo>
                    <a:pt x="482" y="824"/>
                  </a:lnTo>
                  <a:lnTo>
                    <a:pt x="482" y="0"/>
                  </a:lnTo>
                  <a:close/>
                </a:path>
              </a:pathLst>
            </a:custGeom>
            <a:solidFill>
              <a:srgbClr val="1D3356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" name="Google Shape;1921;p49">
              <a:extLst>
                <a:ext uri="{FF2B5EF4-FFF2-40B4-BE49-F238E27FC236}">
                  <a16:creationId xmlns:a16="http://schemas.microsoft.com/office/drawing/2014/main" id="{651EC83F-AB08-4AF9-88F1-BF6BFD71E323}"/>
                </a:ext>
              </a:extLst>
            </p:cNvPr>
            <p:cNvSpPr/>
            <p:nvPr/>
          </p:nvSpPr>
          <p:spPr>
            <a:xfrm>
              <a:off x="1443525" y="3967600"/>
              <a:ext cx="12050" cy="20625"/>
            </a:xfrm>
            <a:custGeom>
              <a:avLst/>
              <a:gdLst/>
              <a:ahLst/>
              <a:cxnLst/>
              <a:rect l="l" t="t" r="r" b="b"/>
              <a:pathLst>
                <a:path w="482" h="825" extrusionOk="0">
                  <a:moveTo>
                    <a:pt x="1" y="0"/>
                  </a:moveTo>
                  <a:lnTo>
                    <a:pt x="1" y="824"/>
                  </a:lnTo>
                  <a:lnTo>
                    <a:pt x="482" y="824"/>
                  </a:lnTo>
                  <a:lnTo>
                    <a:pt x="482" y="0"/>
                  </a:lnTo>
                  <a:close/>
                </a:path>
              </a:pathLst>
            </a:custGeom>
            <a:solidFill>
              <a:srgbClr val="1D3356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" name="Google Shape;1922;p49">
              <a:extLst>
                <a:ext uri="{FF2B5EF4-FFF2-40B4-BE49-F238E27FC236}">
                  <a16:creationId xmlns:a16="http://schemas.microsoft.com/office/drawing/2014/main" id="{525B43DB-B24D-407B-BC85-8FD3BEB5C747}"/>
                </a:ext>
              </a:extLst>
            </p:cNvPr>
            <p:cNvSpPr/>
            <p:nvPr/>
          </p:nvSpPr>
          <p:spPr>
            <a:xfrm>
              <a:off x="2724050" y="4419875"/>
              <a:ext cx="157650" cy="61250"/>
            </a:xfrm>
            <a:custGeom>
              <a:avLst/>
              <a:gdLst/>
              <a:ahLst/>
              <a:cxnLst/>
              <a:rect l="l" t="t" r="r" b="b"/>
              <a:pathLst>
                <a:path w="6306" h="2450" extrusionOk="0">
                  <a:moveTo>
                    <a:pt x="1225" y="0"/>
                  </a:moveTo>
                  <a:cubicBezTo>
                    <a:pt x="549" y="0"/>
                    <a:pt x="2" y="549"/>
                    <a:pt x="2" y="1225"/>
                  </a:cubicBezTo>
                  <a:cubicBezTo>
                    <a:pt x="1" y="1901"/>
                    <a:pt x="549" y="2450"/>
                    <a:pt x="1225" y="2450"/>
                  </a:cubicBezTo>
                  <a:lnTo>
                    <a:pt x="5081" y="2450"/>
                  </a:lnTo>
                  <a:cubicBezTo>
                    <a:pt x="5758" y="2450"/>
                    <a:pt x="6306" y="1901"/>
                    <a:pt x="6306" y="1225"/>
                  </a:cubicBezTo>
                  <a:cubicBezTo>
                    <a:pt x="6304" y="549"/>
                    <a:pt x="5758" y="0"/>
                    <a:pt x="50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" name="Google Shape;1923;p49">
              <a:extLst>
                <a:ext uri="{FF2B5EF4-FFF2-40B4-BE49-F238E27FC236}">
                  <a16:creationId xmlns:a16="http://schemas.microsoft.com/office/drawing/2014/main" id="{B23A9BE4-D6DB-4710-92CF-B865814B9BA1}"/>
                </a:ext>
              </a:extLst>
            </p:cNvPr>
            <p:cNvSpPr/>
            <p:nvPr/>
          </p:nvSpPr>
          <p:spPr>
            <a:xfrm>
              <a:off x="3376525" y="4419875"/>
              <a:ext cx="157625" cy="61250"/>
            </a:xfrm>
            <a:custGeom>
              <a:avLst/>
              <a:gdLst/>
              <a:ahLst/>
              <a:cxnLst/>
              <a:rect l="l" t="t" r="r" b="b"/>
              <a:pathLst>
                <a:path w="6305" h="2450" extrusionOk="0">
                  <a:moveTo>
                    <a:pt x="1225" y="0"/>
                  </a:moveTo>
                  <a:cubicBezTo>
                    <a:pt x="549" y="0"/>
                    <a:pt x="1" y="549"/>
                    <a:pt x="1" y="1225"/>
                  </a:cubicBezTo>
                  <a:cubicBezTo>
                    <a:pt x="1" y="1900"/>
                    <a:pt x="549" y="2450"/>
                    <a:pt x="1225" y="2450"/>
                  </a:cubicBezTo>
                  <a:lnTo>
                    <a:pt x="5080" y="2450"/>
                  </a:lnTo>
                  <a:cubicBezTo>
                    <a:pt x="5756" y="2450"/>
                    <a:pt x="6305" y="1900"/>
                    <a:pt x="6305" y="1225"/>
                  </a:cubicBezTo>
                  <a:cubicBezTo>
                    <a:pt x="6305" y="549"/>
                    <a:pt x="5756" y="0"/>
                    <a:pt x="50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" name="Google Shape;1924;p49">
              <a:extLst>
                <a:ext uri="{FF2B5EF4-FFF2-40B4-BE49-F238E27FC236}">
                  <a16:creationId xmlns:a16="http://schemas.microsoft.com/office/drawing/2014/main" id="{865486C8-8975-47D2-8E6D-3EC23E2763D9}"/>
                </a:ext>
              </a:extLst>
            </p:cNvPr>
            <p:cNvSpPr/>
            <p:nvPr/>
          </p:nvSpPr>
          <p:spPr>
            <a:xfrm>
              <a:off x="2539675" y="4449450"/>
              <a:ext cx="1178900" cy="855425"/>
            </a:xfrm>
            <a:custGeom>
              <a:avLst/>
              <a:gdLst/>
              <a:ahLst/>
              <a:cxnLst/>
              <a:rect l="l" t="t" r="r" b="b"/>
              <a:pathLst>
                <a:path w="47156" h="34217" extrusionOk="0">
                  <a:moveTo>
                    <a:pt x="6254" y="0"/>
                  </a:moveTo>
                  <a:cubicBezTo>
                    <a:pt x="2800" y="0"/>
                    <a:pt x="0" y="2800"/>
                    <a:pt x="0" y="6253"/>
                  </a:cubicBezTo>
                  <a:lnTo>
                    <a:pt x="0" y="27962"/>
                  </a:lnTo>
                  <a:cubicBezTo>
                    <a:pt x="0" y="31415"/>
                    <a:pt x="2800" y="34217"/>
                    <a:pt x="6254" y="34217"/>
                  </a:cubicBezTo>
                  <a:lnTo>
                    <a:pt x="40900" y="34217"/>
                  </a:lnTo>
                  <a:cubicBezTo>
                    <a:pt x="44354" y="34217"/>
                    <a:pt x="47155" y="31415"/>
                    <a:pt x="47155" y="27962"/>
                  </a:cubicBezTo>
                  <a:lnTo>
                    <a:pt x="47155" y="6253"/>
                  </a:lnTo>
                  <a:cubicBezTo>
                    <a:pt x="47155" y="2800"/>
                    <a:pt x="44354" y="0"/>
                    <a:pt x="409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" name="Google Shape;1925;p49">
              <a:extLst>
                <a:ext uri="{FF2B5EF4-FFF2-40B4-BE49-F238E27FC236}">
                  <a16:creationId xmlns:a16="http://schemas.microsoft.com/office/drawing/2014/main" id="{C2E19F0F-86C6-476D-90C2-1571CF14576C}"/>
                </a:ext>
              </a:extLst>
            </p:cNvPr>
            <p:cNvSpPr/>
            <p:nvPr/>
          </p:nvSpPr>
          <p:spPr>
            <a:xfrm>
              <a:off x="2829700" y="4577775"/>
              <a:ext cx="598825" cy="598775"/>
            </a:xfrm>
            <a:custGeom>
              <a:avLst/>
              <a:gdLst/>
              <a:ahLst/>
              <a:cxnLst/>
              <a:rect l="l" t="t" r="r" b="b"/>
              <a:pathLst>
                <a:path w="23953" h="23951" extrusionOk="0">
                  <a:moveTo>
                    <a:pt x="11978" y="0"/>
                  </a:moveTo>
                  <a:cubicBezTo>
                    <a:pt x="5364" y="0"/>
                    <a:pt x="0" y="5361"/>
                    <a:pt x="0" y="11975"/>
                  </a:cubicBezTo>
                  <a:cubicBezTo>
                    <a:pt x="0" y="18588"/>
                    <a:pt x="5364" y="23951"/>
                    <a:pt x="11978" y="23951"/>
                  </a:cubicBezTo>
                  <a:cubicBezTo>
                    <a:pt x="18590" y="23951"/>
                    <a:pt x="23952" y="18588"/>
                    <a:pt x="23952" y="11975"/>
                  </a:cubicBezTo>
                  <a:cubicBezTo>
                    <a:pt x="23952" y="5361"/>
                    <a:pt x="18591" y="0"/>
                    <a:pt x="119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" name="Google Shape;1926;p49">
              <a:extLst>
                <a:ext uri="{FF2B5EF4-FFF2-40B4-BE49-F238E27FC236}">
                  <a16:creationId xmlns:a16="http://schemas.microsoft.com/office/drawing/2014/main" id="{9296E0C5-BDCB-44A7-8314-01048D9E0C6F}"/>
                </a:ext>
              </a:extLst>
            </p:cNvPr>
            <p:cNvSpPr/>
            <p:nvPr/>
          </p:nvSpPr>
          <p:spPr>
            <a:xfrm>
              <a:off x="2930825" y="4692425"/>
              <a:ext cx="396525" cy="396600"/>
            </a:xfrm>
            <a:custGeom>
              <a:avLst/>
              <a:gdLst/>
              <a:ahLst/>
              <a:cxnLst/>
              <a:rect l="l" t="t" r="r" b="b"/>
              <a:pathLst>
                <a:path w="15861" h="15864" extrusionOk="0">
                  <a:moveTo>
                    <a:pt x="5118" y="0"/>
                  </a:moveTo>
                  <a:lnTo>
                    <a:pt x="5118" y="5121"/>
                  </a:lnTo>
                  <a:lnTo>
                    <a:pt x="0" y="5121"/>
                  </a:lnTo>
                  <a:lnTo>
                    <a:pt x="0" y="10742"/>
                  </a:lnTo>
                  <a:lnTo>
                    <a:pt x="5118" y="10742"/>
                  </a:lnTo>
                  <a:lnTo>
                    <a:pt x="5118" y="15863"/>
                  </a:lnTo>
                  <a:lnTo>
                    <a:pt x="10741" y="15863"/>
                  </a:lnTo>
                  <a:lnTo>
                    <a:pt x="10741" y="10742"/>
                  </a:lnTo>
                  <a:lnTo>
                    <a:pt x="15860" y="10742"/>
                  </a:lnTo>
                  <a:lnTo>
                    <a:pt x="15860" y="5121"/>
                  </a:lnTo>
                  <a:lnTo>
                    <a:pt x="10741" y="5121"/>
                  </a:lnTo>
                  <a:lnTo>
                    <a:pt x="107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" name="Google Shape;1927;p49">
              <a:extLst>
                <a:ext uri="{FF2B5EF4-FFF2-40B4-BE49-F238E27FC236}">
                  <a16:creationId xmlns:a16="http://schemas.microsoft.com/office/drawing/2014/main" id="{6D724317-0537-46AE-BEB8-72D087CAC483}"/>
                </a:ext>
              </a:extLst>
            </p:cNvPr>
            <p:cNvSpPr/>
            <p:nvPr/>
          </p:nvSpPr>
          <p:spPr>
            <a:xfrm>
              <a:off x="2640400" y="4526875"/>
              <a:ext cx="52875" cy="50875"/>
            </a:xfrm>
            <a:custGeom>
              <a:avLst/>
              <a:gdLst/>
              <a:ahLst/>
              <a:cxnLst/>
              <a:rect l="l" t="t" r="r" b="b"/>
              <a:pathLst>
                <a:path w="2115" h="2035" extrusionOk="0">
                  <a:moveTo>
                    <a:pt x="1097" y="1"/>
                  </a:moveTo>
                  <a:cubicBezTo>
                    <a:pt x="686" y="1"/>
                    <a:pt x="315" y="248"/>
                    <a:pt x="157" y="628"/>
                  </a:cubicBezTo>
                  <a:cubicBezTo>
                    <a:pt x="0" y="1008"/>
                    <a:pt x="87" y="1446"/>
                    <a:pt x="377" y="1737"/>
                  </a:cubicBezTo>
                  <a:cubicBezTo>
                    <a:pt x="571" y="1932"/>
                    <a:pt x="831" y="2035"/>
                    <a:pt x="1096" y="2035"/>
                  </a:cubicBezTo>
                  <a:cubicBezTo>
                    <a:pt x="1227" y="2035"/>
                    <a:pt x="1360" y="2009"/>
                    <a:pt x="1486" y="1957"/>
                  </a:cubicBezTo>
                  <a:cubicBezTo>
                    <a:pt x="1866" y="1801"/>
                    <a:pt x="2114" y="1430"/>
                    <a:pt x="2114" y="1018"/>
                  </a:cubicBezTo>
                  <a:cubicBezTo>
                    <a:pt x="2114" y="457"/>
                    <a:pt x="1658" y="1"/>
                    <a:pt x="10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" name="Google Shape;1928;p49">
              <a:extLst>
                <a:ext uri="{FF2B5EF4-FFF2-40B4-BE49-F238E27FC236}">
                  <a16:creationId xmlns:a16="http://schemas.microsoft.com/office/drawing/2014/main" id="{0271D0EB-C11A-47A4-8502-99F8C8E4D253}"/>
                </a:ext>
              </a:extLst>
            </p:cNvPr>
            <p:cNvSpPr/>
            <p:nvPr/>
          </p:nvSpPr>
          <p:spPr>
            <a:xfrm>
              <a:off x="3562925" y="4526875"/>
              <a:ext cx="52900" cy="50900"/>
            </a:xfrm>
            <a:custGeom>
              <a:avLst/>
              <a:gdLst/>
              <a:ahLst/>
              <a:cxnLst/>
              <a:rect l="l" t="t" r="r" b="b"/>
              <a:pathLst>
                <a:path w="2116" h="2036" extrusionOk="0">
                  <a:moveTo>
                    <a:pt x="1098" y="1"/>
                  </a:moveTo>
                  <a:cubicBezTo>
                    <a:pt x="687" y="1"/>
                    <a:pt x="316" y="248"/>
                    <a:pt x="158" y="628"/>
                  </a:cubicBezTo>
                  <a:cubicBezTo>
                    <a:pt x="0" y="1008"/>
                    <a:pt x="88" y="1446"/>
                    <a:pt x="379" y="1738"/>
                  </a:cubicBezTo>
                  <a:cubicBezTo>
                    <a:pt x="573" y="1932"/>
                    <a:pt x="834" y="2035"/>
                    <a:pt x="1099" y="2035"/>
                  </a:cubicBezTo>
                  <a:cubicBezTo>
                    <a:pt x="1230" y="2035"/>
                    <a:pt x="1362" y="2010"/>
                    <a:pt x="1487" y="1959"/>
                  </a:cubicBezTo>
                  <a:cubicBezTo>
                    <a:pt x="1869" y="1801"/>
                    <a:pt x="2116" y="1430"/>
                    <a:pt x="2116" y="1018"/>
                  </a:cubicBezTo>
                  <a:cubicBezTo>
                    <a:pt x="2116" y="457"/>
                    <a:pt x="1660" y="1"/>
                    <a:pt x="10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" name="Google Shape;1929;p49">
              <a:extLst>
                <a:ext uri="{FF2B5EF4-FFF2-40B4-BE49-F238E27FC236}">
                  <a16:creationId xmlns:a16="http://schemas.microsoft.com/office/drawing/2014/main" id="{14AEA429-ECA3-4964-9AE5-72FA7ABC1780}"/>
                </a:ext>
              </a:extLst>
            </p:cNvPr>
            <p:cNvSpPr/>
            <p:nvPr/>
          </p:nvSpPr>
          <p:spPr>
            <a:xfrm>
              <a:off x="2640400" y="5151100"/>
              <a:ext cx="52875" cy="50875"/>
            </a:xfrm>
            <a:custGeom>
              <a:avLst/>
              <a:gdLst/>
              <a:ahLst/>
              <a:cxnLst/>
              <a:rect l="l" t="t" r="r" b="b"/>
              <a:pathLst>
                <a:path w="2115" h="2035" extrusionOk="0">
                  <a:moveTo>
                    <a:pt x="1097" y="0"/>
                  </a:moveTo>
                  <a:cubicBezTo>
                    <a:pt x="686" y="0"/>
                    <a:pt x="315" y="247"/>
                    <a:pt x="157" y="627"/>
                  </a:cubicBezTo>
                  <a:cubicBezTo>
                    <a:pt x="0" y="1009"/>
                    <a:pt x="87" y="1445"/>
                    <a:pt x="377" y="1737"/>
                  </a:cubicBezTo>
                  <a:cubicBezTo>
                    <a:pt x="573" y="1932"/>
                    <a:pt x="833" y="2035"/>
                    <a:pt x="1098" y="2035"/>
                  </a:cubicBezTo>
                  <a:cubicBezTo>
                    <a:pt x="1229" y="2035"/>
                    <a:pt x="1361" y="2010"/>
                    <a:pt x="1487" y="1958"/>
                  </a:cubicBezTo>
                  <a:cubicBezTo>
                    <a:pt x="1867" y="1800"/>
                    <a:pt x="2114" y="1429"/>
                    <a:pt x="2114" y="1018"/>
                  </a:cubicBezTo>
                  <a:cubicBezTo>
                    <a:pt x="2114" y="456"/>
                    <a:pt x="1658" y="0"/>
                    <a:pt x="10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" name="Google Shape;1930;p49">
              <a:extLst>
                <a:ext uri="{FF2B5EF4-FFF2-40B4-BE49-F238E27FC236}">
                  <a16:creationId xmlns:a16="http://schemas.microsoft.com/office/drawing/2014/main" id="{C4BF9CA4-EB80-4625-B93D-21B9F305641E}"/>
                </a:ext>
              </a:extLst>
            </p:cNvPr>
            <p:cNvSpPr/>
            <p:nvPr/>
          </p:nvSpPr>
          <p:spPr>
            <a:xfrm>
              <a:off x="3562925" y="5151100"/>
              <a:ext cx="52900" cy="50900"/>
            </a:xfrm>
            <a:custGeom>
              <a:avLst/>
              <a:gdLst/>
              <a:ahLst/>
              <a:cxnLst/>
              <a:rect l="l" t="t" r="r" b="b"/>
              <a:pathLst>
                <a:path w="2116" h="2036" extrusionOk="0">
                  <a:moveTo>
                    <a:pt x="1098" y="0"/>
                  </a:moveTo>
                  <a:cubicBezTo>
                    <a:pt x="687" y="0"/>
                    <a:pt x="316" y="247"/>
                    <a:pt x="158" y="629"/>
                  </a:cubicBezTo>
                  <a:cubicBezTo>
                    <a:pt x="0" y="1009"/>
                    <a:pt x="88" y="1447"/>
                    <a:pt x="379" y="1737"/>
                  </a:cubicBezTo>
                  <a:cubicBezTo>
                    <a:pt x="574" y="1932"/>
                    <a:pt x="834" y="2035"/>
                    <a:pt x="1099" y="2035"/>
                  </a:cubicBezTo>
                  <a:cubicBezTo>
                    <a:pt x="1230" y="2035"/>
                    <a:pt x="1363" y="2010"/>
                    <a:pt x="1489" y="1958"/>
                  </a:cubicBezTo>
                  <a:cubicBezTo>
                    <a:pt x="1869" y="1800"/>
                    <a:pt x="2116" y="1429"/>
                    <a:pt x="2116" y="1018"/>
                  </a:cubicBezTo>
                  <a:cubicBezTo>
                    <a:pt x="2116" y="456"/>
                    <a:pt x="1660" y="0"/>
                    <a:pt x="10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" name="Google Shape;1931;p49">
              <a:extLst>
                <a:ext uri="{FF2B5EF4-FFF2-40B4-BE49-F238E27FC236}">
                  <a16:creationId xmlns:a16="http://schemas.microsoft.com/office/drawing/2014/main" id="{9E8199B7-3D58-4354-B335-E13BFE02A9C0}"/>
                </a:ext>
              </a:extLst>
            </p:cNvPr>
            <p:cNvSpPr/>
            <p:nvPr/>
          </p:nvSpPr>
          <p:spPr>
            <a:xfrm>
              <a:off x="5363475" y="5181625"/>
              <a:ext cx="502350" cy="135850"/>
            </a:xfrm>
            <a:custGeom>
              <a:avLst/>
              <a:gdLst/>
              <a:ahLst/>
              <a:cxnLst/>
              <a:rect l="l" t="t" r="r" b="b"/>
              <a:pathLst>
                <a:path w="20094" h="5434" extrusionOk="0">
                  <a:moveTo>
                    <a:pt x="0" y="1"/>
                  </a:moveTo>
                  <a:lnTo>
                    <a:pt x="0" y="2061"/>
                  </a:lnTo>
                  <a:cubicBezTo>
                    <a:pt x="0" y="3924"/>
                    <a:pt x="4500" y="5433"/>
                    <a:pt x="10047" y="5433"/>
                  </a:cubicBezTo>
                  <a:cubicBezTo>
                    <a:pt x="15594" y="5433"/>
                    <a:pt x="20093" y="3924"/>
                    <a:pt x="20093" y="2061"/>
                  </a:cubicBezTo>
                  <a:lnTo>
                    <a:pt x="200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" name="Google Shape;1932;p49">
              <a:extLst>
                <a:ext uri="{FF2B5EF4-FFF2-40B4-BE49-F238E27FC236}">
                  <a16:creationId xmlns:a16="http://schemas.microsoft.com/office/drawing/2014/main" id="{2BC94545-DE72-4D93-9E71-309012A5DD6B}"/>
                </a:ext>
              </a:extLst>
            </p:cNvPr>
            <p:cNvSpPr/>
            <p:nvPr/>
          </p:nvSpPr>
          <p:spPr>
            <a:xfrm>
              <a:off x="5363475" y="5097350"/>
              <a:ext cx="502350" cy="168575"/>
            </a:xfrm>
            <a:custGeom>
              <a:avLst/>
              <a:gdLst/>
              <a:ahLst/>
              <a:cxnLst/>
              <a:rect l="l" t="t" r="r" b="b"/>
              <a:pathLst>
                <a:path w="20094" h="6743" extrusionOk="0">
                  <a:moveTo>
                    <a:pt x="10047" y="0"/>
                  </a:moveTo>
                  <a:cubicBezTo>
                    <a:pt x="4498" y="0"/>
                    <a:pt x="0" y="1509"/>
                    <a:pt x="0" y="3372"/>
                  </a:cubicBezTo>
                  <a:cubicBezTo>
                    <a:pt x="0" y="5234"/>
                    <a:pt x="4500" y="6742"/>
                    <a:pt x="10047" y="6742"/>
                  </a:cubicBezTo>
                  <a:cubicBezTo>
                    <a:pt x="15594" y="6742"/>
                    <a:pt x="20093" y="5234"/>
                    <a:pt x="20093" y="3372"/>
                  </a:cubicBezTo>
                  <a:cubicBezTo>
                    <a:pt x="20093" y="1511"/>
                    <a:pt x="15595" y="0"/>
                    <a:pt x="10047" y="0"/>
                  </a:cubicBezTo>
                  <a:close/>
                </a:path>
              </a:pathLst>
            </a:custGeom>
            <a:solidFill>
              <a:srgbClr val="FFDA1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0" name="Google Shape;1933;p49">
              <a:extLst>
                <a:ext uri="{FF2B5EF4-FFF2-40B4-BE49-F238E27FC236}">
                  <a16:creationId xmlns:a16="http://schemas.microsoft.com/office/drawing/2014/main" id="{10CA3C7F-FA9D-4EC5-BAFC-83D559773391}"/>
                </a:ext>
              </a:extLst>
            </p:cNvPr>
            <p:cNvSpPr/>
            <p:nvPr/>
          </p:nvSpPr>
          <p:spPr>
            <a:xfrm>
              <a:off x="5364050" y="5108375"/>
              <a:ext cx="501175" cy="157575"/>
            </a:xfrm>
            <a:custGeom>
              <a:avLst/>
              <a:gdLst/>
              <a:ahLst/>
              <a:cxnLst/>
              <a:rect l="l" t="t" r="r" b="b"/>
              <a:pathLst>
                <a:path w="20047" h="6303" extrusionOk="0">
                  <a:moveTo>
                    <a:pt x="10024" y="1031"/>
                  </a:moveTo>
                  <a:cubicBezTo>
                    <a:pt x="12598" y="1031"/>
                    <a:pt x="15005" y="1363"/>
                    <a:pt x="16800" y="1965"/>
                  </a:cubicBezTo>
                  <a:cubicBezTo>
                    <a:pt x="18492" y="2533"/>
                    <a:pt x="19039" y="3159"/>
                    <a:pt x="19039" y="3372"/>
                  </a:cubicBezTo>
                  <a:cubicBezTo>
                    <a:pt x="19039" y="3586"/>
                    <a:pt x="18492" y="4212"/>
                    <a:pt x="16800" y="4778"/>
                  </a:cubicBezTo>
                  <a:cubicBezTo>
                    <a:pt x="15005" y="5382"/>
                    <a:pt x="12600" y="5714"/>
                    <a:pt x="10024" y="5714"/>
                  </a:cubicBezTo>
                  <a:cubicBezTo>
                    <a:pt x="7448" y="5714"/>
                    <a:pt x="5043" y="5382"/>
                    <a:pt x="3247" y="4778"/>
                  </a:cubicBezTo>
                  <a:cubicBezTo>
                    <a:pt x="1556" y="4212"/>
                    <a:pt x="1008" y="3586"/>
                    <a:pt x="1008" y="3372"/>
                  </a:cubicBezTo>
                  <a:cubicBezTo>
                    <a:pt x="1008" y="3157"/>
                    <a:pt x="1556" y="2533"/>
                    <a:pt x="3247" y="1965"/>
                  </a:cubicBezTo>
                  <a:cubicBezTo>
                    <a:pt x="5043" y="1363"/>
                    <a:pt x="7449" y="1031"/>
                    <a:pt x="10024" y="1031"/>
                  </a:cubicBezTo>
                  <a:close/>
                  <a:moveTo>
                    <a:pt x="10024" y="0"/>
                  </a:moveTo>
                  <a:cubicBezTo>
                    <a:pt x="4696" y="0"/>
                    <a:pt x="341" y="1393"/>
                    <a:pt x="1" y="3153"/>
                  </a:cubicBezTo>
                  <a:cubicBezTo>
                    <a:pt x="341" y="4911"/>
                    <a:pt x="4696" y="6303"/>
                    <a:pt x="10024" y="6303"/>
                  </a:cubicBezTo>
                  <a:cubicBezTo>
                    <a:pt x="15352" y="6303"/>
                    <a:pt x="19708" y="4911"/>
                    <a:pt x="20046" y="3153"/>
                  </a:cubicBezTo>
                  <a:cubicBezTo>
                    <a:pt x="19708" y="1393"/>
                    <a:pt x="15352" y="0"/>
                    <a:pt x="10024" y="0"/>
                  </a:cubicBezTo>
                  <a:close/>
                </a:path>
              </a:pathLst>
            </a:custGeom>
            <a:solidFill>
              <a:srgbClr val="D18F1A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" name="Google Shape;1934;p49">
              <a:extLst>
                <a:ext uri="{FF2B5EF4-FFF2-40B4-BE49-F238E27FC236}">
                  <a16:creationId xmlns:a16="http://schemas.microsoft.com/office/drawing/2014/main" id="{4EBDDC5D-02F9-4783-AA0C-FAFAB433094A}"/>
                </a:ext>
              </a:extLst>
            </p:cNvPr>
            <p:cNvSpPr/>
            <p:nvPr/>
          </p:nvSpPr>
          <p:spPr>
            <a:xfrm>
              <a:off x="5363475" y="5097375"/>
              <a:ext cx="502350" cy="168575"/>
            </a:xfrm>
            <a:custGeom>
              <a:avLst/>
              <a:gdLst/>
              <a:ahLst/>
              <a:cxnLst/>
              <a:rect l="l" t="t" r="r" b="b"/>
              <a:pathLst>
                <a:path w="20094" h="6743" extrusionOk="0">
                  <a:moveTo>
                    <a:pt x="10047" y="1030"/>
                  </a:moveTo>
                  <a:cubicBezTo>
                    <a:pt x="12623" y="1030"/>
                    <a:pt x="15028" y="1361"/>
                    <a:pt x="16823" y="1963"/>
                  </a:cubicBezTo>
                  <a:cubicBezTo>
                    <a:pt x="18515" y="2532"/>
                    <a:pt x="19062" y="3158"/>
                    <a:pt x="19062" y="3371"/>
                  </a:cubicBezTo>
                  <a:cubicBezTo>
                    <a:pt x="19062" y="3584"/>
                    <a:pt x="18515" y="4210"/>
                    <a:pt x="16823" y="4777"/>
                  </a:cubicBezTo>
                  <a:cubicBezTo>
                    <a:pt x="15028" y="5379"/>
                    <a:pt x="12623" y="5711"/>
                    <a:pt x="10047" y="5711"/>
                  </a:cubicBezTo>
                  <a:cubicBezTo>
                    <a:pt x="7471" y="5711"/>
                    <a:pt x="5066" y="5379"/>
                    <a:pt x="3270" y="4777"/>
                  </a:cubicBezTo>
                  <a:cubicBezTo>
                    <a:pt x="1579" y="4210"/>
                    <a:pt x="1031" y="3584"/>
                    <a:pt x="1031" y="3371"/>
                  </a:cubicBezTo>
                  <a:cubicBezTo>
                    <a:pt x="1031" y="3158"/>
                    <a:pt x="1579" y="2532"/>
                    <a:pt x="3270" y="1963"/>
                  </a:cubicBezTo>
                  <a:cubicBezTo>
                    <a:pt x="5066" y="1361"/>
                    <a:pt x="7472" y="1030"/>
                    <a:pt x="10047" y="1030"/>
                  </a:cubicBezTo>
                  <a:close/>
                  <a:moveTo>
                    <a:pt x="10047" y="1"/>
                  </a:moveTo>
                  <a:cubicBezTo>
                    <a:pt x="4498" y="1"/>
                    <a:pt x="0" y="1508"/>
                    <a:pt x="0" y="3371"/>
                  </a:cubicBezTo>
                  <a:cubicBezTo>
                    <a:pt x="0" y="5233"/>
                    <a:pt x="4498" y="6743"/>
                    <a:pt x="10047" y="6743"/>
                  </a:cubicBezTo>
                  <a:cubicBezTo>
                    <a:pt x="15595" y="6743"/>
                    <a:pt x="20093" y="5233"/>
                    <a:pt x="20093" y="3371"/>
                  </a:cubicBezTo>
                  <a:cubicBezTo>
                    <a:pt x="20093" y="1508"/>
                    <a:pt x="15594" y="1"/>
                    <a:pt x="100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" name="Google Shape;1935;p49">
              <a:extLst>
                <a:ext uri="{FF2B5EF4-FFF2-40B4-BE49-F238E27FC236}">
                  <a16:creationId xmlns:a16="http://schemas.microsoft.com/office/drawing/2014/main" id="{E47059B4-2194-40C5-BF96-EAE77B9A1E82}"/>
                </a:ext>
              </a:extLst>
            </p:cNvPr>
            <p:cNvSpPr/>
            <p:nvPr/>
          </p:nvSpPr>
          <p:spPr>
            <a:xfrm>
              <a:off x="5426750" y="5148850"/>
              <a:ext cx="375775" cy="65575"/>
            </a:xfrm>
            <a:custGeom>
              <a:avLst/>
              <a:gdLst/>
              <a:ahLst/>
              <a:cxnLst/>
              <a:rect l="l" t="t" r="r" b="b"/>
              <a:pathLst>
                <a:path w="15031" h="2623" extrusionOk="0">
                  <a:moveTo>
                    <a:pt x="7516" y="1"/>
                  </a:moveTo>
                  <a:cubicBezTo>
                    <a:pt x="3760" y="1"/>
                    <a:pt x="1140" y="725"/>
                    <a:pt x="0" y="1312"/>
                  </a:cubicBezTo>
                  <a:cubicBezTo>
                    <a:pt x="1140" y="1900"/>
                    <a:pt x="3760" y="2623"/>
                    <a:pt x="7516" y="2623"/>
                  </a:cubicBezTo>
                  <a:cubicBezTo>
                    <a:pt x="11272" y="2623"/>
                    <a:pt x="13893" y="1900"/>
                    <a:pt x="15031" y="1312"/>
                  </a:cubicBezTo>
                  <a:cubicBezTo>
                    <a:pt x="13893" y="725"/>
                    <a:pt x="11272" y="1"/>
                    <a:pt x="7516" y="1"/>
                  </a:cubicBezTo>
                  <a:close/>
                </a:path>
              </a:pathLst>
            </a:custGeom>
            <a:solidFill>
              <a:srgbClr val="FFAF20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" name="Google Shape;1936;p49">
              <a:extLst>
                <a:ext uri="{FF2B5EF4-FFF2-40B4-BE49-F238E27FC236}">
                  <a16:creationId xmlns:a16="http://schemas.microsoft.com/office/drawing/2014/main" id="{F375CEE7-B069-4440-8D2B-EA15D6EDA8DC}"/>
                </a:ext>
              </a:extLst>
            </p:cNvPr>
            <p:cNvSpPr/>
            <p:nvPr/>
          </p:nvSpPr>
          <p:spPr>
            <a:xfrm>
              <a:off x="5363475" y="5095950"/>
              <a:ext cx="502350" cy="135850"/>
            </a:xfrm>
            <a:custGeom>
              <a:avLst/>
              <a:gdLst/>
              <a:ahLst/>
              <a:cxnLst/>
              <a:rect l="l" t="t" r="r" b="b"/>
              <a:pathLst>
                <a:path w="20094" h="5434" extrusionOk="0">
                  <a:moveTo>
                    <a:pt x="0" y="1"/>
                  </a:moveTo>
                  <a:lnTo>
                    <a:pt x="0" y="2062"/>
                  </a:lnTo>
                  <a:cubicBezTo>
                    <a:pt x="0" y="3924"/>
                    <a:pt x="4500" y="5433"/>
                    <a:pt x="10047" y="5433"/>
                  </a:cubicBezTo>
                  <a:cubicBezTo>
                    <a:pt x="15594" y="5433"/>
                    <a:pt x="20093" y="3924"/>
                    <a:pt x="20093" y="2062"/>
                  </a:cubicBezTo>
                  <a:lnTo>
                    <a:pt x="200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" name="Google Shape;1937;p49">
              <a:extLst>
                <a:ext uri="{FF2B5EF4-FFF2-40B4-BE49-F238E27FC236}">
                  <a16:creationId xmlns:a16="http://schemas.microsoft.com/office/drawing/2014/main" id="{AF5F9CB4-D53F-41A9-A96C-5E4A4FAF4B29}"/>
                </a:ext>
              </a:extLst>
            </p:cNvPr>
            <p:cNvSpPr/>
            <p:nvPr/>
          </p:nvSpPr>
          <p:spPr>
            <a:xfrm>
              <a:off x="5363475" y="5011675"/>
              <a:ext cx="502350" cy="168600"/>
            </a:xfrm>
            <a:custGeom>
              <a:avLst/>
              <a:gdLst/>
              <a:ahLst/>
              <a:cxnLst/>
              <a:rect l="l" t="t" r="r" b="b"/>
              <a:pathLst>
                <a:path w="20094" h="6744" extrusionOk="0">
                  <a:moveTo>
                    <a:pt x="10047" y="0"/>
                  </a:moveTo>
                  <a:cubicBezTo>
                    <a:pt x="4498" y="0"/>
                    <a:pt x="0" y="1510"/>
                    <a:pt x="0" y="3372"/>
                  </a:cubicBezTo>
                  <a:cubicBezTo>
                    <a:pt x="0" y="5234"/>
                    <a:pt x="4500" y="6744"/>
                    <a:pt x="10047" y="6744"/>
                  </a:cubicBezTo>
                  <a:cubicBezTo>
                    <a:pt x="15594" y="6744"/>
                    <a:pt x="20093" y="5234"/>
                    <a:pt x="20093" y="3372"/>
                  </a:cubicBezTo>
                  <a:cubicBezTo>
                    <a:pt x="20093" y="1510"/>
                    <a:pt x="15595" y="0"/>
                    <a:pt x="10047" y="0"/>
                  </a:cubicBezTo>
                  <a:close/>
                </a:path>
              </a:pathLst>
            </a:custGeom>
            <a:solidFill>
              <a:srgbClr val="FFDA1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" name="Google Shape;1938;p49">
              <a:extLst>
                <a:ext uri="{FF2B5EF4-FFF2-40B4-BE49-F238E27FC236}">
                  <a16:creationId xmlns:a16="http://schemas.microsoft.com/office/drawing/2014/main" id="{26398F12-EF48-4A3E-8056-593806CBFFCE}"/>
                </a:ext>
              </a:extLst>
            </p:cNvPr>
            <p:cNvSpPr/>
            <p:nvPr/>
          </p:nvSpPr>
          <p:spPr>
            <a:xfrm>
              <a:off x="5364050" y="5022725"/>
              <a:ext cx="501175" cy="157550"/>
            </a:xfrm>
            <a:custGeom>
              <a:avLst/>
              <a:gdLst/>
              <a:ahLst/>
              <a:cxnLst/>
              <a:rect l="l" t="t" r="r" b="b"/>
              <a:pathLst>
                <a:path w="20047" h="6302" extrusionOk="0">
                  <a:moveTo>
                    <a:pt x="10024" y="1030"/>
                  </a:moveTo>
                  <a:cubicBezTo>
                    <a:pt x="12598" y="1030"/>
                    <a:pt x="15005" y="1363"/>
                    <a:pt x="16800" y="1964"/>
                  </a:cubicBezTo>
                  <a:cubicBezTo>
                    <a:pt x="18492" y="2532"/>
                    <a:pt x="19039" y="3158"/>
                    <a:pt x="19039" y="3371"/>
                  </a:cubicBezTo>
                  <a:cubicBezTo>
                    <a:pt x="19039" y="3584"/>
                    <a:pt x="18492" y="4211"/>
                    <a:pt x="16800" y="4779"/>
                  </a:cubicBezTo>
                  <a:cubicBezTo>
                    <a:pt x="15005" y="5381"/>
                    <a:pt x="12600" y="5713"/>
                    <a:pt x="10024" y="5713"/>
                  </a:cubicBezTo>
                  <a:cubicBezTo>
                    <a:pt x="7448" y="5713"/>
                    <a:pt x="5043" y="5381"/>
                    <a:pt x="3247" y="4779"/>
                  </a:cubicBezTo>
                  <a:cubicBezTo>
                    <a:pt x="1556" y="4211"/>
                    <a:pt x="1008" y="3586"/>
                    <a:pt x="1008" y="3371"/>
                  </a:cubicBezTo>
                  <a:cubicBezTo>
                    <a:pt x="1008" y="3156"/>
                    <a:pt x="1556" y="2532"/>
                    <a:pt x="3247" y="1964"/>
                  </a:cubicBezTo>
                  <a:cubicBezTo>
                    <a:pt x="5043" y="1363"/>
                    <a:pt x="7449" y="1030"/>
                    <a:pt x="10024" y="1030"/>
                  </a:cubicBezTo>
                  <a:close/>
                  <a:moveTo>
                    <a:pt x="10024" y="1"/>
                  </a:moveTo>
                  <a:cubicBezTo>
                    <a:pt x="4696" y="1"/>
                    <a:pt x="341" y="1392"/>
                    <a:pt x="1" y="3150"/>
                  </a:cubicBezTo>
                  <a:cubicBezTo>
                    <a:pt x="341" y="4910"/>
                    <a:pt x="4696" y="6302"/>
                    <a:pt x="10024" y="6302"/>
                  </a:cubicBezTo>
                  <a:cubicBezTo>
                    <a:pt x="15352" y="6302"/>
                    <a:pt x="19708" y="4910"/>
                    <a:pt x="20046" y="3150"/>
                  </a:cubicBezTo>
                  <a:cubicBezTo>
                    <a:pt x="19708" y="1392"/>
                    <a:pt x="15352" y="1"/>
                    <a:pt x="10024" y="1"/>
                  </a:cubicBezTo>
                  <a:close/>
                </a:path>
              </a:pathLst>
            </a:custGeom>
            <a:solidFill>
              <a:srgbClr val="D18F1A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" name="Google Shape;1939;p49">
              <a:extLst>
                <a:ext uri="{FF2B5EF4-FFF2-40B4-BE49-F238E27FC236}">
                  <a16:creationId xmlns:a16="http://schemas.microsoft.com/office/drawing/2014/main" id="{B53296B2-F9E0-40E6-A2A8-1188B4978A03}"/>
                </a:ext>
              </a:extLst>
            </p:cNvPr>
            <p:cNvSpPr/>
            <p:nvPr/>
          </p:nvSpPr>
          <p:spPr>
            <a:xfrm>
              <a:off x="5363475" y="5011675"/>
              <a:ext cx="502350" cy="168600"/>
            </a:xfrm>
            <a:custGeom>
              <a:avLst/>
              <a:gdLst/>
              <a:ahLst/>
              <a:cxnLst/>
              <a:rect l="l" t="t" r="r" b="b"/>
              <a:pathLst>
                <a:path w="20094" h="6744" extrusionOk="0">
                  <a:moveTo>
                    <a:pt x="10047" y="1031"/>
                  </a:moveTo>
                  <a:cubicBezTo>
                    <a:pt x="12623" y="1031"/>
                    <a:pt x="15028" y="1364"/>
                    <a:pt x="16823" y="1964"/>
                  </a:cubicBezTo>
                  <a:cubicBezTo>
                    <a:pt x="18515" y="2532"/>
                    <a:pt x="19062" y="3159"/>
                    <a:pt x="19062" y="3372"/>
                  </a:cubicBezTo>
                  <a:cubicBezTo>
                    <a:pt x="19062" y="3585"/>
                    <a:pt x="18515" y="4211"/>
                    <a:pt x="16823" y="4778"/>
                  </a:cubicBezTo>
                  <a:cubicBezTo>
                    <a:pt x="15028" y="5380"/>
                    <a:pt x="12623" y="5713"/>
                    <a:pt x="10047" y="5713"/>
                  </a:cubicBezTo>
                  <a:cubicBezTo>
                    <a:pt x="7471" y="5713"/>
                    <a:pt x="5066" y="5380"/>
                    <a:pt x="3270" y="4778"/>
                  </a:cubicBezTo>
                  <a:cubicBezTo>
                    <a:pt x="1579" y="4211"/>
                    <a:pt x="1031" y="3585"/>
                    <a:pt x="1031" y="3372"/>
                  </a:cubicBezTo>
                  <a:cubicBezTo>
                    <a:pt x="1031" y="3157"/>
                    <a:pt x="1579" y="2532"/>
                    <a:pt x="3270" y="1964"/>
                  </a:cubicBezTo>
                  <a:cubicBezTo>
                    <a:pt x="5066" y="1364"/>
                    <a:pt x="7472" y="1031"/>
                    <a:pt x="10047" y="1031"/>
                  </a:cubicBezTo>
                  <a:close/>
                  <a:moveTo>
                    <a:pt x="10047" y="0"/>
                  </a:moveTo>
                  <a:cubicBezTo>
                    <a:pt x="4498" y="0"/>
                    <a:pt x="0" y="1510"/>
                    <a:pt x="0" y="3372"/>
                  </a:cubicBezTo>
                  <a:cubicBezTo>
                    <a:pt x="0" y="5233"/>
                    <a:pt x="4498" y="6744"/>
                    <a:pt x="10047" y="6744"/>
                  </a:cubicBezTo>
                  <a:cubicBezTo>
                    <a:pt x="15595" y="6744"/>
                    <a:pt x="20093" y="5233"/>
                    <a:pt x="20093" y="3372"/>
                  </a:cubicBezTo>
                  <a:cubicBezTo>
                    <a:pt x="20093" y="1510"/>
                    <a:pt x="15594" y="0"/>
                    <a:pt x="100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" name="Google Shape;1940;p49">
              <a:extLst>
                <a:ext uri="{FF2B5EF4-FFF2-40B4-BE49-F238E27FC236}">
                  <a16:creationId xmlns:a16="http://schemas.microsoft.com/office/drawing/2014/main" id="{A8C7E968-7947-4822-9E1C-79053B60941C}"/>
                </a:ext>
              </a:extLst>
            </p:cNvPr>
            <p:cNvSpPr/>
            <p:nvPr/>
          </p:nvSpPr>
          <p:spPr>
            <a:xfrm>
              <a:off x="5426750" y="5063225"/>
              <a:ext cx="375775" cy="65550"/>
            </a:xfrm>
            <a:custGeom>
              <a:avLst/>
              <a:gdLst/>
              <a:ahLst/>
              <a:cxnLst/>
              <a:rect l="l" t="t" r="r" b="b"/>
              <a:pathLst>
                <a:path w="15031" h="2622" extrusionOk="0">
                  <a:moveTo>
                    <a:pt x="7516" y="0"/>
                  </a:moveTo>
                  <a:cubicBezTo>
                    <a:pt x="3760" y="0"/>
                    <a:pt x="1140" y="721"/>
                    <a:pt x="0" y="1310"/>
                  </a:cubicBezTo>
                  <a:cubicBezTo>
                    <a:pt x="1140" y="1898"/>
                    <a:pt x="3760" y="2621"/>
                    <a:pt x="7516" y="2621"/>
                  </a:cubicBezTo>
                  <a:cubicBezTo>
                    <a:pt x="11272" y="2621"/>
                    <a:pt x="13893" y="1898"/>
                    <a:pt x="15031" y="1310"/>
                  </a:cubicBezTo>
                  <a:cubicBezTo>
                    <a:pt x="13893" y="721"/>
                    <a:pt x="11272" y="0"/>
                    <a:pt x="7516" y="0"/>
                  </a:cubicBezTo>
                  <a:close/>
                </a:path>
              </a:pathLst>
            </a:custGeom>
            <a:solidFill>
              <a:srgbClr val="FFAF20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" name="Google Shape;1941;p49">
              <a:extLst>
                <a:ext uri="{FF2B5EF4-FFF2-40B4-BE49-F238E27FC236}">
                  <a16:creationId xmlns:a16="http://schemas.microsoft.com/office/drawing/2014/main" id="{F25BBAB0-DC84-491A-B3DB-4DA9E0845165}"/>
                </a:ext>
              </a:extLst>
            </p:cNvPr>
            <p:cNvSpPr/>
            <p:nvPr/>
          </p:nvSpPr>
          <p:spPr>
            <a:xfrm>
              <a:off x="5363475" y="5010300"/>
              <a:ext cx="502350" cy="135825"/>
            </a:xfrm>
            <a:custGeom>
              <a:avLst/>
              <a:gdLst/>
              <a:ahLst/>
              <a:cxnLst/>
              <a:rect l="l" t="t" r="r" b="b"/>
              <a:pathLst>
                <a:path w="20094" h="5433" extrusionOk="0">
                  <a:moveTo>
                    <a:pt x="0" y="0"/>
                  </a:moveTo>
                  <a:lnTo>
                    <a:pt x="0" y="2061"/>
                  </a:lnTo>
                  <a:cubicBezTo>
                    <a:pt x="0" y="3923"/>
                    <a:pt x="4500" y="5432"/>
                    <a:pt x="10047" y="5432"/>
                  </a:cubicBezTo>
                  <a:cubicBezTo>
                    <a:pt x="15594" y="5432"/>
                    <a:pt x="20093" y="3923"/>
                    <a:pt x="20093" y="2061"/>
                  </a:cubicBezTo>
                  <a:lnTo>
                    <a:pt x="200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" name="Google Shape;1942;p49">
              <a:extLst>
                <a:ext uri="{FF2B5EF4-FFF2-40B4-BE49-F238E27FC236}">
                  <a16:creationId xmlns:a16="http://schemas.microsoft.com/office/drawing/2014/main" id="{1A0A5F25-FF3D-4690-940B-725EF46DCE8D}"/>
                </a:ext>
              </a:extLst>
            </p:cNvPr>
            <p:cNvSpPr/>
            <p:nvPr/>
          </p:nvSpPr>
          <p:spPr>
            <a:xfrm>
              <a:off x="5363475" y="4926000"/>
              <a:ext cx="502350" cy="168600"/>
            </a:xfrm>
            <a:custGeom>
              <a:avLst/>
              <a:gdLst/>
              <a:ahLst/>
              <a:cxnLst/>
              <a:rect l="l" t="t" r="r" b="b"/>
              <a:pathLst>
                <a:path w="20094" h="6744" extrusionOk="0">
                  <a:moveTo>
                    <a:pt x="10047" y="0"/>
                  </a:moveTo>
                  <a:cubicBezTo>
                    <a:pt x="4498" y="0"/>
                    <a:pt x="0" y="1510"/>
                    <a:pt x="0" y="3372"/>
                  </a:cubicBezTo>
                  <a:cubicBezTo>
                    <a:pt x="0" y="5235"/>
                    <a:pt x="4500" y="6744"/>
                    <a:pt x="10047" y="6744"/>
                  </a:cubicBezTo>
                  <a:cubicBezTo>
                    <a:pt x="15594" y="6744"/>
                    <a:pt x="20093" y="5235"/>
                    <a:pt x="20093" y="3372"/>
                  </a:cubicBezTo>
                  <a:cubicBezTo>
                    <a:pt x="20093" y="1510"/>
                    <a:pt x="15595" y="0"/>
                    <a:pt x="10047" y="0"/>
                  </a:cubicBezTo>
                  <a:close/>
                </a:path>
              </a:pathLst>
            </a:custGeom>
            <a:solidFill>
              <a:srgbClr val="FFDA1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" name="Google Shape;1943;p49">
              <a:extLst>
                <a:ext uri="{FF2B5EF4-FFF2-40B4-BE49-F238E27FC236}">
                  <a16:creationId xmlns:a16="http://schemas.microsoft.com/office/drawing/2014/main" id="{2D216985-4A1E-413E-B650-00A492FA07D8}"/>
                </a:ext>
              </a:extLst>
            </p:cNvPr>
            <p:cNvSpPr/>
            <p:nvPr/>
          </p:nvSpPr>
          <p:spPr>
            <a:xfrm>
              <a:off x="5364050" y="4937050"/>
              <a:ext cx="501175" cy="157550"/>
            </a:xfrm>
            <a:custGeom>
              <a:avLst/>
              <a:gdLst/>
              <a:ahLst/>
              <a:cxnLst/>
              <a:rect l="l" t="t" r="r" b="b"/>
              <a:pathLst>
                <a:path w="20047" h="6302" extrusionOk="0">
                  <a:moveTo>
                    <a:pt x="10024" y="1032"/>
                  </a:moveTo>
                  <a:cubicBezTo>
                    <a:pt x="12598" y="1032"/>
                    <a:pt x="15005" y="1363"/>
                    <a:pt x="16800" y="1965"/>
                  </a:cubicBezTo>
                  <a:cubicBezTo>
                    <a:pt x="18492" y="2532"/>
                    <a:pt x="19039" y="3158"/>
                    <a:pt x="19039" y="3371"/>
                  </a:cubicBezTo>
                  <a:cubicBezTo>
                    <a:pt x="19039" y="3584"/>
                    <a:pt x="18492" y="4210"/>
                    <a:pt x="16800" y="4779"/>
                  </a:cubicBezTo>
                  <a:cubicBezTo>
                    <a:pt x="15005" y="5381"/>
                    <a:pt x="12600" y="5713"/>
                    <a:pt x="10024" y="5713"/>
                  </a:cubicBezTo>
                  <a:cubicBezTo>
                    <a:pt x="7448" y="5713"/>
                    <a:pt x="5043" y="5381"/>
                    <a:pt x="3247" y="4779"/>
                  </a:cubicBezTo>
                  <a:cubicBezTo>
                    <a:pt x="1556" y="4210"/>
                    <a:pt x="1008" y="3586"/>
                    <a:pt x="1008" y="3371"/>
                  </a:cubicBezTo>
                  <a:cubicBezTo>
                    <a:pt x="1008" y="3158"/>
                    <a:pt x="1556" y="2532"/>
                    <a:pt x="3247" y="1965"/>
                  </a:cubicBezTo>
                  <a:cubicBezTo>
                    <a:pt x="5043" y="1363"/>
                    <a:pt x="7449" y="1032"/>
                    <a:pt x="10024" y="1032"/>
                  </a:cubicBezTo>
                  <a:close/>
                  <a:moveTo>
                    <a:pt x="10024" y="1"/>
                  </a:moveTo>
                  <a:cubicBezTo>
                    <a:pt x="4696" y="1"/>
                    <a:pt x="341" y="1391"/>
                    <a:pt x="1" y="3151"/>
                  </a:cubicBezTo>
                  <a:cubicBezTo>
                    <a:pt x="341" y="4910"/>
                    <a:pt x="4696" y="6302"/>
                    <a:pt x="10024" y="6302"/>
                  </a:cubicBezTo>
                  <a:cubicBezTo>
                    <a:pt x="15352" y="6302"/>
                    <a:pt x="19708" y="4910"/>
                    <a:pt x="20046" y="3151"/>
                  </a:cubicBezTo>
                  <a:cubicBezTo>
                    <a:pt x="19708" y="1391"/>
                    <a:pt x="15352" y="1"/>
                    <a:pt x="10024" y="1"/>
                  </a:cubicBezTo>
                  <a:close/>
                </a:path>
              </a:pathLst>
            </a:custGeom>
            <a:solidFill>
              <a:srgbClr val="D18F1A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" name="Google Shape;1944;p49">
              <a:extLst>
                <a:ext uri="{FF2B5EF4-FFF2-40B4-BE49-F238E27FC236}">
                  <a16:creationId xmlns:a16="http://schemas.microsoft.com/office/drawing/2014/main" id="{4A3CD98D-9176-47AA-82A9-D10EB6BD41DE}"/>
                </a:ext>
              </a:extLst>
            </p:cNvPr>
            <p:cNvSpPr/>
            <p:nvPr/>
          </p:nvSpPr>
          <p:spPr>
            <a:xfrm>
              <a:off x="5363475" y="4926000"/>
              <a:ext cx="502350" cy="168600"/>
            </a:xfrm>
            <a:custGeom>
              <a:avLst/>
              <a:gdLst/>
              <a:ahLst/>
              <a:cxnLst/>
              <a:rect l="l" t="t" r="r" b="b"/>
              <a:pathLst>
                <a:path w="20094" h="6744" extrusionOk="0">
                  <a:moveTo>
                    <a:pt x="10047" y="1031"/>
                  </a:moveTo>
                  <a:cubicBezTo>
                    <a:pt x="12623" y="1031"/>
                    <a:pt x="15028" y="1364"/>
                    <a:pt x="16823" y="1966"/>
                  </a:cubicBezTo>
                  <a:cubicBezTo>
                    <a:pt x="18515" y="2533"/>
                    <a:pt x="19062" y="3159"/>
                    <a:pt x="19062" y="3372"/>
                  </a:cubicBezTo>
                  <a:cubicBezTo>
                    <a:pt x="19062" y="3585"/>
                    <a:pt x="18515" y="4211"/>
                    <a:pt x="16823" y="4780"/>
                  </a:cubicBezTo>
                  <a:cubicBezTo>
                    <a:pt x="15028" y="5381"/>
                    <a:pt x="12623" y="5713"/>
                    <a:pt x="10047" y="5713"/>
                  </a:cubicBezTo>
                  <a:cubicBezTo>
                    <a:pt x="7471" y="5713"/>
                    <a:pt x="5066" y="5381"/>
                    <a:pt x="3270" y="4780"/>
                  </a:cubicBezTo>
                  <a:cubicBezTo>
                    <a:pt x="1579" y="4211"/>
                    <a:pt x="1031" y="3585"/>
                    <a:pt x="1031" y="3372"/>
                  </a:cubicBezTo>
                  <a:cubicBezTo>
                    <a:pt x="1031" y="3158"/>
                    <a:pt x="1579" y="2533"/>
                    <a:pt x="3270" y="1966"/>
                  </a:cubicBezTo>
                  <a:cubicBezTo>
                    <a:pt x="5066" y="1364"/>
                    <a:pt x="7472" y="1031"/>
                    <a:pt x="10047" y="1031"/>
                  </a:cubicBezTo>
                  <a:close/>
                  <a:moveTo>
                    <a:pt x="10047" y="0"/>
                  </a:moveTo>
                  <a:cubicBezTo>
                    <a:pt x="4498" y="0"/>
                    <a:pt x="0" y="1510"/>
                    <a:pt x="0" y="3372"/>
                  </a:cubicBezTo>
                  <a:cubicBezTo>
                    <a:pt x="0" y="5233"/>
                    <a:pt x="4498" y="6744"/>
                    <a:pt x="10047" y="6744"/>
                  </a:cubicBezTo>
                  <a:cubicBezTo>
                    <a:pt x="15595" y="6744"/>
                    <a:pt x="20093" y="5233"/>
                    <a:pt x="20093" y="3372"/>
                  </a:cubicBezTo>
                  <a:cubicBezTo>
                    <a:pt x="20093" y="1510"/>
                    <a:pt x="15594" y="0"/>
                    <a:pt x="100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2" name="Google Shape;1945;p49">
              <a:extLst>
                <a:ext uri="{FF2B5EF4-FFF2-40B4-BE49-F238E27FC236}">
                  <a16:creationId xmlns:a16="http://schemas.microsoft.com/office/drawing/2014/main" id="{2A2664E3-647F-4399-B713-CEBB18A3E9D0}"/>
                </a:ext>
              </a:extLst>
            </p:cNvPr>
            <p:cNvSpPr/>
            <p:nvPr/>
          </p:nvSpPr>
          <p:spPr>
            <a:xfrm>
              <a:off x="5426750" y="4977550"/>
              <a:ext cx="375775" cy="65550"/>
            </a:xfrm>
            <a:custGeom>
              <a:avLst/>
              <a:gdLst/>
              <a:ahLst/>
              <a:cxnLst/>
              <a:rect l="l" t="t" r="r" b="b"/>
              <a:pathLst>
                <a:path w="15031" h="2622" extrusionOk="0">
                  <a:moveTo>
                    <a:pt x="7516" y="0"/>
                  </a:moveTo>
                  <a:cubicBezTo>
                    <a:pt x="3760" y="0"/>
                    <a:pt x="1140" y="723"/>
                    <a:pt x="0" y="1310"/>
                  </a:cubicBezTo>
                  <a:cubicBezTo>
                    <a:pt x="1140" y="1899"/>
                    <a:pt x="3760" y="2621"/>
                    <a:pt x="7516" y="2621"/>
                  </a:cubicBezTo>
                  <a:cubicBezTo>
                    <a:pt x="11272" y="2621"/>
                    <a:pt x="13893" y="1899"/>
                    <a:pt x="15031" y="1310"/>
                  </a:cubicBezTo>
                  <a:cubicBezTo>
                    <a:pt x="13893" y="723"/>
                    <a:pt x="11272" y="0"/>
                    <a:pt x="7516" y="0"/>
                  </a:cubicBezTo>
                  <a:close/>
                </a:path>
              </a:pathLst>
            </a:custGeom>
            <a:solidFill>
              <a:srgbClr val="FFAF20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3" name="Google Shape;1946;p49">
              <a:extLst>
                <a:ext uri="{FF2B5EF4-FFF2-40B4-BE49-F238E27FC236}">
                  <a16:creationId xmlns:a16="http://schemas.microsoft.com/office/drawing/2014/main" id="{64F50A02-C83F-447A-B801-A955474AFADC}"/>
                </a:ext>
              </a:extLst>
            </p:cNvPr>
            <p:cNvSpPr/>
            <p:nvPr/>
          </p:nvSpPr>
          <p:spPr>
            <a:xfrm>
              <a:off x="5363475" y="4924625"/>
              <a:ext cx="502350" cy="135825"/>
            </a:xfrm>
            <a:custGeom>
              <a:avLst/>
              <a:gdLst/>
              <a:ahLst/>
              <a:cxnLst/>
              <a:rect l="l" t="t" r="r" b="b"/>
              <a:pathLst>
                <a:path w="20094" h="5433" extrusionOk="0">
                  <a:moveTo>
                    <a:pt x="0" y="0"/>
                  </a:moveTo>
                  <a:lnTo>
                    <a:pt x="0" y="2061"/>
                  </a:lnTo>
                  <a:cubicBezTo>
                    <a:pt x="0" y="3923"/>
                    <a:pt x="4500" y="5433"/>
                    <a:pt x="10047" y="5433"/>
                  </a:cubicBezTo>
                  <a:cubicBezTo>
                    <a:pt x="15594" y="5433"/>
                    <a:pt x="20093" y="3923"/>
                    <a:pt x="20093" y="2061"/>
                  </a:cubicBezTo>
                  <a:lnTo>
                    <a:pt x="200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4" name="Google Shape;1947;p49">
              <a:extLst>
                <a:ext uri="{FF2B5EF4-FFF2-40B4-BE49-F238E27FC236}">
                  <a16:creationId xmlns:a16="http://schemas.microsoft.com/office/drawing/2014/main" id="{02390523-AC78-4C52-A012-966B70B1EB58}"/>
                </a:ext>
              </a:extLst>
            </p:cNvPr>
            <p:cNvSpPr/>
            <p:nvPr/>
          </p:nvSpPr>
          <p:spPr>
            <a:xfrm>
              <a:off x="5363475" y="4840375"/>
              <a:ext cx="502350" cy="168550"/>
            </a:xfrm>
            <a:custGeom>
              <a:avLst/>
              <a:gdLst/>
              <a:ahLst/>
              <a:cxnLst/>
              <a:rect l="l" t="t" r="r" b="b"/>
              <a:pathLst>
                <a:path w="20094" h="6742" extrusionOk="0">
                  <a:moveTo>
                    <a:pt x="10047" y="0"/>
                  </a:moveTo>
                  <a:cubicBezTo>
                    <a:pt x="4498" y="0"/>
                    <a:pt x="0" y="1509"/>
                    <a:pt x="0" y="3370"/>
                  </a:cubicBezTo>
                  <a:cubicBezTo>
                    <a:pt x="0" y="5231"/>
                    <a:pt x="4500" y="6742"/>
                    <a:pt x="10047" y="6742"/>
                  </a:cubicBezTo>
                  <a:cubicBezTo>
                    <a:pt x="15594" y="6742"/>
                    <a:pt x="20093" y="5233"/>
                    <a:pt x="20093" y="3370"/>
                  </a:cubicBezTo>
                  <a:cubicBezTo>
                    <a:pt x="20093" y="1508"/>
                    <a:pt x="15595" y="0"/>
                    <a:pt x="100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5" name="Google Shape;1948;p49">
              <a:extLst>
                <a:ext uri="{FF2B5EF4-FFF2-40B4-BE49-F238E27FC236}">
                  <a16:creationId xmlns:a16="http://schemas.microsoft.com/office/drawing/2014/main" id="{E3838CA9-B8B9-4C8D-B7CC-2A8FDC5515CF}"/>
                </a:ext>
              </a:extLst>
            </p:cNvPr>
            <p:cNvSpPr/>
            <p:nvPr/>
          </p:nvSpPr>
          <p:spPr>
            <a:xfrm>
              <a:off x="5364050" y="4851350"/>
              <a:ext cx="501175" cy="157575"/>
            </a:xfrm>
            <a:custGeom>
              <a:avLst/>
              <a:gdLst/>
              <a:ahLst/>
              <a:cxnLst/>
              <a:rect l="l" t="t" r="r" b="b"/>
              <a:pathLst>
                <a:path w="20047" h="6303" extrusionOk="0">
                  <a:moveTo>
                    <a:pt x="10024" y="1032"/>
                  </a:moveTo>
                  <a:cubicBezTo>
                    <a:pt x="12598" y="1032"/>
                    <a:pt x="15005" y="1364"/>
                    <a:pt x="16800" y="1966"/>
                  </a:cubicBezTo>
                  <a:cubicBezTo>
                    <a:pt x="18492" y="2533"/>
                    <a:pt x="19039" y="3159"/>
                    <a:pt x="19039" y="3372"/>
                  </a:cubicBezTo>
                  <a:cubicBezTo>
                    <a:pt x="19039" y="3585"/>
                    <a:pt x="18492" y="4213"/>
                    <a:pt x="16800" y="4780"/>
                  </a:cubicBezTo>
                  <a:cubicBezTo>
                    <a:pt x="15005" y="5382"/>
                    <a:pt x="12600" y="5714"/>
                    <a:pt x="10024" y="5714"/>
                  </a:cubicBezTo>
                  <a:cubicBezTo>
                    <a:pt x="7448" y="5714"/>
                    <a:pt x="5043" y="5382"/>
                    <a:pt x="3247" y="4780"/>
                  </a:cubicBezTo>
                  <a:cubicBezTo>
                    <a:pt x="1556" y="4213"/>
                    <a:pt x="1008" y="3587"/>
                    <a:pt x="1008" y="3372"/>
                  </a:cubicBezTo>
                  <a:cubicBezTo>
                    <a:pt x="1008" y="3159"/>
                    <a:pt x="1556" y="2533"/>
                    <a:pt x="3247" y="1966"/>
                  </a:cubicBezTo>
                  <a:cubicBezTo>
                    <a:pt x="5043" y="1364"/>
                    <a:pt x="7449" y="1032"/>
                    <a:pt x="10024" y="1032"/>
                  </a:cubicBezTo>
                  <a:close/>
                  <a:moveTo>
                    <a:pt x="10024" y="1"/>
                  </a:moveTo>
                  <a:cubicBezTo>
                    <a:pt x="4696" y="1"/>
                    <a:pt x="341" y="1394"/>
                    <a:pt x="1" y="3152"/>
                  </a:cubicBezTo>
                  <a:cubicBezTo>
                    <a:pt x="341" y="4911"/>
                    <a:pt x="4696" y="6303"/>
                    <a:pt x="10024" y="6303"/>
                  </a:cubicBezTo>
                  <a:cubicBezTo>
                    <a:pt x="15352" y="6303"/>
                    <a:pt x="19708" y="4911"/>
                    <a:pt x="20046" y="3152"/>
                  </a:cubicBezTo>
                  <a:cubicBezTo>
                    <a:pt x="19708" y="1394"/>
                    <a:pt x="15352" y="1"/>
                    <a:pt x="10024" y="1"/>
                  </a:cubicBezTo>
                  <a:close/>
                </a:path>
              </a:pathLst>
            </a:custGeom>
            <a:solidFill>
              <a:srgbClr val="D18F1A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6" name="Google Shape;1949;p49">
              <a:extLst>
                <a:ext uri="{FF2B5EF4-FFF2-40B4-BE49-F238E27FC236}">
                  <a16:creationId xmlns:a16="http://schemas.microsoft.com/office/drawing/2014/main" id="{56F75A78-5EFC-4F02-93CA-B6E790CA0247}"/>
                </a:ext>
              </a:extLst>
            </p:cNvPr>
            <p:cNvSpPr/>
            <p:nvPr/>
          </p:nvSpPr>
          <p:spPr>
            <a:xfrm>
              <a:off x="5363475" y="4840325"/>
              <a:ext cx="502350" cy="168575"/>
            </a:xfrm>
            <a:custGeom>
              <a:avLst/>
              <a:gdLst/>
              <a:ahLst/>
              <a:cxnLst/>
              <a:rect l="l" t="t" r="r" b="b"/>
              <a:pathLst>
                <a:path w="20094" h="6743" extrusionOk="0">
                  <a:moveTo>
                    <a:pt x="10047" y="1032"/>
                  </a:moveTo>
                  <a:cubicBezTo>
                    <a:pt x="12623" y="1032"/>
                    <a:pt x="15028" y="1364"/>
                    <a:pt x="16823" y="1966"/>
                  </a:cubicBezTo>
                  <a:cubicBezTo>
                    <a:pt x="18515" y="2533"/>
                    <a:pt x="19062" y="3159"/>
                    <a:pt x="19062" y="3372"/>
                  </a:cubicBezTo>
                  <a:cubicBezTo>
                    <a:pt x="19062" y="3585"/>
                    <a:pt x="18515" y="4211"/>
                    <a:pt x="16823" y="4779"/>
                  </a:cubicBezTo>
                  <a:cubicBezTo>
                    <a:pt x="15028" y="5381"/>
                    <a:pt x="12623" y="5714"/>
                    <a:pt x="10047" y="5714"/>
                  </a:cubicBezTo>
                  <a:cubicBezTo>
                    <a:pt x="7471" y="5714"/>
                    <a:pt x="5066" y="5381"/>
                    <a:pt x="3270" y="4779"/>
                  </a:cubicBezTo>
                  <a:cubicBezTo>
                    <a:pt x="1579" y="4211"/>
                    <a:pt x="1031" y="3585"/>
                    <a:pt x="1031" y="3372"/>
                  </a:cubicBezTo>
                  <a:cubicBezTo>
                    <a:pt x="1031" y="3159"/>
                    <a:pt x="1579" y="2533"/>
                    <a:pt x="3270" y="1966"/>
                  </a:cubicBezTo>
                  <a:cubicBezTo>
                    <a:pt x="5066" y="1364"/>
                    <a:pt x="7472" y="1032"/>
                    <a:pt x="10047" y="1032"/>
                  </a:cubicBezTo>
                  <a:close/>
                  <a:moveTo>
                    <a:pt x="10047" y="1"/>
                  </a:moveTo>
                  <a:cubicBezTo>
                    <a:pt x="4498" y="1"/>
                    <a:pt x="0" y="1510"/>
                    <a:pt x="0" y="3372"/>
                  </a:cubicBezTo>
                  <a:cubicBezTo>
                    <a:pt x="0" y="5235"/>
                    <a:pt x="4498" y="6743"/>
                    <a:pt x="10047" y="6743"/>
                  </a:cubicBezTo>
                  <a:cubicBezTo>
                    <a:pt x="15595" y="6743"/>
                    <a:pt x="20093" y="5233"/>
                    <a:pt x="20093" y="3372"/>
                  </a:cubicBezTo>
                  <a:cubicBezTo>
                    <a:pt x="20093" y="1511"/>
                    <a:pt x="15594" y="1"/>
                    <a:pt x="100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7" name="Google Shape;1950;p49">
              <a:extLst>
                <a:ext uri="{FF2B5EF4-FFF2-40B4-BE49-F238E27FC236}">
                  <a16:creationId xmlns:a16="http://schemas.microsoft.com/office/drawing/2014/main" id="{74F2CA89-52BD-4402-AACF-9046D06AF459}"/>
                </a:ext>
              </a:extLst>
            </p:cNvPr>
            <p:cNvSpPr/>
            <p:nvPr/>
          </p:nvSpPr>
          <p:spPr>
            <a:xfrm>
              <a:off x="5426750" y="4891875"/>
              <a:ext cx="375775" cy="65550"/>
            </a:xfrm>
            <a:custGeom>
              <a:avLst/>
              <a:gdLst/>
              <a:ahLst/>
              <a:cxnLst/>
              <a:rect l="l" t="t" r="r" b="b"/>
              <a:pathLst>
                <a:path w="15031" h="2622" extrusionOk="0">
                  <a:moveTo>
                    <a:pt x="7516" y="1"/>
                  </a:moveTo>
                  <a:cubicBezTo>
                    <a:pt x="3760" y="1"/>
                    <a:pt x="1140" y="723"/>
                    <a:pt x="0" y="1310"/>
                  </a:cubicBezTo>
                  <a:cubicBezTo>
                    <a:pt x="1140" y="1899"/>
                    <a:pt x="3760" y="2621"/>
                    <a:pt x="7516" y="2621"/>
                  </a:cubicBezTo>
                  <a:cubicBezTo>
                    <a:pt x="11272" y="2621"/>
                    <a:pt x="13893" y="1899"/>
                    <a:pt x="15031" y="1310"/>
                  </a:cubicBezTo>
                  <a:cubicBezTo>
                    <a:pt x="13893" y="723"/>
                    <a:pt x="11272" y="1"/>
                    <a:pt x="75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8" name="Google Shape;1951;p49">
              <a:extLst>
                <a:ext uri="{FF2B5EF4-FFF2-40B4-BE49-F238E27FC236}">
                  <a16:creationId xmlns:a16="http://schemas.microsoft.com/office/drawing/2014/main" id="{5C0098BF-BF55-4DD6-AE55-1CFF6DF7F913}"/>
                </a:ext>
              </a:extLst>
            </p:cNvPr>
            <p:cNvSpPr/>
            <p:nvPr/>
          </p:nvSpPr>
          <p:spPr>
            <a:xfrm>
              <a:off x="5450025" y="4838950"/>
              <a:ext cx="502350" cy="135825"/>
            </a:xfrm>
            <a:custGeom>
              <a:avLst/>
              <a:gdLst/>
              <a:ahLst/>
              <a:cxnLst/>
              <a:rect l="l" t="t" r="r" b="b"/>
              <a:pathLst>
                <a:path w="20094" h="5433" extrusionOk="0">
                  <a:moveTo>
                    <a:pt x="1" y="0"/>
                  </a:moveTo>
                  <a:lnTo>
                    <a:pt x="1" y="2061"/>
                  </a:lnTo>
                  <a:cubicBezTo>
                    <a:pt x="1" y="3922"/>
                    <a:pt x="4500" y="5433"/>
                    <a:pt x="10047" y="5433"/>
                  </a:cubicBezTo>
                  <a:cubicBezTo>
                    <a:pt x="15596" y="5433"/>
                    <a:pt x="20094" y="3923"/>
                    <a:pt x="20094" y="2061"/>
                  </a:cubicBezTo>
                  <a:lnTo>
                    <a:pt x="200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9" name="Google Shape;1952;p49">
              <a:extLst>
                <a:ext uri="{FF2B5EF4-FFF2-40B4-BE49-F238E27FC236}">
                  <a16:creationId xmlns:a16="http://schemas.microsoft.com/office/drawing/2014/main" id="{3A3A2A3A-94D1-486D-BC3C-176DFAEB3255}"/>
                </a:ext>
              </a:extLst>
            </p:cNvPr>
            <p:cNvSpPr/>
            <p:nvPr/>
          </p:nvSpPr>
          <p:spPr>
            <a:xfrm>
              <a:off x="5450025" y="4754650"/>
              <a:ext cx="502350" cy="168575"/>
            </a:xfrm>
            <a:custGeom>
              <a:avLst/>
              <a:gdLst/>
              <a:ahLst/>
              <a:cxnLst/>
              <a:rect l="l" t="t" r="r" b="b"/>
              <a:pathLst>
                <a:path w="20094" h="6743" extrusionOk="0">
                  <a:moveTo>
                    <a:pt x="10047" y="1"/>
                  </a:moveTo>
                  <a:cubicBezTo>
                    <a:pt x="4499" y="1"/>
                    <a:pt x="1" y="1512"/>
                    <a:pt x="1" y="3372"/>
                  </a:cubicBezTo>
                  <a:cubicBezTo>
                    <a:pt x="1" y="5233"/>
                    <a:pt x="4500" y="6743"/>
                    <a:pt x="10047" y="6743"/>
                  </a:cubicBezTo>
                  <a:cubicBezTo>
                    <a:pt x="15596" y="6743"/>
                    <a:pt x="20094" y="5235"/>
                    <a:pt x="20094" y="3372"/>
                  </a:cubicBezTo>
                  <a:cubicBezTo>
                    <a:pt x="20094" y="1512"/>
                    <a:pt x="15596" y="1"/>
                    <a:pt x="100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" name="Google Shape;1953;p49">
              <a:extLst>
                <a:ext uri="{FF2B5EF4-FFF2-40B4-BE49-F238E27FC236}">
                  <a16:creationId xmlns:a16="http://schemas.microsoft.com/office/drawing/2014/main" id="{4C10A551-6A21-4F50-B089-FEBACBBB15CB}"/>
                </a:ext>
              </a:extLst>
            </p:cNvPr>
            <p:cNvSpPr/>
            <p:nvPr/>
          </p:nvSpPr>
          <p:spPr>
            <a:xfrm>
              <a:off x="5450625" y="4765725"/>
              <a:ext cx="501175" cy="157550"/>
            </a:xfrm>
            <a:custGeom>
              <a:avLst/>
              <a:gdLst/>
              <a:ahLst/>
              <a:cxnLst/>
              <a:rect l="l" t="t" r="r" b="b"/>
              <a:pathLst>
                <a:path w="20047" h="6302" extrusionOk="0">
                  <a:moveTo>
                    <a:pt x="10023" y="1030"/>
                  </a:moveTo>
                  <a:cubicBezTo>
                    <a:pt x="12599" y="1030"/>
                    <a:pt x="15004" y="1362"/>
                    <a:pt x="16799" y="1964"/>
                  </a:cubicBezTo>
                  <a:cubicBezTo>
                    <a:pt x="18492" y="2532"/>
                    <a:pt x="19037" y="3157"/>
                    <a:pt x="19037" y="3370"/>
                  </a:cubicBezTo>
                  <a:cubicBezTo>
                    <a:pt x="19037" y="3584"/>
                    <a:pt x="18492" y="4209"/>
                    <a:pt x="16799" y="4778"/>
                  </a:cubicBezTo>
                  <a:cubicBezTo>
                    <a:pt x="15004" y="5380"/>
                    <a:pt x="12598" y="5713"/>
                    <a:pt x="10023" y="5713"/>
                  </a:cubicBezTo>
                  <a:cubicBezTo>
                    <a:pt x="7449" y="5713"/>
                    <a:pt x="5042" y="5380"/>
                    <a:pt x="3247" y="4778"/>
                  </a:cubicBezTo>
                  <a:cubicBezTo>
                    <a:pt x="1554" y="4209"/>
                    <a:pt x="1006" y="3585"/>
                    <a:pt x="1006" y="3370"/>
                  </a:cubicBezTo>
                  <a:cubicBezTo>
                    <a:pt x="1006" y="3156"/>
                    <a:pt x="1554" y="2533"/>
                    <a:pt x="3247" y="1964"/>
                  </a:cubicBezTo>
                  <a:cubicBezTo>
                    <a:pt x="5042" y="1362"/>
                    <a:pt x="7447" y="1030"/>
                    <a:pt x="10023" y="1030"/>
                  </a:cubicBezTo>
                  <a:close/>
                  <a:moveTo>
                    <a:pt x="10023" y="0"/>
                  </a:moveTo>
                  <a:cubicBezTo>
                    <a:pt x="4695" y="0"/>
                    <a:pt x="339" y="1392"/>
                    <a:pt x="0" y="3150"/>
                  </a:cubicBezTo>
                  <a:cubicBezTo>
                    <a:pt x="339" y="4910"/>
                    <a:pt x="4695" y="6301"/>
                    <a:pt x="10023" y="6301"/>
                  </a:cubicBezTo>
                  <a:cubicBezTo>
                    <a:pt x="15353" y="6301"/>
                    <a:pt x="19708" y="4910"/>
                    <a:pt x="20046" y="3150"/>
                  </a:cubicBezTo>
                  <a:cubicBezTo>
                    <a:pt x="19708" y="1392"/>
                    <a:pt x="15351" y="0"/>
                    <a:pt x="10023" y="0"/>
                  </a:cubicBezTo>
                  <a:close/>
                </a:path>
              </a:pathLst>
            </a:custGeom>
            <a:solidFill>
              <a:srgbClr val="D18F1A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1" name="Google Shape;1954;p49">
              <a:extLst>
                <a:ext uri="{FF2B5EF4-FFF2-40B4-BE49-F238E27FC236}">
                  <a16:creationId xmlns:a16="http://schemas.microsoft.com/office/drawing/2014/main" id="{47E1DCAC-31C2-4663-8E82-3D88597DA2F1}"/>
                </a:ext>
              </a:extLst>
            </p:cNvPr>
            <p:cNvSpPr/>
            <p:nvPr/>
          </p:nvSpPr>
          <p:spPr>
            <a:xfrm>
              <a:off x="5450025" y="4754650"/>
              <a:ext cx="502350" cy="168575"/>
            </a:xfrm>
            <a:custGeom>
              <a:avLst/>
              <a:gdLst/>
              <a:ahLst/>
              <a:cxnLst/>
              <a:rect l="l" t="t" r="r" b="b"/>
              <a:pathLst>
                <a:path w="20094" h="6743" extrusionOk="0">
                  <a:moveTo>
                    <a:pt x="10047" y="1032"/>
                  </a:moveTo>
                  <a:cubicBezTo>
                    <a:pt x="12622" y="1032"/>
                    <a:pt x="15028" y="1363"/>
                    <a:pt x="16823" y="1966"/>
                  </a:cubicBezTo>
                  <a:cubicBezTo>
                    <a:pt x="18516" y="2534"/>
                    <a:pt x="19061" y="3159"/>
                    <a:pt x="19061" y="3372"/>
                  </a:cubicBezTo>
                  <a:cubicBezTo>
                    <a:pt x="19061" y="3584"/>
                    <a:pt x="18516" y="4211"/>
                    <a:pt x="16823" y="4780"/>
                  </a:cubicBezTo>
                  <a:cubicBezTo>
                    <a:pt x="15028" y="5381"/>
                    <a:pt x="12622" y="5715"/>
                    <a:pt x="10047" y="5715"/>
                  </a:cubicBezTo>
                  <a:cubicBezTo>
                    <a:pt x="7473" y="5715"/>
                    <a:pt x="5066" y="5381"/>
                    <a:pt x="3273" y="4780"/>
                  </a:cubicBezTo>
                  <a:cubicBezTo>
                    <a:pt x="1578" y="4211"/>
                    <a:pt x="1030" y="3585"/>
                    <a:pt x="1030" y="3372"/>
                  </a:cubicBezTo>
                  <a:cubicBezTo>
                    <a:pt x="1030" y="3158"/>
                    <a:pt x="1578" y="2534"/>
                    <a:pt x="3273" y="1966"/>
                  </a:cubicBezTo>
                  <a:cubicBezTo>
                    <a:pt x="5066" y="1363"/>
                    <a:pt x="7471" y="1032"/>
                    <a:pt x="10047" y="1032"/>
                  </a:cubicBezTo>
                  <a:close/>
                  <a:moveTo>
                    <a:pt x="10047" y="1"/>
                  </a:moveTo>
                  <a:cubicBezTo>
                    <a:pt x="4499" y="1"/>
                    <a:pt x="1" y="1512"/>
                    <a:pt x="1" y="3372"/>
                  </a:cubicBezTo>
                  <a:cubicBezTo>
                    <a:pt x="1" y="5233"/>
                    <a:pt x="4499" y="6743"/>
                    <a:pt x="10047" y="6743"/>
                  </a:cubicBezTo>
                  <a:cubicBezTo>
                    <a:pt x="15596" y="6743"/>
                    <a:pt x="20094" y="5233"/>
                    <a:pt x="20094" y="3372"/>
                  </a:cubicBezTo>
                  <a:cubicBezTo>
                    <a:pt x="20094" y="1512"/>
                    <a:pt x="15596" y="1"/>
                    <a:pt x="100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2" name="Google Shape;1955;p49">
              <a:extLst>
                <a:ext uri="{FF2B5EF4-FFF2-40B4-BE49-F238E27FC236}">
                  <a16:creationId xmlns:a16="http://schemas.microsoft.com/office/drawing/2014/main" id="{69811F64-22AB-4E87-98F0-4EF2C237BDDB}"/>
                </a:ext>
              </a:extLst>
            </p:cNvPr>
            <p:cNvSpPr/>
            <p:nvPr/>
          </p:nvSpPr>
          <p:spPr>
            <a:xfrm>
              <a:off x="5513275" y="4806200"/>
              <a:ext cx="375850" cy="65550"/>
            </a:xfrm>
            <a:custGeom>
              <a:avLst/>
              <a:gdLst/>
              <a:ahLst/>
              <a:cxnLst/>
              <a:rect l="l" t="t" r="r" b="b"/>
              <a:pathLst>
                <a:path w="15034" h="2622" extrusionOk="0">
                  <a:moveTo>
                    <a:pt x="7517" y="1"/>
                  </a:moveTo>
                  <a:cubicBezTo>
                    <a:pt x="3761" y="1"/>
                    <a:pt x="1140" y="722"/>
                    <a:pt x="1" y="1310"/>
                  </a:cubicBezTo>
                  <a:cubicBezTo>
                    <a:pt x="1142" y="1899"/>
                    <a:pt x="3761" y="2622"/>
                    <a:pt x="7517" y="2622"/>
                  </a:cubicBezTo>
                  <a:cubicBezTo>
                    <a:pt x="11273" y="2622"/>
                    <a:pt x="13894" y="1899"/>
                    <a:pt x="15034" y="1310"/>
                  </a:cubicBezTo>
                  <a:cubicBezTo>
                    <a:pt x="13894" y="722"/>
                    <a:pt x="11273" y="1"/>
                    <a:pt x="75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" name="Google Shape;1956;p49">
              <a:extLst>
                <a:ext uri="{FF2B5EF4-FFF2-40B4-BE49-F238E27FC236}">
                  <a16:creationId xmlns:a16="http://schemas.microsoft.com/office/drawing/2014/main" id="{8A16345A-EB65-4C46-B51B-404CA4353A53}"/>
                </a:ext>
              </a:extLst>
            </p:cNvPr>
            <p:cNvSpPr/>
            <p:nvPr/>
          </p:nvSpPr>
          <p:spPr>
            <a:xfrm>
              <a:off x="5513275" y="4728875"/>
              <a:ext cx="502400" cy="135875"/>
            </a:xfrm>
            <a:custGeom>
              <a:avLst/>
              <a:gdLst/>
              <a:ahLst/>
              <a:cxnLst/>
              <a:rect l="l" t="t" r="r" b="b"/>
              <a:pathLst>
                <a:path w="20096" h="5435" extrusionOk="0">
                  <a:moveTo>
                    <a:pt x="1" y="1"/>
                  </a:moveTo>
                  <a:lnTo>
                    <a:pt x="1" y="2061"/>
                  </a:lnTo>
                  <a:cubicBezTo>
                    <a:pt x="1" y="3924"/>
                    <a:pt x="4499" y="5434"/>
                    <a:pt x="10049" y="5434"/>
                  </a:cubicBezTo>
                  <a:cubicBezTo>
                    <a:pt x="15597" y="5434"/>
                    <a:pt x="20095" y="3924"/>
                    <a:pt x="20095" y="2061"/>
                  </a:cubicBezTo>
                  <a:lnTo>
                    <a:pt x="200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" name="Google Shape;1957;p49">
              <a:extLst>
                <a:ext uri="{FF2B5EF4-FFF2-40B4-BE49-F238E27FC236}">
                  <a16:creationId xmlns:a16="http://schemas.microsoft.com/office/drawing/2014/main" id="{F5C0DB0B-3056-4E70-B61B-78996173FF4E}"/>
                </a:ext>
              </a:extLst>
            </p:cNvPr>
            <p:cNvSpPr/>
            <p:nvPr/>
          </p:nvSpPr>
          <p:spPr>
            <a:xfrm>
              <a:off x="5513275" y="4644575"/>
              <a:ext cx="502400" cy="168625"/>
            </a:xfrm>
            <a:custGeom>
              <a:avLst/>
              <a:gdLst/>
              <a:ahLst/>
              <a:cxnLst/>
              <a:rect l="l" t="t" r="r" b="b"/>
              <a:pathLst>
                <a:path w="20096" h="6745" extrusionOk="0">
                  <a:moveTo>
                    <a:pt x="10049" y="1"/>
                  </a:moveTo>
                  <a:cubicBezTo>
                    <a:pt x="4500" y="1"/>
                    <a:pt x="1" y="1510"/>
                    <a:pt x="1" y="3373"/>
                  </a:cubicBezTo>
                  <a:cubicBezTo>
                    <a:pt x="1" y="5235"/>
                    <a:pt x="4499" y="6744"/>
                    <a:pt x="10049" y="6744"/>
                  </a:cubicBezTo>
                  <a:cubicBezTo>
                    <a:pt x="15597" y="6744"/>
                    <a:pt x="20095" y="5235"/>
                    <a:pt x="20095" y="3373"/>
                  </a:cubicBezTo>
                  <a:cubicBezTo>
                    <a:pt x="20095" y="1512"/>
                    <a:pt x="15597" y="1"/>
                    <a:pt x="100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" name="Google Shape;1958;p49">
              <a:extLst>
                <a:ext uri="{FF2B5EF4-FFF2-40B4-BE49-F238E27FC236}">
                  <a16:creationId xmlns:a16="http://schemas.microsoft.com/office/drawing/2014/main" id="{B27D8DA7-BD13-467A-98D0-E50A9160D19E}"/>
                </a:ext>
              </a:extLst>
            </p:cNvPr>
            <p:cNvSpPr/>
            <p:nvPr/>
          </p:nvSpPr>
          <p:spPr>
            <a:xfrm>
              <a:off x="5513900" y="4655650"/>
              <a:ext cx="501175" cy="157550"/>
            </a:xfrm>
            <a:custGeom>
              <a:avLst/>
              <a:gdLst/>
              <a:ahLst/>
              <a:cxnLst/>
              <a:rect l="l" t="t" r="r" b="b"/>
              <a:pathLst>
                <a:path w="20047" h="6302" extrusionOk="0">
                  <a:moveTo>
                    <a:pt x="10024" y="1032"/>
                  </a:moveTo>
                  <a:cubicBezTo>
                    <a:pt x="12598" y="1032"/>
                    <a:pt x="15004" y="1362"/>
                    <a:pt x="16801" y="1964"/>
                  </a:cubicBezTo>
                  <a:cubicBezTo>
                    <a:pt x="18492" y="2533"/>
                    <a:pt x="19039" y="3158"/>
                    <a:pt x="19039" y="3371"/>
                  </a:cubicBezTo>
                  <a:cubicBezTo>
                    <a:pt x="19039" y="3584"/>
                    <a:pt x="18492" y="4210"/>
                    <a:pt x="16801" y="4779"/>
                  </a:cubicBezTo>
                  <a:cubicBezTo>
                    <a:pt x="15006" y="5381"/>
                    <a:pt x="12598" y="5713"/>
                    <a:pt x="10024" y="5713"/>
                  </a:cubicBezTo>
                  <a:cubicBezTo>
                    <a:pt x="7449" y="5713"/>
                    <a:pt x="5043" y="5381"/>
                    <a:pt x="3249" y="4779"/>
                  </a:cubicBezTo>
                  <a:cubicBezTo>
                    <a:pt x="1555" y="4210"/>
                    <a:pt x="1008" y="3585"/>
                    <a:pt x="1008" y="3371"/>
                  </a:cubicBezTo>
                  <a:cubicBezTo>
                    <a:pt x="1008" y="3158"/>
                    <a:pt x="1555" y="2533"/>
                    <a:pt x="3249" y="1964"/>
                  </a:cubicBezTo>
                  <a:cubicBezTo>
                    <a:pt x="5043" y="1362"/>
                    <a:pt x="7449" y="1032"/>
                    <a:pt x="10024" y="1032"/>
                  </a:cubicBezTo>
                  <a:close/>
                  <a:moveTo>
                    <a:pt x="10024" y="0"/>
                  </a:moveTo>
                  <a:cubicBezTo>
                    <a:pt x="4697" y="0"/>
                    <a:pt x="341" y="1392"/>
                    <a:pt x="1" y="3152"/>
                  </a:cubicBezTo>
                  <a:cubicBezTo>
                    <a:pt x="341" y="4910"/>
                    <a:pt x="4696" y="6301"/>
                    <a:pt x="10024" y="6301"/>
                  </a:cubicBezTo>
                  <a:cubicBezTo>
                    <a:pt x="15350" y="6301"/>
                    <a:pt x="19708" y="4910"/>
                    <a:pt x="20046" y="3152"/>
                  </a:cubicBezTo>
                  <a:cubicBezTo>
                    <a:pt x="19707" y="1392"/>
                    <a:pt x="15352" y="0"/>
                    <a:pt x="100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" name="Google Shape;1959;p49">
              <a:extLst>
                <a:ext uri="{FF2B5EF4-FFF2-40B4-BE49-F238E27FC236}">
                  <a16:creationId xmlns:a16="http://schemas.microsoft.com/office/drawing/2014/main" id="{3E9B8496-7910-44B4-A17D-7097E261671A}"/>
                </a:ext>
              </a:extLst>
            </p:cNvPr>
            <p:cNvSpPr/>
            <p:nvPr/>
          </p:nvSpPr>
          <p:spPr>
            <a:xfrm>
              <a:off x="5513275" y="4644625"/>
              <a:ext cx="502400" cy="168600"/>
            </a:xfrm>
            <a:custGeom>
              <a:avLst/>
              <a:gdLst/>
              <a:ahLst/>
              <a:cxnLst/>
              <a:rect l="l" t="t" r="r" b="b"/>
              <a:pathLst>
                <a:path w="20096" h="6744" extrusionOk="0">
                  <a:moveTo>
                    <a:pt x="10049" y="1030"/>
                  </a:moveTo>
                  <a:cubicBezTo>
                    <a:pt x="12623" y="1030"/>
                    <a:pt x="15029" y="1362"/>
                    <a:pt x="16825" y="1964"/>
                  </a:cubicBezTo>
                  <a:cubicBezTo>
                    <a:pt x="18517" y="2532"/>
                    <a:pt x="19064" y="3158"/>
                    <a:pt x="19064" y="3371"/>
                  </a:cubicBezTo>
                  <a:cubicBezTo>
                    <a:pt x="19064" y="3584"/>
                    <a:pt x="18517" y="4211"/>
                    <a:pt x="16825" y="4779"/>
                  </a:cubicBezTo>
                  <a:cubicBezTo>
                    <a:pt x="15029" y="5381"/>
                    <a:pt x="12623" y="5713"/>
                    <a:pt x="10049" y="5713"/>
                  </a:cubicBezTo>
                  <a:cubicBezTo>
                    <a:pt x="7474" y="5713"/>
                    <a:pt x="5068" y="5381"/>
                    <a:pt x="3272" y="4779"/>
                  </a:cubicBezTo>
                  <a:cubicBezTo>
                    <a:pt x="1580" y="4211"/>
                    <a:pt x="1032" y="3584"/>
                    <a:pt x="1032" y="3371"/>
                  </a:cubicBezTo>
                  <a:cubicBezTo>
                    <a:pt x="1032" y="3156"/>
                    <a:pt x="1580" y="2532"/>
                    <a:pt x="3272" y="1964"/>
                  </a:cubicBezTo>
                  <a:cubicBezTo>
                    <a:pt x="5068" y="1362"/>
                    <a:pt x="7474" y="1030"/>
                    <a:pt x="10049" y="1030"/>
                  </a:cubicBezTo>
                  <a:close/>
                  <a:moveTo>
                    <a:pt x="10049" y="0"/>
                  </a:moveTo>
                  <a:cubicBezTo>
                    <a:pt x="4500" y="0"/>
                    <a:pt x="1" y="1510"/>
                    <a:pt x="1" y="3371"/>
                  </a:cubicBezTo>
                  <a:cubicBezTo>
                    <a:pt x="1" y="5232"/>
                    <a:pt x="4500" y="6744"/>
                    <a:pt x="10049" y="6744"/>
                  </a:cubicBezTo>
                  <a:cubicBezTo>
                    <a:pt x="15597" y="6744"/>
                    <a:pt x="20095" y="5233"/>
                    <a:pt x="20095" y="3371"/>
                  </a:cubicBezTo>
                  <a:cubicBezTo>
                    <a:pt x="20095" y="1508"/>
                    <a:pt x="15597" y="0"/>
                    <a:pt x="100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" name="Google Shape;1960;p49">
              <a:extLst>
                <a:ext uri="{FF2B5EF4-FFF2-40B4-BE49-F238E27FC236}">
                  <a16:creationId xmlns:a16="http://schemas.microsoft.com/office/drawing/2014/main" id="{8BFE2A12-554E-498E-AAD8-159BA7CEEC6F}"/>
                </a:ext>
              </a:extLst>
            </p:cNvPr>
            <p:cNvSpPr/>
            <p:nvPr/>
          </p:nvSpPr>
          <p:spPr>
            <a:xfrm>
              <a:off x="5576600" y="4696150"/>
              <a:ext cx="375775" cy="65525"/>
            </a:xfrm>
            <a:custGeom>
              <a:avLst/>
              <a:gdLst/>
              <a:ahLst/>
              <a:cxnLst/>
              <a:rect l="l" t="t" r="r" b="b"/>
              <a:pathLst>
                <a:path w="15031" h="2621" extrusionOk="0">
                  <a:moveTo>
                    <a:pt x="7516" y="0"/>
                  </a:moveTo>
                  <a:cubicBezTo>
                    <a:pt x="3760" y="0"/>
                    <a:pt x="1140" y="721"/>
                    <a:pt x="0" y="1310"/>
                  </a:cubicBezTo>
                  <a:cubicBezTo>
                    <a:pt x="1140" y="1900"/>
                    <a:pt x="3760" y="2621"/>
                    <a:pt x="7516" y="2621"/>
                  </a:cubicBezTo>
                  <a:cubicBezTo>
                    <a:pt x="11272" y="2621"/>
                    <a:pt x="13893" y="1900"/>
                    <a:pt x="15031" y="1310"/>
                  </a:cubicBezTo>
                  <a:cubicBezTo>
                    <a:pt x="13893" y="721"/>
                    <a:pt x="11272" y="0"/>
                    <a:pt x="75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8" name="Google Shape;1961;p49">
              <a:extLst>
                <a:ext uri="{FF2B5EF4-FFF2-40B4-BE49-F238E27FC236}">
                  <a16:creationId xmlns:a16="http://schemas.microsoft.com/office/drawing/2014/main" id="{CEBC4560-D6F0-4E2C-8771-C56FCBA1C48E}"/>
                </a:ext>
              </a:extLst>
            </p:cNvPr>
            <p:cNvSpPr/>
            <p:nvPr/>
          </p:nvSpPr>
          <p:spPr>
            <a:xfrm>
              <a:off x="3880500" y="3630800"/>
              <a:ext cx="1228275" cy="1056125"/>
            </a:xfrm>
            <a:custGeom>
              <a:avLst/>
              <a:gdLst/>
              <a:ahLst/>
              <a:cxnLst/>
              <a:rect l="l" t="t" r="r" b="b"/>
              <a:pathLst>
                <a:path w="49131" h="42245" extrusionOk="0">
                  <a:moveTo>
                    <a:pt x="37943" y="0"/>
                  </a:moveTo>
                  <a:lnTo>
                    <a:pt x="0" y="25778"/>
                  </a:lnTo>
                  <a:lnTo>
                    <a:pt x="11187" y="42245"/>
                  </a:lnTo>
                  <a:lnTo>
                    <a:pt x="49131" y="16467"/>
                  </a:lnTo>
                  <a:lnTo>
                    <a:pt x="379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" name="Google Shape;1962;p49">
              <a:extLst>
                <a:ext uri="{FF2B5EF4-FFF2-40B4-BE49-F238E27FC236}">
                  <a16:creationId xmlns:a16="http://schemas.microsoft.com/office/drawing/2014/main" id="{458C9F5A-B8F7-4688-870B-0A056A94962A}"/>
                </a:ext>
              </a:extLst>
            </p:cNvPr>
            <p:cNvSpPr/>
            <p:nvPr/>
          </p:nvSpPr>
          <p:spPr>
            <a:xfrm>
              <a:off x="3912600" y="3662650"/>
              <a:ext cx="1164000" cy="992625"/>
            </a:xfrm>
            <a:custGeom>
              <a:avLst/>
              <a:gdLst/>
              <a:ahLst/>
              <a:cxnLst/>
              <a:rect l="l" t="t" r="r" b="b"/>
              <a:pathLst>
                <a:path w="46560" h="39705" extrusionOk="0">
                  <a:moveTo>
                    <a:pt x="36121" y="1331"/>
                  </a:moveTo>
                  <a:lnTo>
                    <a:pt x="36121" y="1332"/>
                  </a:lnTo>
                  <a:lnTo>
                    <a:pt x="45229" y="14742"/>
                  </a:lnTo>
                  <a:lnTo>
                    <a:pt x="10442" y="38374"/>
                  </a:lnTo>
                  <a:lnTo>
                    <a:pt x="1333" y="24964"/>
                  </a:lnTo>
                  <a:lnTo>
                    <a:pt x="36121" y="1331"/>
                  </a:lnTo>
                  <a:close/>
                  <a:moveTo>
                    <a:pt x="36374" y="0"/>
                  </a:moveTo>
                  <a:lnTo>
                    <a:pt x="1" y="24709"/>
                  </a:lnTo>
                  <a:lnTo>
                    <a:pt x="10187" y="39704"/>
                  </a:lnTo>
                  <a:lnTo>
                    <a:pt x="46560" y="14994"/>
                  </a:lnTo>
                  <a:lnTo>
                    <a:pt x="36374" y="0"/>
                  </a:lnTo>
                  <a:close/>
                </a:path>
              </a:pathLst>
            </a:custGeom>
            <a:solidFill>
              <a:srgbClr val="FFA52B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" name="Google Shape;1963;p49">
              <a:extLst>
                <a:ext uri="{FF2B5EF4-FFF2-40B4-BE49-F238E27FC236}">
                  <a16:creationId xmlns:a16="http://schemas.microsoft.com/office/drawing/2014/main" id="{7D23ABFF-CCF9-4712-889D-7B088072EDCA}"/>
                </a:ext>
              </a:extLst>
            </p:cNvPr>
            <p:cNvSpPr/>
            <p:nvPr/>
          </p:nvSpPr>
          <p:spPr>
            <a:xfrm>
              <a:off x="3912600" y="3662650"/>
              <a:ext cx="1164000" cy="992625"/>
            </a:xfrm>
            <a:custGeom>
              <a:avLst/>
              <a:gdLst/>
              <a:ahLst/>
              <a:cxnLst/>
              <a:rect l="l" t="t" r="r" b="b"/>
              <a:pathLst>
                <a:path w="46560" h="39705" extrusionOk="0">
                  <a:moveTo>
                    <a:pt x="36121" y="1331"/>
                  </a:moveTo>
                  <a:lnTo>
                    <a:pt x="36121" y="1332"/>
                  </a:lnTo>
                  <a:lnTo>
                    <a:pt x="45229" y="14742"/>
                  </a:lnTo>
                  <a:lnTo>
                    <a:pt x="10442" y="38374"/>
                  </a:lnTo>
                  <a:lnTo>
                    <a:pt x="1333" y="24964"/>
                  </a:lnTo>
                  <a:lnTo>
                    <a:pt x="36121" y="1331"/>
                  </a:lnTo>
                  <a:close/>
                  <a:moveTo>
                    <a:pt x="36374" y="0"/>
                  </a:moveTo>
                  <a:lnTo>
                    <a:pt x="1" y="24709"/>
                  </a:lnTo>
                  <a:lnTo>
                    <a:pt x="10187" y="39704"/>
                  </a:lnTo>
                  <a:lnTo>
                    <a:pt x="46560" y="14994"/>
                  </a:lnTo>
                  <a:lnTo>
                    <a:pt x="36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" name="Google Shape;1964;p49">
              <a:extLst>
                <a:ext uri="{FF2B5EF4-FFF2-40B4-BE49-F238E27FC236}">
                  <a16:creationId xmlns:a16="http://schemas.microsoft.com/office/drawing/2014/main" id="{11F891B8-2A82-4AF8-9490-14852C546338}"/>
                </a:ext>
              </a:extLst>
            </p:cNvPr>
            <p:cNvSpPr/>
            <p:nvPr/>
          </p:nvSpPr>
          <p:spPr>
            <a:xfrm>
              <a:off x="4768125" y="3662650"/>
              <a:ext cx="90400" cy="65100"/>
            </a:xfrm>
            <a:custGeom>
              <a:avLst/>
              <a:gdLst/>
              <a:ahLst/>
              <a:cxnLst/>
              <a:rect l="l" t="t" r="r" b="b"/>
              <a:pathLst>
                <a:path w="3616" h="2604" extrusionOk="0">
                  <a:moveTo>
                    <a:pt x="2153" y="0"/>
                  </a:moveTo>
                  <a:lnTo>
                    <a:pt x="0" y="1462"/>
                  </a:lnTo>
                  <a:cubicBezTo>
                    <a:pt x="505" y="2203"/>
                    <a:pt x="1324" y="2604"/>
                    <a:pt x="2157" y="2604"/>
                  </a:cubicBezTo>
                  <a:cubicBezTo>
                    <a:pt x="2660" y="2604"/>
                    <a:pt x="3168" y="2458"/>
                    <a:pt x="3615" y="2153"/>
                  </a:cubicBezTo>
                  <a:lnTo>
                    <a:pt x="21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" name="Google Shape;1965;p49">
              <a:extLst>
                <a:ext uri="{FF2B5EF4-FFF2-40B4-BE49-F238E27FC236}">
                  <a16:creationId xmlns:a16="http://schemas.microsoft.com/office/drawing/2014/main" id="{3240A370-F016-43C4-BB0F-7F22D906036D}"/>
                </a:ext>
              </a:extLst>
            </p:cNvPr>
            <p:cNvSpPr/>
            <p:nvPr/>
          </p:nvSpPr>
          <p:spPr>
            <a:xfrm>
              <a:off x="3912600" y="4243800"/>
              <a:ext cx="74050" cy="90425"/>
            </a:xfrm>
            <a:custGeom>
              <a:avLst/>
              <a:gdLst/>
              <a:ahLst/>
              <a:cxnLst/>
              <a:rect l="l" t="t" r="r" b="b"/>
              <a:pathLst>
                <a:path w="2962" h="3617" extrusionOk="0">
                  <a:moveTo>
                    <a:pt x="2154" y="0"/>
                  </a:moveTo>
                  <a:lnTo>
                    <a:pt x="1" y="1463"/>
                  </a:lnTo>
                  <a:lnTo>
                    <a:pt x="1464" y="3616"/>
                  </a:lnTo>
                  <a:cubicBezTo>
                    <a:pt x="2653" y="2809"/>
                    <a:pt x="2961" y="1189"/>
                    <a:pt x="21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" name="Google Shape;1966;p49">
              <a:extLst>
                <a:ext uri="{FF2B5EF4-FFF2-40B4-BE49-F238E27FC236}">
                  <a16:creationId xmlns:a16="http://schemas.microsoft.com/office/drawing/2014/main" id="{788382E5-B32F-438F-A794-3713F6B69556}"/>
                </a:ext>
              </a:extLst>
            </p:cNvPr>
            <p:cNvSpPr/>
            <p:nvPr/>
          </p:nvSpPr>
          <p:spPr>
            <a:xfrm>
              <a:off x="4130700" y="4590175"/>
              <a:ext cx="90425" cy="65125"/>
            </a:xfrm>
            <a:custGeom>
              <a:avLst/>
              <a:gdLst/>
              <a:ahLst/>
              <a:cxnLst/>
              <a:rect l="l" t="t" r="r" b="b"/>
              <a:pathLst>
                <a:path w="3617" h="2605" extrusionOk="0">
                  <a:moveTo>
                    <a:pt x="1460" y="0"/>
                  </a:moveTo>
                  <a:cubicBezTo>
                    <a:pt x="957" y="0"/>
                    <a:pt x="448" y="146"/>
                    <a:pt x="0" y="450"/>
                  </a:cubicBezTo>
                  <a:lnTo>
                    <a:pt x="1463" y="2605"/>
                  </a:lnTo>
                  <a:lnTo>
                    <a:pt x="3616" y="1141"/>
                  </a:lnTo>
                  <a:cubicBezTo>
                    <a:pt x="3113" y="400"/>
                    <a:pt x="2294" y="0"/>
                    <a:pt x="1460" y="0"/>
                  </a:cubicBezTo>
                  <a:close/>
                </a:path>
              </a:pathLst>
            </a:custGeom>
            <a:solidFill>
              <a:srgbClr val="FFA52B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" name="Google Shape;1967;p49">
              <a:extLst>
                <a:ext uri="{FF2B5EF4-FFF2-40B4-BE49-F238E27FC236}">
                  <a16:creationId xmlns:a16="http://schemas.microsoft.com/office/drawing/2014/main" id="{D2D21C4E-2B1E-4EFE-A16A-ACC8B0AA0142}"/>
                </a:ext>
              </a:extLst>
            </p:cNvPr>
            <p:cNvSpPr/>
            <p:nvPr/>
          </p:nvSpPr>
          <p:spPr>
            <a:xfrm>
              <a:off x="5002575" y="3983700"/>
              <a:ext cx="74075" cy="90425"/>
            </a:xfrm>
            <a:custGeom>
              <a:avLst/>
              <a:gdLst/>
              <a:ahLst/>
              <a:cxnLst/>
              <a:rect l="l" t="t" r="r" b="b"/>
              <a:pathLst>
                <a:path w="2963" h="3617" extrusionOk="0">
                  <a:moveTo>
                    <a:pt x="1499" y="0"/>
                  </a:moveTo>
                  <a:cubicBezTo>
                    <a:pt x="310" y="808"/>
                    <a:pt x="0" y="2426"/>
                    <a:pt x="808" y="3616"/>
                  </a:cubicBezTo>
                  <a:lnTo>
                    <a:pt x="2962" y="2153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" name="Google Shape;1968;p49">
              <a:extLst>
                <a:ext uri="{FF2B5EF4-FFF2-40B4-BE49-F238E27FC236}">
                  <a16:creationId xmlns:a16="http://schemas.microsoft.com/office/drawing/2014/main" id="{4B360841-26CA-43A2-9511-E831C7AC631F}"/>
                </a:ext>
              </a:extLst>
            </p:cNvPr>
            <p:cNvSpPr/>
            <p:nvPr/>
          </p:nvSpPr>
          <p:spPr>
            <a:xfrm>
              <a:off x="4247275" y="3979175"/>
              <a:ext cx="494625" cy="359550"/>
            </a:xfrm>
            <a:custGeom>
              <a:avLst/>
              <a:gdLst/>
              <a:ahLst/>
              <a:cxnLst/>
              <a:rect l="l" t="t" r="r" b="b"/>
              <a:pathLst>
                <a:path w="19785" h="14382" extrusionOk="0">
                  <a:moveTo>
                    <a:pt x="14246" y="0"/>
                  </a:moveTo>
                  <a:cubicBezTo>
                    <a:pt x="12055" y="0"/>
                    <a:pt x="9339" y="896"/>
                    <a:pt x="6793" y="2626"/>
                  </a:cubicBezTo>
                  <a:cubicBezTo>
                    <a:pt x="2276" y="5694"/>
                    <a:pt x="1" y="10226"/>
                    <a:pt x="1714" y="12747"/>
                  </a:cubicBezTo>
                  <a:cubicBezTo>
                    <a:pt x="2462" y="13846"/>
                    <a:pt x="3844" y="14382"/>
                    <a:pt x="5539" y="14382"/>
                  </a:cubicBezTo>
                  <a:cubicBezTo>
                    <a:pt x="7731" y="14382"/>
                    <a:pt x="10447" y="13486"/>
                    <a:pt x="12994" y="11756"/>
                  </a:cubicBezTo>
                  <a:cubicBezTo>
                    <a:pt x="17512" y="8689"/>
                    <a:pt x="19784" y="4156"/>
                    <a:pt x="18071" y="1637"/>
                  </a:cubicBezTo>
                  <a:cubicBezTo>
                    <a:pt x="17324" y="536"/>
                    <a:pt x="15942" y="0"/>
                    <a:pt x="142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" name="Google Shape;1969;p49">
              <a:extLst>
                <a:ext uri="{FF2B5EF4-FFF2-40B4-BE49-F238E27FC236}">
                  <a16:creationId xmlns:a16="http://schemas.microsoft.com/office/drawing/2014/main" id="{C1688E9F-EA42-408C-B0D8-C7290FA23555}"/>
                </a:ext>
              </a:extLst>
            </p:cNvPr>
            <p:cNvSpPr/>
            <p:nvPr/>
          </p:nvSpPr>
          <p:spPr>
            <a:xfrm>
              <a:off x="4121675" y="4344725"/>
              <a:ext cx="83250" cy="78575"/>
            </a:xfrm>
            <a:custGeom>
              <a:avLst/>
              <a:gdLst/>
              <a:ahLst/>
              <a:cxnLst/>
              <a:rect l="l" t="t" r="r" b="b"/>
              <a:pathLst>
                <a:path w="3330" h="3143" extrusionOk="0">
                  <a:moveTo>
                    <a:pt x="1666" y="1"/>
                  </a:moveTo>
                  <a:cubicBezTo>
                    <a:pt x="1362" y="1"/>
                    <a:pt x="1056" y="89"/>
                    <a:pt x="786" y="272"/>
                  </a:cubicBezTo>
                  <a:cubicBezTo>
                    <a:pt x="260" y="628"/>
                    <a:pt x="1" y="1267"/>
                    <a:pt x="129" y="1889"/>
                  </a:cubicBezTo>
                  <a:cubicBezTo>
                    <a:pt x="257" y="2512"/>
                    <a:pt x="747" y="2996"/>
                    <a:pt x="1371" y="3115"/>
                  </a:cubicBezTo>
                  <a:cubicBezTo>
                    <a:pt x="1470" y="3134"/>
                    <a:pt x="1569" y="3143"/>
                    <a:pt x="1667" y="3143"/>
                  </a:cubicBezTo>
                  <a:cubicBezTo>
                    <a:pt x="2189" y="3143"/>
                    <a:pt x="2686" y="2882"/>
                    <a:pt x="2979" y="2436"/>
                  </a:cubicBezTo>
                  <a:cubicBezTo>
                    <a:pt x="3329" y="1905"/>
                    <a:pt x="3323" y="1215"/>
                    <a:pt x="2967" y="691"/>
                  </a:cubicBezTo>
                  <a:cubicBezTo>
                    <a:pt x="2663" y="242"/>
                    <a:pt x="2169" y="1"/>
                    <a:pt x="1666" y="1"/>
                  </a:cubicBezTo>
                  <a:close/>
                </a:path>
              </a:pathLst>
            </a:custGeom>
            <a:solidFill>
              <a:srgbClr val="23A0B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" name="Google Shape;1970;p49">
              <a:extLst>
                <a:ext uri="{FF2B5EF4-FFF2-40B4-BE49-F238E27FC236}">
                  <a16:creationId xmlns:a16="http://schemas.microsoft.com/office/drawing/2014/main" id="{3396F5A5-D01D-459F-A2DA-D0ACA0265F1C}"/>
                </a:ext>
              </a:extLst>
            </p:cNvPr>
            <p:cNvSpPr/>
            <p:nvPr/>
          </p:nvSpPr>
          <p:spPr>
            <a:xfrm>
              <a:off x="4784225" y="3894625"/>
              <a:ext cx="83200" cy="78550"/>
            </a:xfrm>
            <a:custGeom>
              <a:avLst/>
              <a:gdLst/>
              <a:ahLst/>
              <a:cxnLst/>
              <a:rect l="l" t="t" r="r" b="b"/>
              <a:pathLst>
                <a:path w="3328" h="3142" extrusionOk="0">
                  <a:moveTo>
                    <a:pt x="1665" y="1"/>
                  </a:moveTo>
                  <a:cubicBezTo>
                    <a:pt x="1361" y="1"/>
                    <a:pt x="1053" y="89"/>
                    <a:pt x="782" y="273"/>
                  </a:cubicBezTo>
                  <a:cubicBezTo>
                    <a:pt x="258" y="631"/>
                    <a:pt x="0" y="1269"/>
                    <a:pt x="128" y="1890"/>
                  </a:cubicBezTo>
                  <a:cubicBezTo>
                    <a:pt x="258" y="2513"/>
                    <a:pt x="748" y="2995"/>
                    <a:pt x="1372" y="3115"/>
                  </a:cubicBezTo>
                  <a:cubicBezTo>
                    <a:pt x="1470" y="3133"/>
                    <a:pt x="1568" y="3142"/>
                    <a:pt x="1665" y="3142"/>
                  </a:cubicBezTo>
                  <a:cubicBezTo>
                    <a:pt x="2188" y="3142"/>
                    <a:pt x="2684" y="2881"/>
                    <a:pt x="2979" y="2434"/>
                  </a:cubicBezTo>
                  <a:cubicBezTo>
                    <a:pt x="3327" y="1903"/>
                    <a:pt x="3323" y="1215"/>
                    <a:pt x="2967" y="689"/>
                  </a:cubicBezTo>
                  <a:cubicBezTo>
                    <a:pt x="2662" y="242"/>
                    <a:pt x="2168" y="1"/>
                    <a:pt x="16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" name="Google Shape;1971;p49">
              <a:extLst>
                <a:ext uri="{FF2B5EF4-FFF2-40B4-BE49-F238E27FC236}">
                  <a16:creationId xmlns:a16="http://schemas.microsoft.com/office/drawing/2014/main" id="{04F82242-70E1-4601-B336-F345FABF8058}"/>
                </a:ext>
              </a:extLst>
            </p:cNvPr>
            <p:cNvSpPr/>
            <p:nvPr/>
          </p:nvSpPr>
          <p:spPr>
            <a:xfrm>
              <a:off x="3883300" y="4004175"/>
              <a:ext cx="1245225" cy="833875"/>
            </a:xfrm>
            <a:custGeom>
              <a:avLst/>
              <a:gdLst/>
              <a:ahLst/>
              <a:cxnLst/>
              <a:rect l="l" t="t" r="r" b="b"/>
              <a:pathLst>
                <a:path w="49809" h="33355" extrusionOk="0">
                  <a:moveTo>
                    <a:pt x="43531" y="1"/>
                  </a:moveTo>
                  <a:lnTo>
                    <a:pt x="0" y="14462"/>
                  </a:lnTo>
                  <a:lnTo>
                    <a:pt x="6277" y="33354"/>
                  </a:lnTo>
                  <a:lnTo>
                    <a:pt x="49809" y="18891"/>
                  </a:lnTo>
                  <a:lnTo>
                    <a:pt x="435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" name="Google Shape;1972;p49">
              <a:extLst>
                <a:ext uri="{FF2B5EF4-FFF2-40B4-BE49-F238E27FC236}">
                  <a16:creationId xmlns:a16="http://schemas.microsoft.com/office/drawing/2014/main" id="{88D9E069-EBB6-4FF1-BC69-63D0B95C4B46}"/>
                </a:ext>
              </a:extLst>
            </p:cNvPr>
            <p:cNvSpPr/>
            <p:nvPr/>
          </p:nvSpPr>
          <p:spPr>
            <a:xfrm>
              <a:off x="3912800" y="4032750"/>
              <a:ext cx="1186225" cy="776725"/>
            </a:xfrm>
            <a:custGeom>
              <a:avLst/>
              <a:gdLst/>
              <a:ahLst/>
              <a:cxnLst/>
              <a:rect l="l" t="t" r="r" b="b"/>
              <a:pathLst>
                <a:path w="47449" h="31069" extrusionOk="0">
                  <a:moveTo>
                    <a:pt x="41122" y="1213"/>
                  </a:moveTo>
                  <a:lnTo>
                    <a:pt x="46236" y="16597"/>
                  </a:lnTo>
                  <a:lnTo>
                    <a:pt x="6326" y="29856"/>
                  </a:lnTo>
                  <a:lnTo>
                    <a:pt x="1215" y="14474"/>
                  </a:lnTo>
                  <a:lnTo>
                    <a:pt x="41122" y="1213"/>
                  </a:lnTo>
                  <a:close/>
                  <a:moveTo>
                    <a:pt x="41732" y="0"/>
                  </a:moveTo>
                  <a:lnTo>
                    <a:pt x="0" y="13864"/>
                  </a:lnTo>
                  <a:lnTo>
                    <a:pt x="5719" y="31068"/>
                  </a:lnTo>
                  <a:lnTo>
                    <a:pt x="47449" y="17203"/>
                  </a:lnTo>
                  <a:lnTo>
                    <a:pt x="41732" y="0"/>
                  </a:lnTo>
                  <a:close/>
                </a:path>
              </a:pathLst>
            </a:custGeom>
            <a:solidFill>
              <a:srgbClr val="FFA52B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" name="Google Shape;1973;p49">
              <a:extLst>
                <a:ext uri="{FF2B5EF4-FFF2-40B4-BE49-F238E27FC236}">
                  <a16:creationId xmlns:a16="http://schemas.microsoft.com/office/drawing/2014/main" id="{CC3CA907-7FCC-49EB-ACAC-1862C837BD79}"/>
                </a:ext>
              </a:extLst>
            </p:cNvPr>
            <p:cNvSpPr/>
            <p:nvPr/>
          </p:nvSpPr>
          <p:spPr>
            <a:xfrm>
              <a:off x="3912800" y="4032750"/>
              <a:ext cx="1186225" cy="776725"/>
            </a:xfrm>
            <a:custGeom>
              <a:avLst/>
              <a:gdLst/>
              <a:ahLst/>
              <a:cxnLst/>
              <a:rect l="l" t="t" r="r" b="b"/>
              <a:pathLst>
                <a:path w="47449" h="31069" extrusionOk="0">
                  <a:moveTo>
                    <a:pt x="41122" y="1213"/>
                  </a:moveTo>
                  <a:lnTo>
                    <a:pt x="46236" y="16597"/>
                  </a:lnTo>
                  <a:lnTo>
                    <a:pt x="6326" y="29856"/>
                  </a:lnTo>
                  <a:lnTo>
                    <a:pt x="1215" y="14474"/>
                  </a:lnTo>
                  <a:lnTo>
                    <a:pt x="41122" y="1213"/>
                  </a:lnTo>
                  <a:close/>
                  <a:moveTo>
                    <a:pt x="41732" y="0"/>
                  </a:moveTo>
                  <a:lnTo>
                    <a:pt x="0" y="13864"/>
                  </a:lnTo>
                  <a:lnTo>
                    <a:pt x="5719" y="31068"/>
                  </a:lnTo>
                  <a:lnTo>
                    <a:pt x="47449" y="17203"/>
                  </a:lnTo>
                  <a:lnTo>
                    <a:pt x="417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" name="Google Shape;1974;p49">
              <a:extLst>
                <a:ext uri="{FF2B5EF4-FFF2-40B4-BE49-F238E27FC236}">
                  <a16:creationId xmlns:a16="http://schemas.microsoft.com/office/drawing/2014/main" id="{1C629152-4104-4F63-8881-C9D0663A7681}"/>
                </a:ext>
              </a:extLst>
            </p:cNvPr>
            <p:cNvSpPr/>
            <p:nvPr/>
          </p:nvSpPr>
          <p:spPr>
            <a:xfrm>
              <a:off x="4894350" y="4032750"/>
              <a:ext cx="82250" cy="65100"/>
            </a:xfrm>
            <a:custGeom>
              <a:avLst/>
              <a:gdLst/>
              <a:ahLst/>
              <a:cxnLst/>
              <a:rect l="l" t="t" r="r" b="b"/>
              <a:pathLst>
                <a:path w="3290" h="2604" extrusionOk="0">
                  <a:moveTo>
                    <a:pt x="2470" y="0"/>
                  </a:moveTo>
                  <a:lnTo>
                    <a:pt x="1" y="820"/>
                  </a:lnTo>
                  <a:cubicBezTo>
                    <a:pt x="362" y="1911"/>
                    <a:pt x="1378" y="2604"/>
                    <a:pt x="2469" y="2604"/>
                  </a:cubicBezTo>
                  <a:cubicBezTo>
                    <a:pt x="2741" y="2604"/>
                    <a:pt x="3017" y="2561"/>
                    <a:pt x="3289" y="2471"/>
                  </a:cubicBezTo>
                  <a:lnTo>
                    <a:pt x="24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" name="Google Shape;1975;p49">
              <a:extLst>
                <a:ext uri="{FF2B5EF4-FFF2-40B4-BE49-F238E27FC236}">
                  <a16:creationId xmlns:a16="http://schemas.microsoft.com/office/drawing/2014/main" id="{AC522E66-A1E6-48CB-B616-2456A6EB3A7F}"/>
                </a:ext>
              </a:extLst>
            </p:cNvPr>
            <p:cNvSpPr/>
            <p:nvPr/>
          </p:nvSpPr>
          <p:spPr>
            <a:xfrm>
              <a:off x="3912800" y="4358900"/>
              <a:ext cx="73100" cy="82250"/>
            </a:xfrm>
            <a:custGeom>
              <a:avLst/>
              <a:gdLst/>
              <a:ahLst/>
              <a:cxnLst/>
              <a:rect l="l" t="t" r="r" b="b"/>
              <a:pathLst>
                <a:path w="2924" h="3290" extrusionOk="0">
                  <a:moveTo>
                    <a:pt x="2471" y="0"/>
                  </a:moveTo>
                  <a:lnTo>
                    <a:pt x="0" y="820"/>
                  </a:lnTo>
                  <a:lnTo>
                    <a:pt x="823" y="3290"/>
                  </a:lnTo>
                  <a:cubicBezTo>
                    <a:pt x="2186" y="2836"/>
                    <a:pt x="2923" y="1363"/>
                    <a:pt x="24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" name="Google Shape;1976;p49">
              <a:extLst>
                <a:ext uri="{FF2B5EF4-FFF2-40B4-BE49-F238E27FC236}">
                  <a16:creationId xmlns:a16="http://schemas.microsoft.com/office/drawing/2014/main" id="{106DC076-477B-4CC1-A75D-7BDB9EE9A3FC}"/>
                </a:ext>
              </a:extLst>
            </p:cNvPr>
            <p:cNvSpPr/>
            <p:nvPr/>
          </p:nvSpPr>
          <p:spPr>
            <a:xfrm>
              <a:off x="4035225" y="4744350"/>
              <a:ext cx="82275" cy="65125"/>
            </a:xfrm>
            <a:custGeom>
              <a:avLst/>
              <a:gdLst/>
              <a:ahLst/>
              <a:cxnLst/>
              <a:rect l="l" t="t" r="r" b="b"/>
              <a:pathLst>
                <a:path w="3291" h="2605" extrusionOk="0">
                  <a:moveTo>
                    <a:pt x="821" y="1"/>
                  </a:moveTo>
                  <a:cubicBezTo>
                    <a:pt x="549" y="1"/>
                    <a:pt x="273" y="44"/>
                    <a:pt x="1" y="134"/>
                  </a:cubicBezTo>
                  <a:lnTo>
                    <a:pt x="820" y="2604"/>
                  </a:lnTo>
                  <a:lnTo>
                    <a:pt x="3290" y="1783"/>
                  </a:lnTo>
                  <a:cubicBezTo>
                    <a:pt x="2928" y="692"/>
                    <a:pt x="1911" y="1"/>
                    <a:pt x="821" y="1"/>
                  </a:cubicBezTo>
                  <a:close/>
                </a:path>
              </a:pathLst>
            </a:custGeom>
            <a:solidFill>
              <a:srgbClr val="FFA52B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" name="Google Shape;1977;p49">
              <a:extLst>
                <a:ext uri="{FF2B5EF4-FFF2-40B4-BE49-F238E27FC236}">
                  <a16:creationId xmlns:a16="http://schemas.microsoft.com/office/drawing/2014/main" id="{904266A6-8E36-409E-AD53-593C364A5856}"/>
                </a:ext>
              </a:extLst>
            </p:cNvPr>
            <p:cNvSpPr/>
            <p:nvPr/>
          </p:nvSpPr>
          <p:spPr>
            <a:xfrm>
              <a:off x="5025875" y="4401100"/>
              <a:ext cx="73125" cy="82275"/>
            </a:xfrm>
            <a:custGeom>
              <a:avLst/>
              <a:gdLst/>
              <a:ahLst/>
              <a:cxnLst/>
              <a:rect l="l" t="t" r="r" b="b"/>
              <a:pathLst>
                <a:path w="2925" h="3291" extrusionOk="0">
                  <a:moveTo>
                    <a:pt x="2103" y="0"/>
                  </a:moveTo>
                  <a:cubicBezTo>
                    <a:pt x="738" y="453"/>
                    <a:pt x="1" y="1925"/>
                    <a:pt x="454" y="3290"/>
                  </a:cubicBezTo>
                  <a:lnTo>
                    <a:pt x="2924" y="2469"/>
                  </a:lnTo>
                  <a:lnTo>
                    <a:pt x="2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" name="Google Shape;1978;p49">
              <a:extLst>
                <a:ext uri="{FF2B5EF4-FFF2-40B4-BE49-F238E27FC236}">
                  <a16:creationId xmlns:a16="http://schemas.microsoft.com/office/drawing/2014/main" id="{BEEC914C-A59B-4FFD-924C-D3D2C2FEAEE8}"/>
                </a:ext>
              </a:extLst>
            </p:cNvPr>
            <p:cNvSpPr/>
            <p:nvPr/>
          </p:nvSpPr>
          <p:spPr>
            <a:xfrm>
              <a:off x="4247275" y="4268675"/>
              <a:ext cx="517225" cy="304825"/>
            </a:xfrm>
            <a:custGeom>
              <a:avLst/>
              <a:gdLst/>
              <a:ahLst/>
              <a:cxnLst/>
              <a:rect l="l" t="t" r="r" b="b"/>
              <a:pathLst>
                <a:path w="20689" h="12193" extrusionOk="0">
                  <a:moveTo>
                    <a:pt x="13640" y="1"/>
                  </a:moveTo>
                  <a:cubicBezTo>
                    <a:pt x="12083" y="1"/>
                    <a:pt x="10355" y="278"/>
                    <a:pt x="8605" y="859"/>
                  </a:cubicBezTo>
                  <a:cubicBezTo>
                    <a:pt x="3423" y="2581"/>
                    <a:pt x="1" y="6321"/>
                    <a:pt x="962" y="9214"/>
                  </a:cubicBezTo>
                  <a:cubicBezTo>
                    <a:pt x="1599" y="11129"/>
                    <a:pt x="3998" y="12192"/>
                    <a:pt x="7051" y="12192"/>
                  </a:cubicBezTo>
                  <a:cubicBezTo>
                    <a:pt x="8608" y="12192"/>
                    <a:pt x="10335" y="11916"/>
                    <a:pt x="12086" y="11334"/>
                  </a:cubicBezTo>
                  <a:cubicBezTo>
                    <a:pt x="17268" y="9612"/>
                    <a:pt x="20688" y="5871"/>
                    <a:pt x="19727" y="2980"/>
                  </a:cubicBezTo>
                  <a:cubicBezTo>
                    <a:pt x="19091" y="1064"/>
                    <a:pt x="16692" y="1"/>
                    <a:pt x="136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" name="Google Shape;1979;p49">
              <a:extLst>
                <a:ext uri="{FF2B5EF4-FFF2-40B4-BE49-F238E27FC236}">
                  <a16:creationId xmlns:a16="http://schemas.microsoft.com/office/drawing/2014/main" id="{E4F9A31A-49BF-423C-A768-812B8300CD20}"/>
                </a:ext>
              </a:extLst>
            </p:cNvPr>
            <p:cNvSpPr/>
            <p:nvPr/>
          </p:nvSpPr>
          <p:spPr>
            <a:xfrm>
              <a:off x="4085600" y="4508075"/>
              <a:ext cx="82550" cy="78550"/>
            </a:xfrm>
            <a:custGeom>
              <a:avLst/>
              <a:gdLst/>
              <a:ahLst/>
              <a:cxnLst/>
              <a:rect l="l" t="t" r="r" b="b"/>
              <a:pathLst>
                <a:path w="3302" h="3142" extrusionOk="0">
                  <a:moveTo>
                    <a:pt x="1610" y="1"/>
                  </a:moveTo>
                  <a:cubicBezTo>
                    <a:pt x="1446" y="1"/>
                    <a:pt x="1280" y="27"/>
                    <a:pt x="1116" y="81"/>
                  </a:cubicBezTo>
                  <a:cubicBezTo>
                    <a:pt x="513" y="282"/>
                    <a:pt x="91" y="826"/>
                    <a:pt x="45" y="1459"/>
                  </a:cubicBezTo>
                  <a:cubicBezTo>
                    <a:pt x="0" y="2092"/>
                    <a:pt x="340" y="2691"/>
                    <a:pt x="907" y="2976"/>
                  </a:cubicBezTo>
                  <a:cubicBezTo>
                    <a:pt x="1130" y="3087"/>
                    <a:pt x="1371" y="3142"/>
                    <a:pt x="1610" y="3142"/>
                  </a:cubicBezTo>
                  <a:cubicBezTo>
                    <a:pt x="1980" y="3142"/>
                    <a:pt x="2347" y="3011"/>
                    <a:pt x="2639" y="2758"/>
                  </a:cubicBezTo>
                  <a:cubicBezTo>
                    <a:pt x="3118" y="2344"/>
                    <a:pt x="3302" y="1680"/>
                    <a:pt x="3102" y="1078"/>
                  </a:cubicBezTo>
                  <a:cubicBezTo>
                    <a:pt x="2883" y="418"/>
                    <a:pt x="2268" y="1"/>
                    <a:pt x="1610" y="1"/>
                  </a:cubicBezTo>
                  <a:close/>
                </a:path>
              </a:pathLst>
            </a:custGeom>
            <a:solidFill>
              <a:srgbClr val="23A0B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" name="Google Shape;1980;p49">
              <a:extLst>
                <a:ext uri="{FF2B5EF4-FFF2-40B4-BE49-F238E27FC236}">
                  <a16:creationId xmlns:a16="http://schemas.microsoft.com/office/drawing/2014/main" id="{9BD8B4FC-82D4-46D9-B11D-A87AB8F2791D}"/>
                </a:ext>
              </a:extLst>
            </p:cNvPr>
            <p:cNvSpPr/>
            <p:nvPr/>
          </p:nvSpPr>
          <p:spPr>
            <a:xfrm>
              <a:off x="4845650" y="4255550"/>
              <a:ext cx="82600" cy="78550"/>
            </a:xfrm>
            <a:custGeom>
              <a:avLst/>
              <a:gdLst/>
              <a:ahLst/>
              <a:cxnLst/>
              <a:rect l="l" t="t" r="r" b="b"/>
              <a:pathLst>
                <a:path w="3304" h="3142" extrusionOk="0">
                  <a:moveTo>
                    <a:pt x="1613" y="1"/>
                  </a:moveTo>
                  <a:cubicBezTo>
                    <a:pt x="1449" y="1"/>
                    <a:pt x="1282" y="27"/>
                    <a:pt x="1117" y="82"/>
                  </a:cubicBezTo>
                  <a:cubicBezTo>
                    <a:pt x="514" y="281"/>
                    <a:pt x="91" y="825"/>
                    <a:pt x="45" y="1458"/>
                  </a:cubicBezTo>
                  <a:cubicBezTo>
                    <a:pt x="0" y="2093"/>
                    <a:pt x="341" y="2692"/>
                    <a:pt x="909" y="2977"/>
                  </a:cubicBezTo>
                  <a:cubicBezTo>
                    <a:pt x="1132" y="3088"/>
                    <a:pt x="1372" y="3142"/>
                    <a:pt x="1611" y="3142"/>
                  </a:cubicBezTo>
                  <a:cubicBezTo>
                    <a:pt x="1982" y="3142"/>
                    <a:pt x="2349" y="3012"/>
                    <a:pt x="2640" y="2759"/>
                  </a:cubicBezTo>
                  <a:cubicBezTo>
                    <a:pt x="3121" y="2342"/>
                    <a:pt x="3303" y="1677"/>
                    <a:pt x="3102" y="1075"/>
                  </a:cubicBezTo>
                  <a:cubicBezTo>
                    <a:pt x="2883" y="417"/>
                    <a:pt x="2271" y="1"/>
                    <a:pt x="16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8" name="Google Shape;1981;p49">
              <a:extLst>
                <a:ext uri="{FF2B5EF4-FFF2-40B4-BE49-F238E27FC236}">
                  <a16:creationId xmlns:a16="http://schemas.microsoft.com/office/drawing/2014/main" id="{86851C44-94AB-424A-A990-2C80ED03A80D}"/>
                </a:ext>
              </a:extLst>
            </p:cNvPr>
            <p:cNvSpPr/>
            <p:nvPr/>
          </p:nvSpPr>
          <p:spPr>
            <a:xfrm>
              <a:off x="3853800" y="4494550"/>
              <a:ext cx="1280350" cy="808600"/>
            </a:xfrm>
            <a:custGeom>
              <a:avLst/>
              <a:gdLst/>
              <a:ahLst/>
              <a:cxnLst/>
              <a:rect l="l" t="t" r="r" b="b"/>
              <a:pathLst>
                <a:path w="51214" h="32344" extrusionOk="0">
                  <a:moveTo>
                    <a:pt x="3047" y="1"/>
                  </a:moveTo>
                  <a:cubicBezTo>
                    <a:pt x="1363" y="1"/>
                    <a:pt x="0" y="1310"/>
                    <a:pt x="0" y="2925"/>
                  </a:cubicBezTo>
                  <a:lnTo>
                    <a:pt x="0" y="29421"/>
                  </a:lnTo>
                  <a:cubicBezTo>
                    <a:pt x="0" y="31034"/>
                    <a:pt x="1363" y="32344"/>
                    <a:pt x="3047" y="32344"/>
                  </a:cubicBezTo>
                  <a:lnTo>
                    <a:pt x="48165" y="32344"/>
                  </a:lnTo>
                  <a:cubicBezTo>
                    <a:pt x="49849" y="32344"/>
                    <a:pt x="51214" y="31034"/>
                    <a:pt x="51214" y="29421"/>
                  </a:cubicBezTo>
                  <a:lnTo>
                    <a:pt x="51214" y="2925"/>
                  </a:lnTo>
                  <a:cubicBezTo>
                    <a:pt x="51214" y="1310"/>
                    <a:pt x="49849" y="1"/>
                    <a:pt x="481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9" name="Google Shape;1982;p49">
              <a:extLst>
                <a:ext uri="{FF2B5EF4-FFF2-40B4-BE49-F238E27FC236}">
                  <a16:creationId xmlns:a16="http://schemas.microsoft.com/office/drawing/2014/main" id="{56A0C2BD-DBCF-46BC-AC9F-40090DE83966}"/>
                </a:ext>
              </a:extLst>
            </p:cNvPr>
            <p:cNvSpPr/>
            <p:nvPr/>
          </p:nvSpPr>
          <p:spPr>
            <a:xfrm>
              <a:off x="4504475" y="4494550"/>
              <a:ext cx="629675" cy="808600"/>
            </a:xfrm>
            <a:custGeom>
              <a:avLst/>
              <a:gdLst/>
              <a:ahLst/>
              <a:cxnLst/>
              <a:rect l="l" t="t" r="r" b="b"/>
              <a:pathLst>
                <a:path w="25187" h="32344" extrusionOk="0">
                  <a:moveTo>
                    <a:pt x="3049" y="1"/>
                  </a:moveTo>
                  <a:cubicBezTo>
                    <a:pt x="1366" y="1"/>
                    <a:pt x="1" y="1310"/>
                    <a:pt x="1" y="2925"/>
                  </a:cubicBezTo>
                  <a:lnTo>
                    <a:pt x="1" y="29421"/>
                  </a:lnTo>
                  <a:cubicBezTo>
                    <a:pt x="1" y="31034"/>
                    <a:pt x="1366" y="32344"/>
                    <a:pt x="3049" y="32344"/>
                  </a:cubicBezTo>
                  <a:lnTo>
                    <a:pt x="22138" y="32344"/>
                  </a:lnTo>
                  <a:cubicBezTo>
                    <a:pt x="23822" y="32344"/>
                    <a:pt x="25187" y="31034"/>
                    <a:pt x="25187" y="29421"/>
                  </a:cubicBezTo>
                  <a:lnTo>
                    <a:pt x="25187" y="2925"/>
                  </a:lnTo>
                  <a:cubicBezTo>
                    <a:pt x="25187" y="1310"/>
                    <a:pt x="23822" y="1"/>
                    <a:pt x="221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0" name="Google Shape;1983;p49">
              <a:extLst>
                <a:ext uri="{FF2B5EF4-FFF2-40B4-BE49-F238E27FC236}">
                  <a16:creationId xmlns:a16="http://schemas.microsoft.com/office/drawing/2014/main" id="{C8BA4DA5-4B9F-4CC2-BAA9-CE546C4C570C}"/>
                </a:ext>
              </a:extLst>
            </p:cNvPr>
            <p:cNvSpPr/>
            <p:nvPr/>
          </p:nvSpPr>
          <p:spPr>
            <a:xfrm>
              <a:off x="4771750" y="4582225"/>
              <a:ext cx="286500" cy="81000"/>
            </a:xfrm>
            <a:custGeom>
              <a:avLst/>
              <a:gdLst/>
              <a:ahLst/>
              <a:cxnLst/>
              <a:rect l="l" t="t" r="r" b="b"/>
              <a:pathLst>
                <a:path w="11460" h="3240" extrusionOk="0">
                  <a:moveTo>
                    <a:pt x="1620" y="1"/>
                  </a:moveTo>
                  <a:cubicBezTo>
                    <a:pt x="724" y="1"/>
                    <a:pt x="0" y="726"/>
                    <a:pt x="0" y="1620"/>
                  </a:cubicBezTo>
                  <a:cubicBezTo>
                    <a:pt x="0" y="2514"/>
                    <a:pt x="726" y="3240"/>
                    <a:pt x="1620" y="3240"/>
                  </a:cubicBezTo>
                  <a:lnTo>
                    <a:pt x="9841" y="3240"/>
                  </a:lnTo>
                  <a:cubicBezTo>
                    <a:pt x="10735" y="3240"/>
                    <a:pt x="11459" y="2514"/>
                    <a:pt x="11459" y="1620"/>
                  </a:cubicBezTo>
                  <a:cubicBezTo>
                    <a:pt x="11459" y="726"/>
                    <a:pt x="10735" y="2"/>
                    <a:pt x="98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1" name="Google Shape;1984;p49">
              <a:extLst>
                <a:ext uri="{FF2B5EF4-FFF2-40B4-BE49-F238E27FC236}">
                  <a16:creationId xmlns:a16="http://schemas.microsoft.com/office/drawing/2014/main" id="{8E73ED33-E22C-429F-A3FC-2A68FB2845BA}"/>
                </a:ext>
              </a:extLst>
            </p:cNvPr>
            <p:cNvSpPr/>
            <p:nvPr/>
          </p:nvSpPr>
          <p:spPr>
            <a:xfrm>
              <a:off x="4607400" y="4791975"/>
              <a:ext cx="612375" cy="213800"/>
            </a:xfrm>
            <a:custGeom>
              <a:avLst/>
              <a:gdLst/>
              <a:ahLst/>
              <a:cxnLst/>
              <a:rect l="l" t="t" r="r" b="b"/>
              <a:pathLst>
                <a:path w="24495" h="8552" extrusionOk="0">
                  <a:moveTo>
                    <a:pt x="21574" y="1"/>
                  </a:moveTo>
                  <a:cubicBezTo>
                    <a:pt x="21573" y="1"/>
                    <a:pt x="21573" y="1"/>
                    <a:pt x="21572" y="1"/>
                  </a:cubicBezTo>
                  <a:lnTo>
                    <a:pt x="2925" y="1"/>
                  </a:lnTo>
                  <a:cubicBezTo>
                    <a:pt x="1310" y="1"/>
                    <a:pt x="0" y="1309"/>
                    <a:pt x="0" y="2922"/>
                  </a:cubicBezTo>
                  <a:lnTo>
                    <a:pt x="0" y="5630"/>
                  </a:lnTo>
                  <a:cubicBezTo>
                    <a:pt x="0" y="7243"/>
                    <a:pt x="1309" y="8551"/>
                    <a:pt x="2925" y="8551"/>
                  </a:cubicBezTo>
                  <a:lnTo>
                    <a:pt x="21570" y="8551"/>
                  </a:lnTo>
                  <a:cubicBezTo>
                    <a:pt x="23185" y="8551"/>
                    <a:pt x="24493" y="7243"/>
                    <a:pt x="24495" y="5630"/>
                  </a:cubicBezTo>
                  <a:lnTo>
                    <a:pt x="24495" y="2922"/>
                  </a:lnTo>
                  <a:cubicBezTo>
                    <a:pt x="24495" y="1310"/>
                    <a:pt x="23187" y="1"/>
                    <a:pt x="215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2" name="Google Shape;1985;p49">
              <a:extLst>
                <a:ext uri="{FF2B5EF4-FFF2-40B4-BE49-F238E27FC236}">
                  <a16:creationId xmlns:a16="http://schemas.microsoft.com/office/drawing/2014/main" id="{522D30B5-DA65-4D30-AA37-1A955DF4903C}"/>
                </a:ext>
              </a:extLst>
            </p:cNvPr>
            <p:cNvSpPr/>
            <p:nvPr/>
          </p:nvSpPr>
          <p:spPr>
            <a:xfrm>
              <a:off x="4644575" y="4835100"/>
              <a:ext cx="132550" cy="127550"/>
            </a:xfrm>
            <a:custGeom>
              <a:avLst/>
              <a:gdLst/>
              <a:ahLst/>
              <a:cxnLst/>
              <a:rect l="l" t="t" r="r" b="b"/>
              <a:pathLst>
                <a:path w="5302" h="5102" extrusionOk="0">
                  <a:moveTo>
                    <a:pt x="2749" y="1"/>
                  </a:moveTo>
                  <a:cubicBezTo>
                    <a:pt x="1718" y="1"/>
                    <a:pt x="789" y="624"/>
                    <a:pt x="394" y="1576"/>
                  </a:cubicBezTo>
                  <a:cubicBezTo>
                    <a:pt x="0" y="2529"/>
                    <a:pt x="218" y="3626"/>
                    <a:pt x="948" y="4355"/>
                  </a:cubicBezTo>
                  <a:cubicBezTo>
                    <a:pt x="1436" y="4843"/>
                    <a:pt x="2088" y="5102"/>
                    <a:pt x="2751" y="5102"/>
                  </a:cubicBezTo>
                  <a:cubicBezTo>
                    <a:pt x="3080" y="5102"/>
                    <a:pt x="3411" y="5038"/>
                    <a:pt x="3727" y="4907"/>
                  </a:cubicBezTo>
                  <a:cubicBezTo>
                    <a:pt x="4680" y="4512"/>
                    <a:pt x="5302" y="3583"/>
                    <a:pt x="5302" y="2552"/>
                  </a:cubicBezTo>
                  <a:cubicBezTo>
                    <a:pt x="5300" y="1142"/>
                    <a:pt x="4159" y="1"/>
                    <a:pt x="27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6760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9529933-748F-490D-AA04-CAEB42722AEE}"/>
              </a:ext>
            </a:extLst>
          </p:cNvPr>
          <p:cNvSpPr/>
          <p:nvPr/>
        </p:nvSpPr>
        <p:spPr>
          <a:xfrm>
            <a:off x="2032162" y="4485926"/>
            <a:ext cx="962522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5400" dirty="0">
                <a:solidFill>
                  <a:srgbClr val="000000"/>
                </a:solidFill>
              </a:rPr>
              <a:t>Lorem Ipsum has been the industry's standard dummy text ever since the 1500s, when an unknown printer took a galley of type and scrambled it to make a type specimen book.</a:t>
            </a:r>
            <a:endParaRPr lang="en-US" sz="5400" dirty="0"/>
          </a:p>
        </p:txBody>
      </p:sp>
      <p:grpSp>
        <p:nvGrpSpPr>
          <p:cNvPr id="193" name="Google Shape;2004;p49">
            <a:extLst>
              <a:ext uri="{FF2B5EF4-FFF2-40B4-BE49-F238E27FC236}">
                <a16:creationId xmlns:a16="http://schemas.microsoft.com/office/drawing/2014/main" id="{B25FFEAD-AD70-4BF8-B6E1-6D62177B69C9}"/>
              </a:ext>
            </a:extLst>
          </p:cNvPr>
          <p:cNvGrpSpPr/>
          <p:nvPr/>
        </p:nvGrpSpPr>
        <p:grpSpPr>
          <a:xfrm>
            <a:off x="14426067" y="4168539"/>
            <a:ext cx="7925771" cy="6544083"/>
            <a:chOff x="324950" y="661300"/>
            <a:chExt cx="5460525" cy="4508600"/>
          </a:xfrm>
        </p:grpSpPr>
        <p:sp>
          <p:nvSpPr>
            <p:cNvPr id="194" name="Google Shape;2005;p49">
              <a:extLst>
                <a:ext uri="{FF2B5EF4-FFF2-40B4-BE49-F238E27FC236}">
                  <a16:creationId xmlns:a16="http://schemas.microsoft.com/office/drawing/2014/main" id="{F0A30A8E-934D-4E00-BD0A-29C462C91F4A}"/>
                </a:ext>
              </a:extLst>
            </p:cNvPr>
            <p:cNvSpPr/>
            <p:nvPr/>
          </p:nvSpPr>
          <p:spPr>
            <a:xfrm>
              <a:off x="324950" y="1753050"/>
              <a:ext cx="2218575" cy="2316000"/>
            </a:xfrm>
            <a:custGeom>
              <a:avLst/>
              <a:gdLst/>
              <a:ahLst/>
              <a:cxnLst/>
              <a:rect l="l" t="t" r="r" b="b"/>
              <a:pathLst>
                <a:path w="88743" h="92640" extrusionOk="0">
                  <a:moveTo>
                    <a:pt x="35768" y="1"/>
                  </a:moveTo>
                  <a:cubicBezTo>
                    <a:pt x="35768" y="1"/>
                    <a:pt x="13349" y="11885"/>
                    <a:pt x="1" y="20334"/>
                  </a:cubicBezTo>
                  <a:cubicBezTo>
                    <a:pt x="1" y="20334"/>
                    <a:pt x="44197" y="70076"/>
                    <a:pt x="54991" y="92640"/>
                  </a:cubicBezTo>
                  <a:cubicBezTo>
                    <a:pt x="54992" y="92640"/>
                    <a:pt x="78291" y="73164"/>
                    <a:pt x="88742" y="69215"/>
                  </a:cubicBezTo>
                  <a:cubicBezTo>
                    <a:pt x="88742" y="69215"/>
                    <a:pt x="63038" y="29198"/>
                    <a:pt x="357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5" name="Google Shape;2006;p49">
              <a:extLst>
                <a:ext uri="{FF2B5EF4-FFF2-40B4-BE49-F238E27FC236}">
                  <a16:creationId xmlns:a16="http://schemas.microsoft.com/office/drawing/2014/main" id="{C450BE30-2547-481F-A7A5-B4E58A0FE982}"/>
                </a:ext>
              </a:extLst>
            </p:cNvPr>
            <p:cNvSpPr/>
            <p:nvPr/>
          </p:nvSpPr>
          <p:spPr>
            <a:xfrm>
              <a:off x="635075" y="2013600"/>
              <a:ext cx="1592925" cy="1681825"/>
            </a:xfrm>
            <a:custGeom>
              <a:avLst/>
              <a:gdLst/>
              <a:ahLst/>
              <a:cxnLst/>
              <a:rect l="l" t="t" r="r" b="b"/>
              <a:pathLst>
                <a:path w="63717" h="67273" extrusionOk="0">
                  <a:moveTo>
                    <a:pt x="16253" y="1"/>
                  </a:moveTo>
                  <a:cubicBezTo>
                    <a:pt x="11704" y="2320"/>
                    <a:pt x="5487" y="5556"/>
                    <a:pt x="9" y="8631"/>
                  </a:cubicBezTo>
                  <a:cubicBezTo>
                    <a:pt x="920" y="10131"/>
                    <a:pt x="1361" y="11925"/>
                    <a:pt x="1137" y="13796"/>
                  </a:cubicBezTo>
                  <a:cubicBezTo>
                    <a:pt x="998" y="14954"/>
                    <a:pt x="611" y="16066"/>
                    <a:pt x="0" y="17060"/>
                  </a:cubicBezTo>
                  <a:cubicBezTo>
                    <a:pt x="9057" y="27423"/>
                    <a:pt x="28352" y="49991"/>
                    <a:pt x="38216" y="65199"/>
                  </a:cubicBezTo>
                  <a:cubicBezTo>
                    <a:pt x="39268" y="64734"/>
                    <a:pt x="40401" y="64496"/>
                    <a:pt x="41544" y="64496"/>
                  </a:cubicBezTo>
                  <a:cubicBezTo>
                    <a:pt x="41869" y="64496"/>
                    <a:pt x="42194" y="64515"/>
                    <a:pt x="42518" y="64554"/>
                  </a:cubicBezTo>
                  <a:cubicBezTo>
                    <a:pt x="44612" y="64803"/>
                    <a:pt x="46421" y="65817"/>
                    <a:pt x="47715" y="67272"/>
                  </a:cubicBezTo>
                  <a:cubicBezTo>
                    <a:pt x="51434" y="64422"/>
                    <a:pt x="56426" y="60762"/>
                    <a:pt x="60924" y="58001"/>
                  </a:cubicBezTo>
                  <a:cubicBezTo>
                    <a:pt x="60370" y="56703"/>
                    <a:pt x="60166" y="55281"/>
                    <a:pt x="60334" y="53880"/>
                  </a:cubicBezTo>
                  <a:cubicBezTo>
                    <a:pt x="60617" y="51508"/>
                    <a:pt x="61903" y="49505"/>
                    <a:pt x="63716" y="48219"/>
                  </a:cubicBezTo>
                  <a:cubicBezTo>
                    <a:pt x="56979" y="38627"/>
                    <a:pt x="43112" y="19525"/>
                    <a:pt x="28178" y="2703"/>
                  </a:cubicBezTo>
                  <a:cubicBezTo>
                    <a:pt x="26828" y="3649"/>
                    <a:pt x="25191" y="4199"/>
                    <a:pt x="23451" y="4199"/>
                  </a:cubicBezTo>
                  <a:cubicBezTo>
                    <a:pt x="23125" y="4199"/>
                    <a:pt x="22796" y="4180"/>
                    <a:pt x="22465" y="4140"/>
                  </a:cubicBezTo>
                  <a:cubicBezTo>
                    <a:pt x="19744" y="3817"/>
                    <a:pt x="17497" y="2205"/>
                    <a:pt x="16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6" name="Google Shape;2007;p49">
              <a:extLst>
                <a:ext uri="{FF2B5EF4-FFF2-40B4-BE49-F238E27FC236}">
                  <a16:creationId xmlns:a16="http://schemas.microsoft.com/office/drawing/2014/main" id="{4D95BE45-43C0-437D-A987-645C6D813020}"/>
                </a:ext>
              </a:extLst>
            </p:cNvPr>
            <p:cNvSpPr/>
            <p:nvPr/>
          </p:nvSpPr>
          <p:spPr>
            <a:xfrm>
              <a:off x="1254050" y="2641550"/>
              <a:ext cx="453950" cy="427525"/>
            </a:xfrm>
            <a:custGeom>
              <a:avLst/>
              <a:gdLst/>
              <a:ahLst/>
              <a:cxnLst/>
              <a:rect l="l" t="t" r="r" b="b"/>
              <a:pathLst>
                <a:path w="18158" h="17101" extrusionOk="0">
                  <a:moveTo>
                    <a:pt x="15447" y="3814"/>
                  </a:moveTo>
                  <a:cubicBezTo>
                    <a:pt x="15924" y="4551"/>
                    <a:pt x="16118" y="5292"/>
                    <a:pt x="16031" y="6036"/>
                  </a:cubicBezTo>
                  <a:cubicBezTo>
                    <a:pt x="15943" y="6780"/>
                    <a:pt x="15612" y="7408"/>
                    <a:pt x="15039" y="7919"/>
                  </a:cubicBezTo>
                  <a:cubicBezTo>
                    <a:pt x="14471" y="8423"/>
                    <a:pt x="13854" y="8686"/>
                    <a:pt x="13190" y="8709"/>
                  </a:cubicBezTo>
                  <a:cubicBezTo>
                    <a:pt x="13165" y="8710"/>
                    <a:pt x="13140" y="8710"/>
                    <a:pt x="13114" y="8710"/>
                  </a:cubicBezTo>
                  <a:cubicBezTo>
                    <a:pt x="12466" y="8710"/>
                    <a:pt x="11708" y="8443"/>
                    <a:pt x="10840" y="7908"/>
                  </a:cubicBezTo>
                  <a:lnTo>
                    <a:pt x="15447" y="3814"/>
                  </a:lnTo>
                  <a:close/>
                  <a:moveTo>
                    <a:pt x="5643" y="7641"/>
                  </a:moveTo>
                  <a:cubicBezTo>
                    <a:pt x="6267" y="7641"/>
                    <a:pt x="7099" y="7946"/>
                    <a:pt x="8139" y="8557"/>
                  </a:cubicBezTo>
                  <a:lnTo>
                    <a:pt x="3071" y="13062"/>
                  </a:lnTo>
                  <a:cubicBezTo>
                    <a:pt x="2577" y="12344"/>
                    <a:pt x="2381" y="11559"/>
                    <a:pt x="2487" y="10711"/>
                  </a:cubicBezTo>
                  <a:cubicBezTo>
                    <a:pt x="2591" y="9861"/>
                    <a:pt x="2999" y="9120"/>
                    <a:pt x="3708" y="8490"/>
                  </a:cubicBezTo>
                  <a:cubicBezTo>
                    <a:pt x="4313" y="7952"/>
                    <a:pt x="4931" y="7669"/>
                    <a:pt x="5563" y="7643"/>
                  </a:cubicBezTo>
                  <a:cubicBezTo>
                    <a:pt x="5589" y="7642"/>
                    <a:pt x="5616" y="7641"/>
                    <a:pt x="5643" y="7641"/>
                  </a:cubicBezTo>
                  <a:close/>
                  <a:moveTo>
                    <a:pt x="12338" y="0"/>
                  </a:moveTo>
                  <a:cubicBezTo>
                    <a:pt x="11340" y="0"/>
                    <a:pt x="10363" y="318"/>
                    <a:pt x="9408" y="955"/>
                  </a:cubicBezTo>
                  <a:lnTo>
                    <a:pt x="10678" y="2903"/>
                  </a:lnTo>
                  <a:cubicBezTo>
                    <a:pt x="11417" y="2421"/>
                    <a:pt x="12098" y="2182"/>
                    <a:pt x="12721" y="2182"/>
                  </a:cubicBezTo>
                  <a:cubicBezTo>
                    <a:pt x="12723" y="2182"/>
                    <a:pt x="12725" y="2182"/>
                    <a:pt x="12727" y="2182"/>
                  </a:cubicBezTo>
                  <a:cubicBezTo>
                    <a:pt x="13352" y="2183"/>
                    <a:pt x="13961" y="2407"/>
                    <a:pt x="14555" y="2851"/>
                  </a:cubicBezTo>
                  <a:lnTo>
                    <a:pt x="9757" y="7118"/>
                  </a:lnTo>
                  <a:cubicBezTo>
                    <a:pt x="8802" y="6465"/>
                    <a:pt x="8145" y="6055"/>
                    <a:pt x="7785" y="5888"/>
                  </a:cubicBezTo>
                  <a:cubicBezTo>
                    <a:pt x="7098" y="5573"/>
                    <a:pt x="6445" y="5398"/>
                    <a:pt x="5827" y="5361"/>
                  </a:cubicBezTo>
                  <a:cubicBezTo>
                    <a:pt x="5744" y="5357"/>
                    <a:pt x="5662" y="5354"/>
                    <a:pt x="5579" y="5354"/>
                  </a:cubicBezTo>
                  <a:cubicBezTo>
                    <a:pt x="5037" y="5354"/>
                    <a:pt x="4500" y="5453"/>
                    <a:pt x="3992" y="5646"/>
                  </a:cubicBezTo>
                  <a:cubicBezTo>
                    <a:pt x="3386" y="5869"/>
                    <a:pt x="2820" y="6214"/>
                    <a:pt x="2297" y="6681"/>
                  </a:cubicBezTo>
                  <a:cubicBezTo>
                    <a:pt x="1145" y="7707"/>
                    <a:pt x="510" y="8928"/>
                    <a:pt x="391" y="10345"/>
                  </a:cubicBezTo>
                  <a:cubicBezTo>
                    <a:pt x="272" y="11764"/>
                    <a:pt x="703" y="13081"/>
                    <a:pt x="1685" y="14296"/>
                  </a:cubicBezTo>
                  <a:lnTo>
                    <a:pt x="1" y="15792"/>
                  </a:lnTo>
                  <a:lnTo>
                    <a:pt x="871" y="16772"/>
                  </a:lnTo>
                  <a:lnTo>
                    <a:pt x="2536" y="15294"/>
                  </a:lnTo>
                  <a:cubicBezTo>
                    <a:pt x="3380" y="16033"/>
                    <a:pt x="4168" y="16543"/>
                    <a:pt x="4900" y="16826"/>
                  </a:cubicBezTo>
                  <a:cubicBezTo>
                    <a:pt x="5374" y="17009"/>
                    <a:pt x="5892" y="17100"/>
                    <a:pt x="6454" y="17100"/>
                  </a:cubicBezTo>
                  <a:cubicBezTo>
                    <a:pt x="6756" y="17100"/>
                    <a:pt x="7072" y="17074"/>
                    <a:pt x="7400" y="17020"/>
                  </a:cubicBezTo>
                  <a:cubicBezTo>
                    <a:pt x="8335" y="16868"/>
                    <a:pt x="9260" y="16439"/>
                    <a:pt x="10179" y="15732"/>
                  </a:cubicBezTo>
                  <a:lnTo>
                    <a:pt x="9004" y="13780"/>
                  </a:lnTo>
                  <a:cubicBezTo>
                    <a:pt x="7996" y="14444"/>
                    <a:pt x="7137" y="14801"/>
                    <a:pt x="6426" y="14846"/>
                  </a:cubicBezTo>
                  <a:cubicBezTo>
                    <a:pt x="6336" y="14851"/>
                    <a:pt x="6248" y="14854"/>
                    <a:pt x="6161" y="14854"/>
                  </a:cubicBezTo>
                  <a:cubicBezTo>
                    <a:pt x="5272" y="14854"/>
                    <a:pt x="4532" y="14584"/>
                    <a:pt x="3940" y="14042"/>
                  </a:cubicBezTo>
                  <a:lnTo>
                    <a:pt x="9239" y="9333"/>
                  </a:lnTo>
                  <a:cubicBezTo>
                    <a:pt x="9977" y="9901"/>
                    <a:pt x="10865" y="10366"/>
                    <a:pt x="11900" y="10725"/>
                  </a:cubicBezTo>
                  <a:cubicBezTo>
                    <a:pt x="12359" y="10884"/>
                    <a:pt x="12820" y="10963"/>
                    <a:pt x="13283" y="10963"/>
                  </a:cubicBezTo>
                  <a:cubicBezTo>
                    <a:pt x="13595" y="10963"/>
                    <a:pt x="13907" y="10927"/>
                    <a:pt x="14221" y="10856"/>
                  </a:cubicBezTo>
                  <a:cubicBezTo>
                    <a:pt x="15000" y="10676"/>
                    <a:pt x="15722" y="10290"/>
                    <a:pt x="16387" y="9700"/>
                  </a:cubicBezTo>
                  <a:cubicBezTo>
                    <a:pt x="17572" y="8647"/>
                    <a:pt x="18158" y="7375"/>
                    <a:pt x="18146" y="5884"/>
                  </a:cubicBezTo>
                  <a:cubicBezTo>
                    <a:pt x="18140" y="4884"/>
                    <a:pt x="17702" y="3785"/>
                    <a:pt x="16832" y="2582"/>
                  </a:cubicBezTo>
                  <a:lnTo>
                    <a:pt x="17627" y="1874"/>
                  </a:lnTo>
                  <a:lnTo>
                    <a:pt x="16757" y="894"/>
                  </a:lnTo>
                  <a:lnTo>
                    <a:pt x="15962" y="1602"/>
                  </a:lnTo>
                  <a:cubicBezTo>
                    <a:pt x="15009" y="716"/>
                    <a:pt x="14043" y="201"/>
                    <a:pt x="13064" y="56"/>
                  </a:cubicBezTo>
                  <a:cubicBezTo>
                    <a:pt x="12820" y="19"/>
                    <a:pt x="12579" y="0"/>
                    <a:pt x="12338" y="0"/>
                  </a:cubicBezTo>
                  <a:close/>
                </a:path>
              </a:pathLst>
            </a:custGeom>
            <a:solidFill>
              <a:srgbClr val="409C9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7" name="Google Shape;2008;p49">
              <a:extLst>
                <a:ext uri="{FF2B5EF4-FFF2-40B4-BE49-F238E27FC236}">
                  <a16:creationId xmlns:a16="http://schemas.microsoft.com/office/drawing/2014/main" id="{B41F731D-23B5-450A-9B5C-262E5B37872C}"/>
                </a:ext>
              </a:extLst>
            </p:cNvPr>
            <p:cNvSpPr/>
            <p:nvPr/>
          </p:nvSpPr>
          <p:spPr>
            <a:xfrm>
              <a:off x="2111650" y="4652025"/>
              <a:ext cx="8325" cy="102125"/>
            </a:xfrm>
            <a:custGeom>
              <a:avLst/>
              <a:gdLst/>
              <a:ahLst/>
              <a:cxnLst/>
              <a:rect l="l" t="t" r="r" b="b"/>
              <a:pathLst>
                <a:path w="333" h="4085" extrusionOk="0">
                  <a:moveTo>
                    <a:pt x="132" y="0"/>
                  </a:moveTo>
                  <a:cubicBezTo>
                    <a:pt x="18" y="683"/>
                    <a:pt x="0" y="1364"/>
                    <a:pt x="5" y="2045"/>
                  </a:cubicBezTo>
                  <a:cubicBezTo>
                    <a:pt x="22" y="2726"/>
                    <a:pt x="63" y="3406"/>
                    <a:pt x="199" y="4085"/>
                  </a:cubicBezTo>
                  <a:cubicBezTo>
                    <a:pt x="315" y="3401"/>
                    <a:pt x="333" y="2720"/>
                    <a:pt x="327" y="2039"/>
                  </a:cubicBezTo>
                  <a:cubicBezTo>
                    <a:pt x="309" y="1361"/>
                    <a:pt x="269" y="679"/>
                    <a:pt x="132" y="0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8" name="Google Shape;2009;p49">
              <a:extLst>
                <a:ext uri="{FF2B5EF4-FFF2-40B4-BE49-F238E27FC236}">
                  <a16:creationId xmlns:a16="http://schemas.microsoft.com/office/drawing/2014/main" id="{47403E77-98F1-4E47-8BA5-5A103AC421AC}"/>
                </a:ext>
              </a:extLst>
            </p:cNvPr>
            <p:cNvSpPr/>
            <p:nvPr/>
          </p:nvSpPr>
          <p:spPr>
            <a:xfrm>
              <a:off x="2067150" y="4666725"/>
              <a:ext cx="8325" cy="102125"/>
            </a:xfrm>
            <a:custGeom>
              <a:avLst/>
              <a:gdLst/>
              <a:ahLst/>
              <a:cxnLst/>
              <a:rect l="l" t="t" r="r" b="b"/>
              <a:pathLst>
                <a:path w="333" h="4085" extrusionOk="0">
                  <a:moveTo>
                    <a:pt x="131" y="1"/>
                  </a:moveTo>
                  <a:cubicBezTo>
                    <a:pt x="18" y="684"/>
                    <a:pt x="1" y="1364"/>
                    <a:pt x="5" y="2045"/>
                  </a:cubicBezTo>
                  <a:cubicBezTo>
                    <a:pt x="22" y="2725"/>
                    <a:pt x="62" y="3405"/>
                    <a:pt x="199" y="4084"/>
                  </a:cubicBezTo>
                  <a:cubicBezTo>
                    <a:pt x="314" y="3401"/>
                    <a:pt x="333" y="2721"/>
                    <a:pt x="327" y="2039"/>
                  </a:cubicBezTo>
                  <a:cubicBezTo>
                    <a:pt x="308" y="1359"/>
                    <a:pt x="267" y="678"/>
                    <a:pt x="131" y="1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9" name="Google Shape;2010;p49">
              <a:extLst>
                <a:ext uri="{FF2B5EF4-FFF2-40B4-BE49-F238E27FC236}">
                  <a16:creationId xmlns:a16="http://schemas.microsoft.com/office/drawing/2014/main" id="{B0A6AB17-CCAA-49E2-8537-EE175A3F69DD}"/>
                </a:ext>
              </a:extLst>
            </p:cNvPr>
            <p:cNvSpPr/>
            <p:nvPr/>
          </p:nvSpPr>
          <p:spPr>
            <a:xfrm>
              <a:off x="2022700" y="4677575"/>
              <a:ext cx="8225" cy="108700"/>
            </a:xfrm>
            <a:custGeom>
              <a:avLst/>
              <a:gdLst/>
              <a:ahLst/>
              <a:cxnLst/>
              <a:rect l="l" t="t" r="r" b="b"/>
              <a:pathLst>
                <a:path w="329" h="4348" extrusionOk="0">
                  <a:moveTo>
                    <a:pt x="135" y="1"/>
                  </a:moveTo>
                  <a:cubicBezTo>
                    <a:pt x="21" y="727"/>
                    <a:pt x="0" y="1453"/>
                    <a:pt x="3" y="2176"/>
                  </a:cubicBezTo>
                  <a:cubicBezTo>
                    <a:pt x="18" y="2900"/>
                    <a:pt x="55" y="3625"/>
                    <a:pt x="192" y="4348"/>
                  </a:cubicBezTo>
                  <a:cubicBezTo>
                    <a:pt x="308" y="3622"/>
                    <a:pt x="328" y="2897"/>
                    <a:pt x="324" y="2172"/>
                  </a:cubicBezTo>
                  <a:cubicBezTo>
                    <a:pt x="309" y="1448"/>
                    <a:pt x="270" y="723"/>
                    <a:pt x="135" y="1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0" name="Google Shape;2011;p49">
              <a:extLst>
                <a:ext uri="{FF2B5EF4-FFF2-40B4-BE49-F238E27FC236}">
                  <a16:creationId xmlns:a16="http://schemas.microsoft.com/office/drawing/2014/main" id="{3CC06B1E-4201-4EB8-993A-6B0A3088739E}"/>
                </a:ext>
              </a:extLst>
            </p:cNvPr>
            <p:cNvSpPr/>
            <p:nvPr/>
          </p:nvSpPr>
          <p:spPr>
            <a:xfrm>
              <a:off x="1981875" y="4690525"/>
              <a:ext cx="8275" cy="103600"/>
            </a:xfrm>
            <a:custGeom>
              <a:avLst/>
              <a:gdLst/>
              <a:ahLst/>
              <a:cxnLst/>
              <a:rect l="l" t="t" r="r" b="b"/>
              <a:pathLst>
                <a:path w="331" h="4144" extrusionOk="0">
                  <a:moveTo>
                    <a:pt x="134" y="0"/>
                  </a:moveTo>
                  <a:cubicBezTo>
                    <a:pt x="19" y="694"/>
                    <a:pt x="0" y="1384"/>
                    <a:pt x="4" y="2075"/>
                  </a:cubicBezTo>
                  <a:cubicBezTo>
                    <a:pt x="22" y="2765"/>
                    <a:pt x="61" y="3454"/>
                    <a:pt x="199" y="4143"/>
                  </a:cubicBezTo>
                  <a:cubicBezTo>
                    <a:pt x="313" y="3451"/>
                    <a:pt x="331" y="2759"/>
                    <a:pt x="326" y="2069"/>
                  </a:cubicBezTo>
                  <a:cubicBezTo>
                    <a:pt x="309" y="1378"/>
                    <a:pt x="268" y="689"/>
                    <a:pt x="134" y="0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1" name="Google Shape;2012;p49">
              <a:extLst>
                <a:ext uri="{FF2B5EF4-FFF2-40B4-BE49-F238E27FC236}">
                  <a16:creationId xmlns:a16="http://schemas.microsoft.com/office/drawing/2014/main" id="{41183653-8926-4CD9-8117-3DB538112245}"/>
                </a:ext>
              </a:extLst>
            </p:cNvPr>
            <p:cNvSpPr/>
            <p:nvPr/>
          </p:nvSpPr>
          <p:spPr>
            <a:xfrm>
              <a:off x="1933625" y="4706625"/>
              <a:ext cx="8300" cy="103600"/>
            </a:xfrm>
            <a:custGeom>
              <a:avLst/>
              <a:gdLst/>
              <a:ahLst/>
              <a:cxnLst/>
              <a:rect l="l" t="t" r="r" b="b"/>
              <a:pathLst>
                <a:path w="332" h="4144" extrusionOk="0">
                  <a:moveTo>
                    <a:pt x="133" y="0"/>
                  </a:moveTo>
                  <a:cubicBezTo>
                    <a:pt x="20" y="692"/>
                    <a:pt x="1" y="1383"/>
                    <a:pt x="5" y="2073"/>
                  </a:cubicBezTo>
                  <a:cubicBezTo>
                    <a:pt x="23" y="2765"/>
                    <a:pt x="62" y="3454"/>
                    <a:pt x="198" y="4143"/>
                  </a:cubicBezTo>
                  <a:cubicBezTo>
                    <a:pt x="314" y="3450"/>
                    <a:pt x="332" y="2759"/>
                    <a:pt x="327" y="2069"/>
                  </a:cubicBezTo>
                  <a:cubicBezTo>
                    <a:pt x="310" y="1378"/>
                    <a:pt x="269" y="689"/>
                    <a:pt x="133" y="0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2" name="Google Shape;2013;p49">
              <a:extLst>
                <a:ext uri="{FF2B5EF4-FFF2-40B4-BE49-F238E27FC236}">
                  <a16:creationId xmlns:a16="http://schemas.microsoft.com/office/drawing/2014/main" id="{1D4A9F5E-47F1-4E44-A16F-7CB2921A7E5B}"/>
                </a:ext>
              </a:extLst>
            </p:cNvPr>
            <p:cNvSpPr/>
            <p:nvPr/>
          </p:nvSpPr>
          <p:spPr>
            <a:xfrm>
              <a:off x="2192050" y="4523400"/>
              <a:ext cx="8325" cy="102125"/>
            </a:xfrm>
            <a:custGeom>
              <a:avLst/>
              <a:gdLst/>
              <a:ahLst/>
              <a:cxnLst/>
              <a:rect l="l" t="t" r="r" b="b"/>
              <a:pathLst>
                <a:path w="333" h="4085" extrusionOk="0">
                  <a:moveTo>
                    <a:pt x="132" y="0"/>
                  </a:moveTo>
                  <a:cubicBezTo>
                    <a:pt x="17" y="683"/>
                    <a:pt x="0" y="1364"/>
                    <a:pt x="4" y="2045"/>
                  </a:cubicBezTo>
                  <a:cubicBezTo>
                    <a:pt x="22" y="2724"/>
                    <a:pt x="62" y="3406"/>
                    <a:pt x="200" y="4085"/>
                  </a:cubicBezTo>
                  <a:cubicBezTo>
                    <a:pt x="315" y="3402"/>
                    <a:pt x="332" y="2720"/>
                    <a:pt x="326" y="2040"/>
                  </a:cubicBezTo>
                  <a:cubicBezTo>
                    <a:pt x="309" y="1359"/>
                    <a:pt x="268" y="679"/>
                    <a:pt x="132" y="0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3" name="Google Shape;2014;p49">
              <a:extLst>
                <a:ext uri="{FF2B5EF4-FFF2-40B4-BE49-F238E27FC236}">
                  <a16:creationId xmlns:a16="http://schemas.microsoft.com/office/drawing/2014/main" id="{01D67DC5-E48C-4696-9825-492BC8580216}"/>
                </a:ext>
              </a:extLst>
            </p:cNvPr>
            <p:cNvSpPr/>
            <p:nvPr/>
          </p:nvSpPr>
          <p:spPr>
            <a:xfrm>
              <a:off x="2147550" y="4538125"/>
              <a:ext cx="8300" cy="102100"/>
            </a:xfrm>
            <a:custGeom>
              <a:avLst/>
              <a:gdLst/>
              <a:ahLst/>
              <a:cxnLst/>
              <a:rect l="l" t="t" r="r" b="b"/>
              <a:pathLst>
                <a:path w="332" h="4084" extrusionOk="0">
                  <a:moveTo>
                    <a:pt x="131" y="0"/>
                  </a:moveTo>
                  <a:cubicBezTo>
                    <a:pt x="18" y="682"/>
                    <a:pt x="0" y="1364"/>
                    <a:pt x="5" y="2044"/>
                  </a:cubicBezTo>
                  <a:cubicBezTo>
                    <a:pt x="22" y="2724"/>
                    <a:pt x="61" y="3404"/>
                    <a:pt x="199" y="4083"/>
                  </a:cubicBezTo>
                  <a:cubicBezTo>
                    <a:pt x="314" y="3400"/>
                    <a:pt x="331" y="2720"/>
                    <a:pt x="327" y="2039"/>
                  </a:cubicBezTo>
                  <a:cubicBezTo>
                    <a:pt x="308" y="1358"/>
                    <a:pt x="267" y="679"/>
                    <a:pt x="131" y="0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" name="Google Shape;2015;p49">
              <a:extLst>
                <a:ext uri="{FF2B5EF4-FFF2-40B4-BE49-F238E27FC236}">
                  <a16:creationId xmlns:a16="http://schemas.microsoft.com/office/drawing/2014/main" id="{1989155B-873D-42D0-8704-28C36CEA5B0A}"/>
                </a:ext>
              </a:extLst>
            </p:cNvPr>
            <p:cNvSpPr/>
            <p:nvPr/>
          </p:nvSpPr>
          <p:spPr>
            <a:xfrm>
              <a:off x="2103100" y="4548950"/>
              <a:ext cx="8200" cy="108700"/>
            </a:xfrm>
            <a:custGeom>
              <a:avLst/>
              <a:gdLst/>
              <a:ahLst/>
              <a:cxnLst/>
              <a:rect l="l" t="t" r="r" b="b"/>
              <a:pathLst>
                <a:path w="328" h="4348" extrusionOk="0">
                  <a:moveTo>
                    <a:pt x="135" y="1"/>
                  </a:moveTo>
                  <a:cubicBezTo>
                    <a:pt x="19" y="728"/>
                    <a:pt x="0" y="1451"/>
                    <a:pt x="3" y="2177"/>
                  </a:cubicBezTo>
                  <a:cubicBezTo>
                    <a:pt x="17" y="2900"/>
                    <a:pt x="55" y="3626"/>
                    <a:pt x="190" y="4348"/>
                  </a:cubicBezTo>
                  <a:cubicBezTo>
                    <a:pt x="308" y="3623"/>
                    <a:pt x="328" y="2897"/>
                    <a:pt x="323" y="2172"/>
                  </a:cubicBezTo>
                  <a:cubicBezTo>
                    <a:pt x="308" y="1448"/>
                    <a:pt x="270" y="723"/>
                    <a:pt x="135" y="1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5" name="Google Shape;2016;p49">
              <a:extLst>
                <a:ext uri="{FF2B5EF4-FFF2-40B4-BE49-F238E27FC236}">
                  <a16:creationId xmlns:a16="http://schemas.microsoft.com/office/drawing/2014/main" id="{3EEB016F-A81F-472A-9E01-891D3C7016B0}"/>
                </a:ext>
              </a:extLst>
            </p:cNvPr>
            <p:cNvSpPr/>
            <p:nvPr/>
          </p:nvSpPr>
          <p:spPr>
            <a:xfrm>
              <a:off x="2062250" y="4561900"/>
              <a:ext cx="8300" cy="103600"/>
            </a:xfrm>
            <a:custGeom>
              <a:avLst/>
              <a:gdLst/>
              <a:ahLst/>
              <a:cxnLst/>
              <a:rect l="l" t="t" r="r" b="b"/>
              <a:pathLst>
                <a:path w="332" h="4144" extrusionOk="0">
                  <a:moveTo>
                    <a:pt x="133" y="1"/>
                  </a:moveTo>
                  <a:cubicBezTo>
                    <a:pt x="20" y="693"/>
                    <a:pt x="1" y="1384"/>
                    <a:pt x="5" y="2075"/>
                  </a:cubicBezTo>
                  <a:cubicBezTo>
                    <a:pt x="23" y="2765"/>
                    <a:pt x="62" y="3454"/>
                    <a:pt x="198" y="4143"/>
                  </a:cubicBezTo>
                  <a:cubicBezTo>
                    <a:pt x="314" y="3451"/>
                    <a:pt x="332" y="2759"/>
                    <a:pt x="327" y="2069"/>
                  </a:cubicBezTo>
                  <a:cubicBezTo>
                    <a:pt x="310" y="1379"/>
                    <a:pt x="269" y="690"/>
                    <a:pt x="133" y="1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6" name="Google Shape;2017;p49">
              <a:extLst>
                <a:ext uri="{FF2B5EF4-FFF2-40B4-BE49-F238E27FC236}">
                  <a16:creationId xmlns:a16="http://schemas.microsoft.com/office/drawing/2014/main" id="{A92E1486-C388-4CA9-9DD9-B6AFC6B2AA0A}"/>
                </a:ext>
              </a:extLst>
            </p:cNvPr>
            <p:cNvSpPr/>
            <p:nvPr/>
          </p:nvSpPr>
          <p:spPr>
            <a:xfrm>
              <a:off x="2014025" y="4578000"/>
              <a:ext cx="8300" cy="103600"/>
            </a:xfrm>
            <a:custGeom>
              <a:avLst/>
              <a:gdLst/>
              <a:ahLst/>
              <a:cxnLst/>
              <a:rect l="l" t="t" r="r" b="b"/>
              <a:pathLst>
                <a:path w="332" h="4144" extrusionOk="0">
                  <a:moveTo>
                    <a:pt x="133" y="1"/>
                  </a:moveTo>
                  <a:cubicBezTo>
                    <a:pt x="20" y="693"/>
                    <a:pt x="1" y="1383"/>
                    <a:pt x="5" y="2073"/>
                  </a:cubicBezTo>
                  <a:cubicBezTo>
                    <a:pt x="22" y="2765"/>
                    <a:pt x="62" y="3454"/>
                    <a:pt x="198" y="4143"/>
                  </a:cubicBezTo>
                  <a:cubicBezTo>
                    <a:pt x="314" y="3450"/>
                    <a:pt x="331" y="2759"/>
                    <a:pt x="327" y="2069"/>
                  </a:cubicBezTo>
                  <a:cubicBezTo>
                    <a:pt x="310" y="1379"/>
                    <a:pt x="269" y="690"/>
                    <a:pt x="133" y="1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7" name="Google Shape;2018;p49">
              <a:extLst>
                <a:ext uri="{FF2B5EF4-FFF2-40B4-BE49-F238E27FC236}">
                  <a16:creationId xmlns:a16="http://schemas.microsoft.com/office/drawing/2014/main" id="{66C8FE73-0DC8-4778-AA60-A989CE56BFF7}"/>
                </a:ext>
              </a:extLst>
            </p:cNvPr>
            <p:cNvSpPr/>
            <p:nvPr/>
          </p:nvSpPr>
          <p:spPr>
            <a:xfrm>
              <a:off x="2127750" y="4378700"/>
              <a:ext cx="8300" cy="102100"/>
            </a:xfrm>
            <a:custGeom>
              <a:avLst/>
              <a:gdLst/>
              <a:ahLst/>
              <a:cxnLst/>
              <a:rect l="l" t="t" r="r" b="b"/>
              <a:pathLst>
                <a:path w="332" h="4084" extrusionOk="0">
                  <a:moveTo>
                    <a:pt x="131" y="1"/>
                  </a:moveTo>
                  <a:cubicBezTo>
                    <a:pt x="18" y="683"/>
                    <a:pt x="0" y="1364"/>
                    <a:pt x="5" y="2045"/>
                  </a:cubicBezTo>
                  <a:cubicBezTo>
                    <a:pt x="21" y="2726"/>
                    <a:pt x="61" y="3405"/>
                    <a:pt x="199" y="4084"/>
                  </a:cubicBezTo>
                  <a:cubicBezTo>
                    <a:pt x="314" y="3402"/>
                    <a:pt x="331" y="2720"/>
                    <a:pt x="325" y="2040"/>
                  </a:cubicBezTo>
                  <a:cubicBezTo>
                    <a:pt x="308" y="1360"/>
                    <a:pt x="267" y="678"/>
                    <a:pt x="131" y="1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" name="Google Shape;2019;p49">
              <a:extLst>
                <a:ext uri="{FF2B5EF4-FFF2-40B4-BE49-F238E27FC236}">
                  <a16:creationId xmlns:a16="http://schemas.microsoft.com/office/drawing/2014/main" id="{D387E9E6-DB7F-4548-B44D-3B397297EEEA}"/>
                </a:ext>
              </a:extLst>
            </p:cNvPr>
            <p:cNvSpPr/>
            <p:nvPr/>
          </p:nvSpPr>
          <p:spPr>
            <a:xfrm>
              <a:off x="2083225" y="4393400"/>
              <a:ext cx="8275" cy="102125"/>
            </a:xfrm>
            <a:custGeom>
              <a:avLst/>
              <a:gdLst/>
              <a:ahLst/>
              <a:cxnLst/>
              <a:rect l="l" t="t" r="r" b="b"/>
              <a:pathLst>
                <a:path w="331" h="4085" extrusionOk="0">
                  <a:moveTo>
                    <a:pt x="131" y="0"/>
                  </a:moveTo>
                  <a:cubicBezTo>
                    <a:pt x="18" y="685"/>
                    <a:pt x="0" y="1365"/>
                    <a:pt x="5" y="2045"/>
                  </a:cubicBezTo>
                  <a:cubicBezTo>
                    <a:pt x="20" y="2726"/>
                    <a:pt x="61" y="3406"/>
                    <a:pt x="199" y="4085"/>
                  </a:cubicBezTo>
                  <a:cubicBezTo>
                    <a:pt x="313" y="3402"/>
                    <a:pt x="331" y="2720"/>
                    <a:pt x="325" y="2040"/>
                  </a:cubicBezTo>
                  <a:cubicBezTo>
                    <a:pt x="308" y="1359"/>
                    <a:pt x="267" y="679"/>
                    <a:pt x="131" y="0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" name="Google Shape;2020;p49">
              <a:extLst>
                <a:ext uri="{FF2B5EF4-FFF2-40B4-BE49-F238E27FC236}">
                  <a16:creationId xmlns:a16="http://schemas.microsoft.com/office/drawing/2014/main" id="{ABA606D0-6E46-430F-8BBB-B39E48FD01A8}"/>
                </a:ext>
              </a:extLst>
            </p:cNvPr>
            <p:cNvSpPr/>
            <p:nvPr/>
          </p:nvSpPr>
          <p:spPr>
            <a:xfrm>
              <a:off x="2038750" y="4404275"/>
              <a:ext cx="8225" cy="108700"/>
            </a:xfrm>
            <a:custGeom>
              <a:avLst/>
              <a:gdLst/>
              <a:ahLst/>
              <a:cxnLst/>
              <a:rect l="l" t="t" r="r" b="b"/>
              <a:pathLst>
                <a:path w="329" h="4348" extrusionOk="0">
                  <a:moveTo>
                    <a:pt x="137" y="0"/>
                  </a:moveTo>
                  <a:cubicBezTo>
                    <a:pt x="21" y="726"/>
                    <a:pt x="1" y="1451"/>
                    <a:pt x="4" y="2176"/>
                  </a:cubicBezTo>
                  <a:cubicBezTo>
                    <a:pt x="18" y="2900"/>
                    <a:pt x="57" y="3624"/>
                    <a:pt x="192" y="4348"/>
                  </a:cubicBezTo>
                  <a:cubicBezTo>
                    <a:pt x="308" y="3622"/>
                    <a:pt x="329" y="2897"/>
                    <a:pt x="326" y="2172"/>
                  </a:cubicBezTo>
                  <a:cubicBezTo>
                    <a:pt x="310" y="1447"/>
                    <a:pt x="271" y="723"/>
                    <a:pt x="137" y="0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" name="Google Shape;2021;p49">
              <a:extLst>
                <a:ext uri="{FF2B5EF4-FFF2-40B4-BE49-F238E27FC236}">
                  <a16:creationId xmlns:a16="http://schemas.microsoft.com/office/drawing/2014/main" id="{D302737F-3B81-4F2C-8BBC-C1098E4904E9}"/>
                </a:ext>
              </a:extLst>
            </p:cNvPr>
            <p:cNvSpPr/>
            <p:nvPr/>
          </p:nvSpPr>
          <p:spPr>
            <a:xfrm>
              <a:off x="2143800" y="4234000"/>
              <a:ext cx="8350" cy="102125"/>
            </a:xfrm>
            <a:custGeom>
              <a:avLst/>
              <a:gdLst/>
              <a:ahLst/>
              <a:cxnLst/>
              <a:rect l="l" t="t" r="r" b="b"/>
              <a:pathLst>
                <a:path w="334" h="4085" extrusionOk="0">
                  <a:moveTo>
                    <a:pt x="133" y="0"/>
                  </a:moveTo>
                  <a:cubicBezTo>
                    <a:pt x="18" y="683"/>
                    <a:pt x="1" y="1365"/>
                    <a:pt x="5" y="2045"/>
                  </a:cubicBezTo>
                  <a:cubicBezTo>
                    <a:pt x="23" y="2725"/>
                    <a:pt x="63" y="3406"/>
                    <a:pt x="200" y="4085"/>
                  </a:cubicBezTo>
                  <a:cubicBezTo>
                    <a:pt x="316" y="3401"/>
                    <a:pt x="333" y="2721"/>
                    <a:pt x="327" y="2039"/>
                  </a:cubicBezTo>
                  <a:cubicBezTo>
                    <a:pt x="310" y="1359"/>
                    <a:pt x="269" y="679"/>
                    <a:pt x="133" y="0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1" name="Google Shape;2022;p49">
              <a:extLst>
                <a:ext uri="{FF2B5EF4-FFF2-40B4-BE49-F238E27FC236}">
                  <a16:creationId xmlns:a16="http://schemas.microsoft.com/office/drawing/2014/main" id="{33A2BC7E-CA92-4D4E-8A2A-0CC59A2C08D7}"/>
                </a:ext>
              </a:extLst>
            </p:cNvPr>
            <p:cNvSpPr/>
            <p:nvPr/>
          </p:nvSpPr>
          <p:spPr>
            <a:xfrm>
              <a:off x="2099275" y="4248700"/>
              <a:ext cx="8325" cy="102100"/>
            </a:xfrm>
            <a:custGeom>
              <a:avLst/>
              <a:gdLst/>
              <a:ahLst/>
              <a:cxnLst/>
              <a:rect l="l" t="t" r="r" b="b"/>
              <a:pathLst>
                <a:path w="333" h="4084" extrusionOk="0">
                  <a:moveTo>
                    <a:pt x="133" y="1"/>
                  </a:moveTo>
                  <a:cubicBezTo>
                    <a:pt x="20" y="683"/>
                    <a:pt x="1" y="1364"/>
                    <a:pt x="5" y="2045"/>
                  </a:cubicBezTo>
                  <a:cubicBezTo>
                    <a:pt x="22" y="2725"/>
                    <a:pt x="63" y="3405"/>
                    <a:pt x="201" y="4084"/>
                  </a:cubicBezTo>
                  <a:cubicBezTo>
                    <a:pt x="315" y="3402"/>
                    <a:pt x="333" y="2721"/>
                    <a:pt x="327" y="2040"/>
                  </a:cubicBezTo>
                  <a:cubicBezTo>
                    <a:pt x="310" y="1360"/>
                    <a:pt x="269" y="680"/>
                    <a:pt x="133" y="1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2" name="Google Shape;2023;p49">
              <a:extLst>
                <a:ext uri="{FF2B5EF4-FFF2-40B4-BE49-F238E27FC236}">
                  <a16:creationId xmlns:a16="http://schemas.microsoft.com/office/drawing/2014/main" id="{3758E402-EE43-417E-A2F5-FF4087E8943E}"/>
                </a:ext>
              </a:extLst>
            </p:cNvPr>
            <p:cNvSpPr/>
            <p:nvPr/>
          </p:nvSpPr>
          <p:spPr>
            <a:xfrm>
              <a:off x="2054850" y="4259550"/>
              <a:ext cx="8200" cy="108700"/>
            </a:xfrm>
            <a:custGeom>
              <a:avLst/>
              <a:gdLst/>
              <a:ahLst/>
              <a:cxnLst/>
              <a:rect l="l" t="t" r="r" b="b"/>
              <a:pathLst>
                <a:path w="328" h="4348" extrusionOk="0">
                  <a:moveTo>
                    <a:pt x="136" y="1"/>
                  </a:moveTo>
                  <a:cubicBezTo>
                    <a:pt x="20" y="727"/>
                    <a:pt x="1" y="1453"/>
                    <a:pt x="2" y="2176"/>
                  </a:cubicBezTo>
                  <a:cubicBezTo>
                    <a:pt x="18" y="2902"/>
                    <a:pt x="56" y="3625"/>
                    <a:pt x="191" y="4348"/>
                  </a:cubicBezTo>
                  <a:cubicBezTo>
                    <a:pt x="308" y="3622"/>
                    <a:pt x="327" y="2897"/>
                    <a:pt x="324" y="2172"/>
                  </a:cubicBezTo>
                  <a:cubicBezTo>
                    <a:pt x="308" y="1448"/>
                    <a:pt x="271" y="723"/>
                    <a:pt x="136" y="1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" name="Google Shape;2024;p49">
              <a:extLst>
                <a:ext uri="{FF2B5EF4-FFF2-40B4-BE49-F238E27FC236}">
                  <a16:creationId xmlns:a16="http://schemas.microsoft.com/office/drawing/2014/main" id="{36ADF989-76B4-4151-A816-6C59145F6B8A}"/>
                </a:ext>
              </a:extLst>
            </p:cNvPr>
            <p:cNvSpPr/>
            <p:nvPr/>
          </p:nvSpPr>
          <p:spPr>
            <a:xfrm>
              <a:off x="2095575" y="4089300"/>
              <a:ext cx="8325" cy="102150"/>
            </a:xfrm>
            <a:custGeom>
              <a:avLst/>
              <a:gdLst/>
              <a:ahLst/>
              <a:cxnLst/>
              <a:rect l="l" t="t" r="r" b="b"/>
              <a:pathLst>
                <a:path w="333" h="4086" extrusionOk="0">
                  <a:moveTo>
                    <a:pt x="131" y="1"/>
                  </a:moveTo>
                  <a:cubicBezTo>
                    <a:pt x="18" y="682"/>
                    <a:pt x="1" y="1364"/>
                    <a:pt x="5" y="2046"/>
                  </a:cubicBezTo>
                  <a:cubicBezTo>
                    <a:pt x="23" y="2726"/>
                    <a:pt x="62" y="3406"/>
                    <a:pt x="199" y="4085"/>
                  </a:cubicBezTo>
                  <a:cubicBezTo>
                    <a:pt x="314" y="3402"/>
                    <a:pt x="333" y="2720"/>
                    <a:pt x="327" y="2040"/>
                  </a:cubicBezTo>
                  <a:cubicBezTo>
                    <a:pt x="308" y="1360"/>
                    <a:pt x="269" y="679"/>
                    <a:pt x="131" y="1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4" name="Google Shape;2025;p49">
              <a:extLst>
                <a:ext uri="{FF2B5EF4-FFF2-40B4-BE49-F238E27FC236}">
                  <a16:creationId xmlns:a16="http://schemas.microsoft.com/office/drawing/2014/main" id="{7C5325D3-4AD9-4976-8E83-2C6ACBB53086}"/>
                </a:ext>
              </a:extLst>
            </p:cNvPr>
            <p:cNvSpPr/>
            <p:nvPr/>
          </p:nvSpPr>
          <p:spPr>
            <a:xfrm>
              <a:off x="2051050" y="4104025"/>
              <a:ext cx="8325" cy="102100"/>
            </a:xfrm>
            <a:custGeom>
              <a:avLst/>
              <a:gdLst/>
              <a:ahLst/>
              <a:cxnLst/>
              <a:rect l="l" t="t" r="r" b="b"/>
              <a:pathLst>
                <a:path w="333" h="4084" extrusionOk="0">
                  <a:moveTo>
                    <a:pt x="133" y="1"/>
                  </a:moveTo>
                  <a:cubicBezTo>
                    <a:pt x="18" y="682"/>
                    <a:pt x="1" y="1364"/>
                    <a:pt x="5" y="2044"/>
                  </a:cubicBezTo>
                  <a:cubicBezTo>
                    <a:pt x="22" y="2724"/>
                    <a:pt x="63" y="3405"/>
                    <a:pt x="201" y="4084"/>
                  </a:cubicBezTo>
                  <a:cubicBezTo>
                    <a:pt x="315" y="3400"/>
                    <a:pt x="333" y="2720"/>
                    <a:pt x="327" y="2038"/>
                  </a:cubicBezTo>
                  <a:cubicBezTo>
                    <a:pt x="310" y="1358"/>
                    <a:pt x="269" y="678"/>
                    <a:pt x="133" y="1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5" name="Google Shape;2026;p49">
              <a:extLst>
                <a:ext uri="{FF2B5EF4-FFF2-40B4-BE49-F238E27FC236}">
                  <a16:creationId xmlns:a16="http://schemas.microsoft.com/office/drawing/2014/main" id="{12F8D5C5-AECF-4D24-8997-9FB280B2140D}"/>
                </a:ext>
              </a:extLst>
            </p:cNvPr>
            <p:cNvSpPr/>
            <p:nvPr/>
          </p:nvSpPr>
          <p:spPr>
            <a:xfrm>
              <a:off x="2006600" y="4114875"/>
              <a:ext cx="8225" cy="108700"/>
            </a:xfrm>
            <a:custGeom>
              <a:avLst/>
              <a:gdLst/>
              <a:ahLst/>
              <a:cxnLst/>
              <a:rect l="l" t="t" r="r" b="b"/>
              <a:pathLst>
                <a:path w="329" h="4348" extrusionOk="0">
                  <a:moveTo>
                    <a:pt x="137" y="0"/>
                  </a:moveTo>
                  <a:cubicBezTo>
                    <a:pt x="21" y="725"/>
                    <a:pt x="0" y="1451"/>
                    <a:pt x="3" y="2176"/>
                  </a:cubicBezTo>
                  <a:cubicBezTo>
                    <a:pt x="19" y="2900"/>
                    <a:pt x="57" y="3625"/>
                    <a:pt x="192" y="4347"/>
                  </a:cubicBezTo>
                  <a:cubicBezTo>
                    <a:pt x="309" y="3622"/>
                    <a:pt x="328" y="2897"/>
                    <a:pt x="325" y="2172"/>
                  </a:cubicBezTo>
                  <a:cubicBezTo>
                    <a:pt x="309" y="1448"/>
                    <a:pt x="272" y="723"/>
                    <a:pt x="137" y="0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6" name="Google Shape;2027;p49">
              <a:extLst>
                <a:ext uri="{FF2B5EF4-FFF2-40B4-BE49-F238E27FC236}">
                  <a16:creationId xmlns:a16="http://schemas.microsoft.com/office/drawing/2014/main" id="{77351F1F-24DA-47F2-85BC-48C4F3C0A1A5}"/>
                </a:ext>
              </a:extLst>
            </p:cNvPr>
            <p:cNvSpPr/>
            <p:nvPr/>
          </p:nvSpPr>
          <p:spPr>
            <a:xfrm>
              <a:off x="5047375" y="2278250"/>
              <a:ext cx="738100" cy="460025"/>
            </a:xfrm>
            <a:custGeom>
              <a:avLst/>
              <a:gdLst/>
              <a:ahLst/>
              <a:cxnLst/>
              <a:rect l="l" t="t" r="r" b="b"/>
              <a:pathLst>
                <a:path w="29524" h="18401" extrusionOk="0">
                  <a:moveTo>
                    <a:pt x="17508" y="9712"/>
                  </a:moveTo>
                  <a:cubicBezTo>
                    <a:pt x="17508" y="9712"/>
                    <a:pt x="17502" y="9719"/>
                    <a:pt x="17486" y="9736"/>
                  </a:cubicBezTo>
                  <a:lnTo>
                    <a:pt x="17483" y="9739"/>
                  </a:lnTo>
                  <a:cubicBezTo>
                    <a:pt x="17497" y="9724"/>
                    <a:pt x="17508" y="9712"/>
                    <a:pt x="17508" y="9712"/>
                  </a:cubicBezTo>
                  <a:close/>
                  <a:moveTo>
                    <a:pt x="17335" y="7287"/>
                  </a:moveTo>
                  <a:cubicBezTo>
                    <a:pt x="17402" y="7429"/>
                    <a:pt x="17461" y="7575"/>
                    <a:pt x="17513" y="7724"/>
                  </a:cubicBezTo>
                  <a:cubicBezTo>
                    <a:pt x="17737" y="8365"/>
                    <a:pt x="17798" y="8971"/>
                    <a:pt x="17618" y="9396"/>
                  </a:cubicBezTo>
                  <a:cubicBezTo>
                    <a:pt x="17594" y="9451"/>
                    <a:pt x="17576" y="9508"/>
                    <a:pt x="17558" y="9566"/>
                  </a:cubicBezTo>
                  <a:cubicBezTo>
                    <a:pt x="17522" y="9615"/>
                    <a:pt x="17487" y="9668"/>
                    <a:pt x="17457" y="9721"/>
                  </a:cubicBezTo>
                  <a:lnTo>
                    <a:pt x="17407" y="9802"/>
                  </a:lnTo>
                  <a:lnTo>
                    <a:pt x="17397" y="9823"/>
                  </a:lnTo>
                  <a:lnTo>
                    <a:pt x="17270" y="9947"/>
                  </a:lnTo>
                  <a:cubicBezTo>
                    <a:pt x="17231" y="9987"/>
                    <a:pt x="17188" y="10030"/>
                    <a:pt x="17180" y="10030"/>
                  </a:cubicBezTo>
                  <a:cubicBezTo>
                    <a:pt x="17179" y="10030"/>
                    <a:pt x="17179" y="10029"/>
                    <a:pt x="17180" y="10026"/>
                  </a:cubicBezTo>
                  <a:cubicBezTo>
                    <a:pt x="17177" y="10025"/>
                    <a:pt x="17175" y="10025"/>
                    <a:pt x="17172" y="10025"/>
                  </a:cubicBezTo>
                  <a:cubicBezTo>
                    <a:pt x="17162" y="10025"/>
                    <a:pt x="17159" y="10032"/>
                    <a:pt x="17152" y="10049"/>
                  </a:cubicBezTo>
                  <a:cubicBezTo>
                    <a:pt x="17097" y="10074"/>
                    <a:pt x="17043" y="10103"/>
                    <a:pt x="16991" y="10135"/>
                  </a:cubicBezTo>
                  <a:cubicBezTo>
                    <a:pt x="16871" y="10181"/>
                    <a:pt x="16746" y="10243"/>
                    <a:pt x="16594" y="10268"/>
                  </a:cubicBezTo>
                  <a:cubicBezTo>
                    <a:pt x="16407" y="10316"/>
                    <a:pt x="16203" y="10338"/>
                    <a:pt x="15994" y="10338"/>
                  </a:cubicBezTo>
                  <a:cubicBezTo>
                    <a:pt x="15546" y="10338"/>
                    <a:pt x="15077" y="10235"/>
                    <a:pt x="14715" y="10053"/>
                  </a:cubicBezTo>
                  <a:cubicBezTo>
                    <a:pt x="14448" y="9918"/>
                    <a:pt x="14241" y="9752"/>
                    <a:pt x="14099" y="9578"/>
                  </a:cubicBezTo>
                  <a:cubicBezTo>
                    <a:pt x="14050" y="9482"/>
                    <a:pt x="13977" y="9396"/>
                    <a:pt x="13951" y="9292"/>
                  </a:cubicBezTo>
                  <a:lnTo>
                    <a:pt x="13933" y="9256"/>
                  </a:lnTo>
                  <a:lnTo>
                    <a:pt x="13923" y="9238"/>
                  </a:lnTo>
                  <a:lnTo>
                    <a:pt x="13919" y="9228"/>
                  </a:lnTo>
                  <a:cubicBezTo>
                    <a:pt x="13919" y="9227"/>
                    <a:pt x="13919" y="9227"/>
                    <a:pt x="13919" y="9227"/>
                  </a:cubicBezTo>
                  <a:lnTo>
                    <a:pt x="13919" y="9227"/>
                  </a:lnTo>
                  <a:cubicBezTo>
                    <a:pt x="13918" y="9227"/>
                    <a:pt x="13932" y="9302"/>
                    <a:pt x="13932" y="9302"/>
                  </a:cubicBezTo>
                  <a:cubicBezTo>
                    <a:pt x="13932" y="9302"/>
                    <a:pt x="13931" y="9296"/>
                    <a:pt x="13928" y="9282"/>
                  </a:cubicBezTo>
                  <a:lnTo>
                    <a:pt x="13891" y="9102"/>
                  </a:lnTo>
                  <a:lnTo>
                    <a:pt x="13855" y="8922"/>
                  </a:lnTo>
                  <a:lnTo>
                    <a:pt x="13854" y="8860"/>
                  </a:lnTo>
                  <a:cubicBezTo>
                    <a:pt x="13836" y="8796"/>
                    <a:pt x="13845" y="8642"/>
                    <a:pt x="13857" y="8570"/>
                  </a:cubicBezTo>
                  <a:cubicBezTo>
                    <a:pt x="13867" y="8487"/>
                    <a:pt x="13893" y="8409"/>
                    <a:pt x="13935" y="8336"/>
                  </a:cubicBezTo>
                  <a:cubicBezTo>
                    <a:pt x="14018" y="8194"/>
                    <a:pt x="14202" y="8010"/>
                    <a:pt x="14496" y="7856"/>
                  </a:cubicBezTo>
                  <a:cubicBezTo>
                    <a:pt x="15092" y="7548"/>
                    <a:pt x="15942" y="7377"/>
                    <a:pt x="16779" y="7308"/>
                  </a:cubicBezTo>
                  <a:cubicBezTo>
                    <a:pt x="16962" y="7292"/>
                    <a:pt x="17149" y="7295"/>
                    <a:pt x="17335" y="7287"/>
                  </a:cubicBezTo>
                  <a:close/>
                  <a:moveTo>
                    <a:pt x="12269" y="0"/>
                  </a:moveTo>
                  <a:cubicBezTo>
                    <a:pt x="11646" y="0"/>
                    <a:pt x="11041" y="49"/>
                    <a:pt x="10463" y="129"/>
                  </a:cubicBezTo>
                  <a:cubicBezTo>
                    <a:pt x="8526" y="393"/>
                    <a:pt x="6820" y="1052"/>
                    <a:pt x="5373" y="1858"/>
                  </a:cubicBezTo>
                  <a:cubicBezTo>
                    <a:pt x="4642" y="2250"/>
                    <a:pt x="3991" y="2720"/>
                    <a:pt x="3410" y="3206"/>
                  </a:cubicBezTo>
                  <a:cubicBezTo>
                    <a:pt x="2829" y="3692"/>
                    <a:pt x="2305" y="4191"/>
                    <a:pt x="1887" y="4730"/>
                  </a:cubicBezTo>
                  <a:cubicBezTo>
                    <a:pt x="1024" y="5779"/>
                    <a:pt x="508" y="6878"/>
                    <a:pt x="258" y="7807"/>
                  </a:cubicBezTo>
                  <a:cubicBezTo>
                    <a:pt x="5" y="8738"/>
                    <a:pt x="0" y="9486"/>
                    <a:pt x="32" y="9997"/>
                  </a:cubicBezTo>
                  <a:cubicBezTo>
                    <a:pt x="83" y="10477"/>
                    <a:pt x="135" y="10722"/>
                    <a:pt x="135" y="10722"/>
                  </a:cubicBezTo>
                  <a:lnTo>
                    <a:pt x="527" y="10744"/>
                  </a:lnTo>
                  <a:cubicBezTo>
                    <a:pt x="527" y="10744"/>
                    <a:pt x="595" y="10502"/>
                    <a:pt x="721" y="10048"/>
                  </a:cubicBezTo>
                  <a:cubicBezTo>
                    <a:pt x="866" y="9639"/>
                    <a:pt x="1107" y="9031"/>
                    <a:pt x="1548" y="8369"/>
                  </a:cubicBezTo>
                  <a:cubicBezTo>
                    <a:pt x="2074" y="7593"/>
                    <a:pt x="2734" y="6915"/>
                    <a:pt x="3496" y="6365"/>
                  </a:cubicBezTo>
                  <a:cubicBezTo>
                    <a:pt x="4350" y="5712"/>
                    <a:pt x="5448" y="5152"/>
                    <a:pt x="6691" y="4704"/>
                  </a:cubicBezTo>
                  <a:cubicBezTo>
                    <a:pt x="8023" y="4244"/>
                    <a:pt x="9412" y="3980"/>
                    <a:pt x="10819" y="3919"/>
                  </a:cubicBezTo>
                  <a:cubicBezTo>
                    <a:pt x="10956" y="3915"/>
                    <a:pt x="11093" y="3912"/>
                    <a:pt x="11231" y="3912"/>
                  </a:cubicBezTo>
                  <a:cubicBezTo>
                    <a:pt x="12554" y="3912"/>
                    <a:pt x="13895" y="4132"/>
                    <a:pt x="14947" y="4658"/>
                  </a:cubicBezTo>
                  <a:cubicBezTo>
                    <a:pt x="15148" y="4752"/>
                    <a:pt x="15359" y="4895"/>
                    <a:pt x="15574" y="5064"/>
                  </a:cubicBezTo>
                  <a:cubicBezTo>
                    <a:pt x="14898" y="5126"/>
                    <a:pt x="14196" y="5251"/>
                    <a:pt x="13450" y="5547"/>
                  </a:cubicBezTo>
                  <a:cubicBezTo>
                    <a:pt x="12878" y="5785"/>
                    <a:pt x="12247" y="6173"/>
                    <a:pt x="11768" y="6823"/>
                  </a:cubicBezTo>
                  <a:cubicBezTo>
                    <a:pt x="11530" y="7148"/>
                    <a:pt x="11355" y="7515"/>
                    <a:pt x="11249" y="7904"/>
                  </a:cubicBezTo>
                  <a:cubicBezTo>
                    <a:pt x="11147" y="8301"/>
                    <a:pt x="11101" y="8639"/>
                    <a:pt x="11122" y="9061"/>
                  </a:cubicBezTo>
                  <a:cubicBezTo>
                    <a:pt x="11133" y="9659"/>
                    <a:pt x="11311" y="10468"/>
                    <a:pt x="11716" y="11122"/>
                  </a:cubicBezTo>
                  <a:cubicBezTo>
                    <a:pt x="12125" y="11766"/>
                    <a:pt x="12679" y="12255"/>
                    <a:pt x="13268" y="12611"/>
                  </a:cubicBezTo>
                  <a:cubicBezTo>
                    <a:pt x="13860" y="12973"/>
                    <a:pt x="14492" y="13182"/>
                    <a:pt x="15136" y="13311"/>
                  </a:cubicBezTo>
                  <a:cubicBezTo>
                    <a:pt x="15509" y="13387"/>
                    <a:pt x="15888" y="13425"/>
                    <a:pt x="16268" y="13425"/>
                  </a:cubicBezTo>
                  <a:cubicBezTo>
                    <a:pt x="16557" y="13425"/>
                    <a:pt x="16846" y="13403"/>
                    <a:pt x="17133" y="13359"/>
                  </a:cubicBezTo>
                  <a:cubicBezTo>
                    <a:pt x="17471" y="13321"/>
                    <a:pt x="17822" y="13220"/>
                    <a:pt x="18166" y="13104"/>
                  </a:cubicBezTo>
                  <a:lnTo>
                    <a:pt x="18681" y="12883"/>
                  </a:lnTo>
                  <a:cubicBezTo>
                    <a:pt x="18887" y="12767"/>
                    <a:pt x="19087" y="12641"/>
                    <a:pt x="19278" y="12505"/>
                  </a:cubicBezTo>
                  <a:cubicBezTo>
                    <a:pt x="19348" y="12457"/>
                    <a:pt x="19413" y="12406"/>
                    <a:pt x="19477" y="12351"/>
                  </a:cubicBezTo>
                  <a:lnTo>
                    <a:pt x="19618" y="12231"/>
                  </a:lnTo>
                  <a:lnTo>
                    <a:pt x="19689" y="12170"/>
                  </a:lnTo>
                  <a:lnTo>
                    <a:pt x="19706" y="12155"/>
                  </a:lnTo>
                  <a:lnTo>
                    <a:pt x="19706" y="12155"/>
                  </a:lnTo>
                  <a:cubicBezTo>
                    <a:pt x="19693" y="12169"/>
                    <a:pt x="19687" y="12175"/>
                    <a:pt x="19688" y="12175"/>
                  </a:cubicBezTo>
                  <a:cubicBezTo>
                    <a:pt x="19689" y="12175"/>
                    <a:pt x="19830" y="12034"/>
                    <a:pt x="19829" y="12034"/>
                  </a:cubicBezTo>
                  <a:lnTo>
                    <a:pt x="19829" y="12034"/>
                  </a:lnTo>
                  <a:cubicBezTo>
                    <a:pt x="19829" y="12034"/>
                    <a:pt x="19829" y="12034"/>
                    <a:pt x="19828" y="12035"/>
                  </a:cubicBezTo>
                  <a:lnTo>
                    <a:pt x="19872" y="11982"/>
                  </a:lnTo>
                  <a:lnTo>
                    <a:pt x="20049" y="11769"/>
                  </a:lnTo>
                  <a:lnTo>
                    <a:pt x="20394" y="11331"/>
                  </a:lnTo>
                  <a:lnTo>
                    <a:pt x="20668" y="10841"/>
                  </a:lnTo>
                  <a:cubicBezTo>
                    <a:pt x="20865" y="10515"/>
                    <a:pt x="20951" y="10155"/>
                    <a:pt x="21071" y="9802"/>
                  </a:cubicBezTo>
                  <a:cubicBezTo>
                    <a:pt x="21145" y="9453"/>
                    <a:pt x="21219" y="9089"/>
                    <a:pt x="21235" y="8744"/>
                  </a:cubicBezTo>
                  <a:cubicBezTo>
                    <a:pt x="21250" y="8400"/>
                    <a:pt x="21260" y="8047"/>
                    <a:pt x="21215" y="7724"/>
                  </a:cubicBezTo>
                  <a:cubicBezTo>
                    <a:pt x="21212" y="7676"/>
                    <a:pt x="21202" y="7630"/>
                    <a:pt x="21197" y="7582"/>
                  </a:cubicBezTo>
                  <a:lnTo>
                    <a:pt x="21197" y="7582"/>
                  </a:lnTo>
                  <a:cubicBezTo>
                    <a:pt x="21386" y="7628"/>
                    <a:pt x="21573" y="7673"/>
                    <a:pt x="21760" y="7718"/>
                  </a:cubicBezTo>
                  <a:cubicBezTo>
                    <a:pt x="23224" y="8098"/>
                    <a:pt x="24571" y="8876"/>
                    <a:pt x="25587" y="9792"/>
                  </a:cubicBezTo>
                  <a:cubicBezTo>
                    <a:pt x="26621" y="10713"/>
                    <a:pt x="27333" y="11820"/>
                    <a:pt x="27829" y="12860"/>
                  </a:cubicBezTo>
                  <a:cubicBezTo>
                    <a:pt x="28329" y="13906"/>
                    <a:pt x="28586" y="14904"/>
                    <a:pt x="28766" y="15729"/>
                  </a:cubicBezTo>
                  <a:cubicBezTo>
                    <a:pt x="28852" y="16145"/>
                    <a:pt x="28917" y="16518"/>
                    <a:pt x="28949" y="16849"/>
                  </a:cubicBezTo>
                  <a:cubicBezTo>
                    <a:pt x="28992" y="17177"/>
                    <a:pt x="29026" y="17458"/>
                    <a:pt x="29030" y="17687"/>
                  </a:cubicBezTo>
                  <a:cubicBezTo>
                    <a:pt x="29056" y="18146"/>
                    <a:pt x="29071" y="18389"/>
                    <a:pt x="29071" y="18389"/>
                  </a:cubicBezTo>
                  <a:lnTo>
                    <a:pt x="29462" y="18401"/>
                  </a:lnTo>
                  <a:cubicBezTo>
                    <a:pt x="29462" y="18401"/>
                    <a:pt x="29475" y="18151"/>
                    <a:pt x="29501" y="17680"/>
                  </a:cubicBezTo>
                  <a:cubicBezTo>
                    <a:pt x="29523" y="17445"/>
                    <a:pt x="29523" y="17153"/>
                    <a:pt x="29516" y="16810"/>
                  </a:cubicBezTo>
                  <a:cubicBezTo>
                    <a:pt x="29520" y="16466"/>
                    <a:pt x="29496" y="16071"/>
                    <a:pt x="29454" y="15628"/>
                  </a:cubicBezTo>
                  <a:cubicBezTo>
                    <a:pt x="29368" y="14746"/>
                    <a:pt x="29206" y="13661"/>
                    <a:pt x="28766" y="12473"/>
                  </a:cubicBezTo>
                  <a:cubicBezTo>
                    <a:pt x="28337" y="11292"/>
                    <a:pt x="27665" y="9982"/>
                    <a:pt x="26580" y="8807"/>
                  </a:cubicBezTo>
                  <a:cubicBezTo>
                    <a:pt x="25495" y="7633"/>
                    <a:pt x="24074" y="6593"/>
                    <a:pt x="22285" y="5940"/>
                  </a:cubicBezTo>
                  <a:lnTo>
                    <a:pt x="21676" y="5731"/>
                  </a:lnTo>
                  <a:lnTo>
                    <a:pt x="21522" y="5677"/>
                  </a:lnTo>
                  <a:lnTo>
                    <a:pt x="21446" y="5651"/>
                  </a:lnTo>
                  <a:lnTo>
                    <a:pt x="21318" y="5615"/>
                  </a:lnTo>
                  <a:lnTo>
                    <a:pt x="20974" y="5525"/>
                  </a:lnTo>
                  <a:cubicBezTo>
                    <a:pt x="20862" y="5497"/>
                    <a:pt x="20751" y="5481"/>
                    <a:pt x="20640" y="5457"/>
                  </a:cubicBezTo>
                  <a:cubicBezTo>
                    <a:pt x="20362" y="4753"/>
                    <a:pt x="19995" y="4086"/>
                    <a:pt x="19551" y="3471"/>
                  </a:cubicBezTo>
                  <a:cubicBezTo>
                    <a:pt x="19199" y="2991"/>
                    <a:pt x="18823" y="2530"/>
                    <a:pt x="18357" y="2121"/>
                  </a:cubicBezTo>
                  <a:cubicBezTo>
                    <a:pt x="18162" y="1922"/>
                    <a:pt x="17831" y="1678"/>
                    <a:pt x="17544" y="1468"/>
                  </a:cubicBezTo>
                  <a:cubicBezTo>
                    <a:pt x="17486" y="1424"/>
                    <a:pt x="17426" y="1384"/>
                    <a:pt x="17364" y="1346"/>
                  </a:cubicBezTo>
                  <a:lnTo>
                    <a:pt x="17216" y="1253"/>
                  </a:lnTo>
                  <a:lnTo>
                    <a:pt x="17068" y="1161"/>
                  </a:lnTo>
                  <a:lnTo>
                    <a:pt x="17032" y="1139"/>
                  </a:lnTo>
                  <a:lnTo>
                    <a:pt x="16888" y="1058"/>
                  </a:lnTo>
                  <a:lnTo>
                    <a:pt x="16787" y="1008"/>
                  </a:lnTo>
                  <a:cubicBezTo>
                    <a:pt x="15254" y="263"/>
                    <a:pt x="13713" y="0"/>
                    <a:pt x="122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7" name="Google Shape;2028;p49">
              <a:extLst>
                <a:ext uri="{FF2B5EF4-FFF2-40B4-BE49-F238E27FC236}">
                  <a16:creationId xmlns:a16="http://schemas.microsoft.com/office/drawing/2014/main" id="{DE87A168-1D93-47CE-A645-F7F88DE84F0B}"/>
                </a:ext>
              </a:extLst>
            </p:cNvPr>
            <p:cNvSpPr/>
            <p:nvPr/>
          </p:nvSpPr>
          <p:spPr>
            <a:xfrm>
              <a:off x="5394225" y="2435550"/>
              <a:ext cx="98000" cy="50675"/>
            </a:xfrm>
            <a:custGeom>
              <a:avLst/>
              <a:gdLst/>
              <a:ahLst/>
              <a:cxnLst/>
              <a:rect l="l" t="t" r="r" b="b"/>
              <a:pathLst>
                <a:path w="3920" h="2027" extrusionOk="0">
                  <a:moveTo>
                    <a:pt x="85" y="1953"/>
                  </a:moveTo>
                  <a:cubicBezTo>
                    <a:pt x="89" y="1975"/>
                    <a:pt x="96" y="2015"/>
                    <a:pt x="96" y="2015"/>
                  </a:cubicBezTo>
                  <a:cubicBezTo>
                    <a:pt x="96" y="2015"/>
                    <a:pt x="96" y="2009"/>
                    <a:pt x="93" y="1995"/>
                  </a:cubicBezTo>
                  <a:lnTo>
                    <a:pt x="85" y="1953"/>
                  </a:lnTo>
                  <a:close/>
                  <a:moveTo>
                    <a:pt x="3487" y="0"/>
                  </a:moveTo>
                  <a:cubicBezTo>
                    <a:pt x="3303" y="8"/>
                    <a:pt x="3117" y="6"/>
                    <a:pt x="2934" y="21"/>
                  </a:cubicBezTo>
                  <a:cubicBezTo>
                    <a:pt x="2100" y="90"/>
                    <a:pt x="1253" y="260"/>
                    <a:pt x="659" y="569"/>
                  </a:cubicBezTo>
                  <a:cubicBezTo>
                    <a:pt x="366" y="723"/>
                    <a:pt x="183" y="907"/>
                    <a:pt x="100" y="1049"/>
                  </a:cubicBezTo>
                  <a:cubicBezTo>
                    <a:pt x="58" y="1122"/>
                    <a:pt x="32" y="1200"/>
                    <a:pt x="20" y="1283"/>
                  </a:cubicBezTo>
                  <a:cubicBezTo>
                    <a:pt x="10" y="1355"/>
                    <a:pt x="0" y="1509"/>
                    <a:pt x="19" y="1573"/>
                  </a:cubicBezTo>
                  <a:lnTo>
                    <a:pt x="20" y="1635"/>
                  </a:lnTo>
                  <a:lnTo>
                    <a:pt x="57" y="1815"/>
                  </a:lnTo>
                  <a:lnTo>
                    <a:pt x="85" y="1953"/>
                  </a:lnTo>
                  <a:lnTo>
                    <a:pt x="85" y="1953"/>
                  </a:lnTo>
                  <a:cubicBezTo>
                    <a:pt x="83" y="1945"/>
                    <a:pt x="82" y="1940"/>
                    <a:pt x="82" y="1940"/>
                  </a:cubicBezTo>
                  <a:lnTo>
                    <a:pt x="82" y="1940"/>
                  </a:lnTo>
                  <a:cubicBezTo>
                    <a:pt x="82" y="1940"/>
                    <a:pt x="82" y="1940"/>
                    <a:pt x="83" y="1941"/>
                  </a:cubicBezTo>
                  <a:lnTo>
                    <a:pt x="89" y="1950"/>
                  </a:lnTo>
                  <a:lnTo>
                    <a:pt x="97" y="1969"/>
                  </a:lnTo>
                  <a:lnTo>
                    <a:pt x="116" y="2005"/>
                  </a:lnTo>
                  <a:cubicBezTo>
                    <a:pt x="118" y="2014"/>
                    <a:pt x="123" y="2019"/>
                    <a:pt x="125" y="2027"/>
                  </a:cubicBezTo>
                  <a:cubicBezTo>
                    <a:pt x="216" y="1889"/>
                    <a:pt x="387" y="1722"/>
                    <a:pt x="660" y="1580"/>
                  </a:cubicBezTo>
                  <a:cubicBezTo>
                    <a:pt x="1255" y="1272"/>
                    <a:pt x="2102" y="1101"/>
                    <a:pt x="2936" y="1032"/>
                  </a:cubicBezTo>
                  <a:cubicBezTo>
                    <a:pt x="3119" y="1017"/>
                    <a:pt x="3304" y="1019"/>
                    <a:pt x="3488" y="1011"/>
                  </a:cubicBezTo>
                  <a:cubicBezTo>
                    <a:pt x="3557" y="1153"/>
                    <a:pt x="3616" y="1298"/>
                    <a:pt x="3667" y="1448"/>
                  </a:cubicBezTo>
                  <a:cubicBezTo>
                    <a:pt x="3723" y="1616"/>
                    <a:pt x="3771" y="1787"/>
                    <a:pt x="3808" y="1961"/>
                  </a:cubicBezTo>
                  <a:cubicBezTo>
                    <a:pt x="3919" y="1549"/>
                    <a:pt x="3863" y="1013"/>
                    <a:pt x="3665" y="437"/>
                  </a:cubicBezTo>
                  <a:cubicBezTo>
                    <a:pt x="3615" y="287"/>
                    <a:pt x="3555" y="141"/>
                    <a:pt x="3487" y="0"/>
                  </a:cubicBezTo>
                  <a:close/>
                </a:path>
              </a:pathLst>
            </a:custGeom>
            <a:solidFill>
              <a:srgbClr val="FFB599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8" name="Google Shape;2029;p49">
              <a:extLst>
                <a:ext uri="{FF2B5EF4-FFF2-40B4-BE49-F238E27FC236}">
                  <a16:creationId xmlns:a16="http://schemas.microsoft.com/office/drawing/2014/main" id="{44F8EDD3-B414-4B6C-9EA8-0947D480F82D}"/>
                </a:ext>
              </a:extLst>
            </p:cNvPr>
            <p:cNvSpPr/>
            <p:nvPr/>
          </p:nvSpPr>
          <p:spPr>
            <a:xfrm>
              <a:off x="5485025" y="2496200"/>
              <a:ext cx="675" cy="700"/>
            </a:xfrm>
            <a:custGeom>
              <a:avLst/>
              <a:gdLst/>
              <a:ahLst/>
              <a:cxnLst/>
              <a:rect l="l" t="t" r="r" b="b"/>
              <a:pathLst>
                <a:path w="27" h="28" extrusionOk="0">
                  <a:moveTo>
                    <a:pt x="26" y="1"/>
                  </a:moveTo>
                  <a:cubicBezTo>
                    <a:pt x="26" y="1"/>
                    <a:pt x="14" y="12"/>
                    <a:pt x="0" y="27"/>
                  </a:cubicBezTo>
                  <a:lnTo>
                    <a:pt x="3" y="24"/>
                  </a:lnTo>
                  <a:cubicBezTo>
                    <a:pt x="20" y="7"/>
                    <a:pt x="26" y="1"/>
                    <a:pt x="26" y="1"/>
                  </a:cubicBezTo>
                  <a:close/>
                </a:path>
              </a:pathLst>
            </a:custGeom>
            <a:solidFill>
              <a:srgbClr val="FFB599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9" name="Google Shape;2030;p49">
              <a:extLst>
                <a:ext uri="{FF2B5EF4-FFF2-40B4-BE49-F238E27FC236}">
                  <a16:creationId xmlns:a16="http://schemas.microsoft.com/office/drawing/2014/main" id="{14015AE7-AE6D-467D-95DE-602EA15712EE}"/>
                </a:ext>
              </a:extLst>
            </p:cNvPr>
            <p:cNvSpPr/>
            <p:nvPr/>
          </p:nvSpPr>
          <p:spPr>
            <a:xfrm>
              <a:off x="5485025" y="2521475"/>
              <a:ext cx="675" cy="700"/>
            </a:xfrm>
            <a:custGeom>
              <a:avLst/>
              <a:gdLst/>
              <a:ahLst/>
              <a:cxnLst/>
              <a:rect l="l" t="t" r="r" b="b"/>
              <a:pathLst>
                <a:path w="27" h="28" extrusionOk="0">
                  <a:moveTo>
                    <a:pt x="26" y="1"/>
                  </a:moveTo>
                  <a:cubicBezTo>
                    <a:pt x="26" y="1"/>
                    <a:pt x="14" y="12"/>
                    <a:pt x="0" y="27"/>
                  </a:cubicBezTo>
                  <a:lnTo>
                    <a:pt x="3" y="24"/>
                  </a:lnTo>
                  <a:cubicBezTo>
                    <a:pt x="20" y="7"/>
                    <a:pt x="26" y="1"/>
                    <a:pt x="26" y="1"/>
                  </a:cubicBezTo>
                  <a:close/>
                </a:path>
              </a:pathLst>
            </a:custGeom>
            <a:solidFill>
              <a:srgbClr val="FFB599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0" name="Google Shape;2031;p49">
              <a:extLst>
                <a:ext uri="{FF2B5EF4-FFF2-40B4-BE49-F238E27FC236}">
                  <a16:creationId xmlns:a16="http://schemas.microsoft.com/office/drawing/2014/main" id="{97E7FD91-D53B-46E5-A668-A4A4FD0F6C7D}"/>
                </a:ext>
              </a:extLst>
            </p:cNvPr>
            <p:cNvSpPr/>
            <p:nvPr/>
          </p:nvSpPr>
          <p:spPr>
            <a:xfrm>
              <a:off x="2048725" y="3598350"/>
              <a:ext cx="884325" cy="1294850"/>
            </a:xfrm>
            <a:custGeom>
              <a:avLst/>
              <a:gdLst/>
              <a:ahLst/>
              <a:cxnLst/>
              <a:rect l="l" t="t" r="r" b="b"/>
              <a:pathLst>
                <a:path w="35373" h="51794" extrusionOk="0">
                  <a:moveTo>
                    <a:pt x="1" y="1"/>
                  </a:moveTo>
                  <a:lnTo>
                    <a:pt x="1" y="48074"/>
                  </a:lnTo>
                  <a:cubicBezTo>
                    <a:pt x="5146" y="50863"/>
                    <a:pt x="10791" y="51793"/>
                    <a:pt x="16031" y="51793"/>
                  </a:cubicBezTo>
                  <a:cubicBezTo>
                    <a:pt x="26511" y="51793"/>
                    <a:pt x="35372" y="48074"/>
                    <a:pt x="35372" y="48074"/>
                  </a:cubicBezTo>
                  <a:lnTo>
                    <a:pt x="353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1" name="Google Shape;2032;p49">
              <a:extLst>
                <a:ext uri="{FF2B5EF4-FFF2-40B4-BE49-F238E27FC236}">
                  <a16:creationId xmlns:a16="http://schemas.microsoft.com/office/drawing/2014/main" id="{4D60AF69-D466-464D-9236-AAB54DFFF693}"/>
                </a:ext>
              </a:extLst>
            </p:cNvPr>
            <p:cNvSpPr/>
            <p:nvPr/>
          </p:nvSpPr>
          <p:spPr>
            <a:xfrm>
              <a:off x="2048725" y="3598350"/>
              <a:ext cx="884325" cy="1294850"/>
            </a:xfrm>
            <a:custGeom>
              <a:avLst/>
              <a:gdLst/>
              <a:ahLst/>
              <a:cxnLst/>
              <a:rect l="l" t="t" r="r" b="b"/>
              <a:pathLst>
                <a:path w="35373" h="51794" extrusionOk="0">
                  <a:moveTo>
                    <a:pt x="29284" y="1"/>
                  </a:moveTo>
                  <a:lnTo>
                    <a:pt x="13625" y="32436"/>
                  </a:lnTo>
                  <a:lnTo>
                    <a:pt x="29585" y="39880"/>
                  </a:lnTo>
                  <a:lnTo>
                    <a:pt x="29585" y="42927"/>
                  </a:lnTo>
                  <a:cubicBezTo>
                    <a:pt x="29585" y="42927"/>
                    <a:pt x="20655" y="46646"/>
                    <a:pt x="10154" y="46646"/>
                  </a:cubicBezTo>
                  <a:cubicBezTo>
                    <a:pt x="6849" y="46646"/>
                    <a:pt x="3388" y="46277"/>
                    <a:pt x="1" y="45309"/>
                  </a:cubicBezTo>
                  <a:lnTo>
                    <a:pt x="1" y="48074"/>
                  </a:lnTo>
                  <a:cubicBezTo>
                    <a:pt x="5146" y="50864"/>
                    <a:pt x="10791" y="51794"/>
                    <a:pt x="16031" y="51794"/>
                  </a:cubicBezTo>
                  <a:cubicBezTo>
                    <a:pt x="26511" y="51794"/>
                    <a:pt x="35372" y="48074"/>
                    <a:pt x="35372" y="48074"/>
                  </a:cubicBezTo>
                  <a:lnTo>
                    <a:pt x="353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2" name="Google Shape;2033;p49">
              <a:extLst>
                <a:ext uri="{FF2B5EF4-FFF2-40B4-BE49-F238E27FC236}">
                  <a16:creationId xmlns:a16="http://schemas.microsoft.com/office/drawing/2014/main" id="{5CC146BA-5565-4920-89AD-91A8E179BD52}"/>
                </a:ext>
              </a:extLst>
            </p:cNvPr>
            <p:cNvSpPr/>
            <p:nvPr/>
          </p:nvSpPr>
          <p:spPr>
            <a:xfrm>
              <a:off x="2048725" y="4656500"/>
              <a:ext cx="188775" cy="212125"/>
            </a:xfrm>
            <a:custGeom>
              <a:avLst/>
              <a:gdLst/>
              <a:ahLst/>
              <a:cxnLst/>
              <a:rect l="l" t="t" r="r" b="b"/>
              <a:pathLst>
                <a:path w="7551" h="8485" extrusionOk="0">
                  <a:moveTo>
                    <a:pt x="1161" y="1"/>
                  </a:moveTo>
                  <a:cubicBezTo>
                    <a:pt x="338" y="1"/>
                    <a:pt x="1" y="3150"/>
                    <a:pt x="1" y="3150"/>
                  </a:cubicBezTo>
                  <a:lnTo>
                    <a:pt x="1" y="5748"/>
                  </a:lnTo>
                  <a:cubicBezTo>
                    <a:pt x="2574" y="7699"/>
                    <a:pt x="7224" y="8485"/>
                    <a:pt x="7224" y="8485"/>
                  </a:cubicBezTo>
                  <a:cubicBezTo>
                    <a:pt x="7550" y="6718"/>
                    <a:pt x="7041" y="4676"/>
                    <a:pt x="7041" y="4676"/>
                  </a:cubicBezTo>
                  <a:cubicBezTo>
                    <a:pt x="6673" y="2857"/>
                    <a:pt x="6181" y="2227"/>
                    <a:pt x="5678" y="2227"/>
                  </a:cubicBezTo>
                  <a:cubicBezTo>
                    <a:pt x="4545" y="2227"/>
                    <a:pt x="3351" y="5411"/>
                    <a:pt x="3351" y="5411"/>
                  </a:cubicBezTo>
                  <a:cubicBezTo>
                    <a:pt x="2400" y="1268"/>
                    <a:pt x="1683" y="1"/>
                    <a:pt x="11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3" name="Google Shape;2034;p49">
              <a:extLst>
                <a:ext uri="{FF2B5EF4-FFF2-40B4-BE49-F238E27FC236}">
                  <a16:creationId xmlns:a16="http://schemas.microsoft.com/office/drawing/2014/main" id="{D26FC8AF-695F-4DD6-9179-E759A5016C59}"/>
                </a:ext>
              </a:extLst>
            </p:cNvPr>
            <p:cNvSpPr/>
            <p:nvPr/>
          </p:nvSpPr>
          <p:spPr>
            <a:xfrm>
              <a:off x="3833350" y="3598350"/>
              <a:ext cx="900425" cy="1294850"/>
            </a:xfrm>
            <a:custGeom>
              <a:avLst/>
              <a:gdLst/>
              <a:ahLst/>
              <a:cxnLst/>
              <a:rect l="l" t="t" r="r" b="b"/>
              <a:pathLst>
                <a:path w="36017" h="51794" extrusionOk="0">
                  <a:moveTo>
                    <a:pt x="1" y="1"/>
                  </a:moveTo>
                  <a:lnTo>
                    <a:pt x="1" y="48074"/>
                  </a:lnTo>
                  <a:cubicBezTo>
                    <a:pt x="5360" y="50863"/>
                    <a:pt x="11149" y="51793"/>
                    <a:pt x="16484" y="51793"/>
                  </a:cubicBezTo>
                  <a:cubicBezTo>
                    <a:pt x="27155" y="51793"/>
                    <a:pt x="36016" y="48074"/>
                    <a:pt x="36016" y="48074"/>
                  </a:cubicBezTo>
                  <a:lnTo>
                    <a:pt x="360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4" name="Google Shape;2035;p49">
              <a:extLst>
                <a:ext uri="{FF2B5EF4-FFF2-40B4-BE49-F238E27FC236}">
                  <a16:creationId xmlns:a16="http://schemas.microsoft.com/office/drawing/2014/main" id="{3998B71D-6946-4F69-B0B2-A00C5E5EB9BD}"/>
                </a:ext>
              </a:extLst>
            </p:cNvPr>
            <p:cNvSpPr/>
            <p:nvPr/>
          </p:nvSpPr>
          <p:spPr>
            <a:xfrm>
              <a:off x="3833400" y="4656500"/>
              <a:ext cx="193525" cy="212125"/>
            </a:xfrm>
            <a:custGeom>
              <a:avLst/>
              <a:gdLst/>
              <a:ahLst/>
              <a:cxnLst/>
              <a:rect l="l" t="t" r="r" b="b"/>
              <a:pathLst>
                <a:path w="7741" h="8485" extrusionOk="0">
                  <a:moveTo>
                    <a:pt x="1328" y="1"/>
                  </a:moveTo>
                  <a:cubicBezTo>
                    <a:pt x="432" y="1"/>
                    <a:pt x="0" y="3150"/>
                    <a:pt x="0" y="3150"/>
                  </a:cubicBezTo>
                  <a:lnTo>
                    <a:pt x="0" y="5748"/>
                  </a:lnTo>
                  <a:cubicBezTo>
                    <a:pt x="3216" y="7699"/>
                    <a:pt x="7412" y="8485"/>
                    <a:pt x="7412" y="8485"/>
                  </a:cubicBezTo>
                  <a:cubicBezTo>
                    <a:pt x="7740" y="6718"/>
                    <a:pt x="7419" y="4676"/>
                    <a:pt x="7419" y="4676"/>
                  </a:cubicBezTo>
                  <a:cubicBezTo>
                    <a:pt x="7051" y="2857"/>
                    <a:pt x="6547" y="2227"/>
                    <a:pt x="6027" y="2227"/>
                  </a:cubicBezTo>
                  <a:cubicBezTo>
                    <a:pt x="4858" y="2227"/>
                    <a:pt x="3603" y="5411"/>
                    <a:pt x="3603" y="5411"/>
                  </a:cubicBezTo>
                  <a:cubicBezTo>
                    <a:pt x="2652" y="1268"/>
                    <a:pt x="1897" y="1"/>
                    <a:pt x="1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5" name="Google Shape;2036;p49">
              <a:extLst>
                <a:ext uri="{FF2B5EF4-FFF2-40B4-BE49-F238E27FC236}">
                  <a16:creationId xmlns:a16="http://schemas.microsoft.com/office/drawing/2014/main" id="{C5C588EE-D84D-4B04-8C5E-77A1E861F3B8}"/>
                </a:ext>
              </a:extLst>
            </p:cNvPr>
            <p:cNvSpPr/>
            <p:nvPr/>
          </p:nvSpPr>
          <p:spPr>
            <a:xfrm>
              <a:off x="654975" y="1244225"/>
              <a:ext cx="4616625" cy="3318175"/>
            </a:xfrm>
            <a:custGeom>
              <a:avLst/>
              <a:gdLst/>
              <a:ahLst/>
              <a:cxnLst/>
              <a:rect l="l" t="t" r="r" b="b"/>
              <a:pathLst>
                <a:path w="184665" h="132727" extrusionOk="0">
                  <a:moveTo>
                    <a:pt x="103951" y="1"/>
                  </a:moveTo>
                  <a:cubicBezTo>
                    <a:pt x="65729" y="1"/>
                    <a:pt x="33714" y="21846"/>
                    <a:pt x="25363" y="51179"/>
                  </a:cubicBezTo>
                  <a:lnTo>
                    <a:pt x="8094" y="50492"/>
                  </a:lnTo>
                  <a:lnTo>
                    <a:pt x="8094" y="50492"/>
                  </a:lnTo>
                  <a:cubicBezTo>
                    <a:pt x="0" y="75610"/>
                    <a:pt x="12434" y="95718"/>
                    <a:pt x="12434" y="95718"/>
                  </a:cubicBezTo>
                  <a:lnTo>
                    <a:pt x="17313" y="94850"/>
                  </a:lnTo>
                  <a:cubicBezTo>
                    <a:pt x="17313" y="94850"/>
                    <a:pt x="23648" y="100987"/>
                    <a:pt x="32983" y="100987"/>
                  </a:cubicBezTo>
                  <a:cubicBezTo>
                    <a:pt x="33644" y="100987"/>
                    <a:pt x="34321" y="100956"/>
                    <a:pt x="35012" y="100890"/>
                  </a:cubicBezTo>
                  <a:cubicBezTo>
                    <a:pt x="49184" y="119983"/>
                    <a:pt x="74758" y="132727"/>
                    <a:pt x="103951" y="132727"/>
                  </a:cubicBezTo>
                  <a:cubicBezTo>
                    <a:pt x="148527" y="132727"/>
                    <a:pt x="184665" y="103015"/>
                    <a:pt x="184665" y="66363"/>
                  </a:cubicBezTo>
                  <a:cubicBezTo>
                    <a:pt x="184665" y="29711"/>
                    <a:pt x="148527" y="1"/>
                    <a:pt x="103951" y="1"/>
                  </a:cubicBezTo>
                  <a:close/>
                </a:path>
              </a:pathLst>
            </a:custGeom>
            <a:solidFill>
              <a:srgbClr val="FAE2CA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6" name="Google Shape;2037;p49">
              <a:extLst>
                <a:ext uri="{FF2B5EF4-FFF2-40B4-BE49-F238E27FC236}">
                  <a16:creationId xmlns:a16="http://schemas.microsoft.com/office/drawing/2014/main" id="{8F4369F0-8DF9-4BD7-BD59-CDEBF95B63BE}"/>
                </a:ext>
              </a:extLst>
            </p:cNvPr>
            <p:cNvSpPr/>
            <p:nvPr/>
          </p:nvSpPr>
          <p:spPr>
            <a:xfrm>
              <a:off x="2290775" y="1237700"/>
              <a:ext cx="1814675" cy="436225"/>
            </a:xfrm>
            <a:custGeom>
              <a:avLst/>
              <a:gdLst/>
              <a:ahLst/>
              <a:cxnLst/>
              <a:rect l="l" t="t" r="r" b="b"/>
              <a:pathLst>
                <a:path w="72587" h="17449" extrusionOk="0">
                  <a:moveTo>
                    <a:pt x="39462" y="0"/>
                  </a:moveTo>
                  <a:cubicBezTo>
                    <a:pt x="16728" y="0"/>
                    <a:pt x="1" y="8293"/>
                    <a:pt x="1" y="8293"/>
                  </a:cubicBezTo>
                  <a:lnTo>
                    <a:pt x="12304" y="17449"/>
                  </a:lnTo>
                  <a:lnTo>
                    <a:pt x="12304" y="17449"/>
                  </a:lnTo>
                  <a:cubicBezTo>
                    <a:pt x="12257" y="6261"/>
                    <a:pt x="26843" y="3419"/>
                    <a:pt x="41678" y="3419"/>
                  </a:cubicBezTo>
                  <a:cubicBezTo>
                    <a:pt x="57000" y="3419"/>
                    <a:pt x="72587" y="6451"/>
                    <a:pt x="72587" y="6451"/>
                  </a:cubicBezTo>
                  <a:cubicBezTo>
                    <a:pt x="60983" y="1657"/>
                    <a:pt x="49623" y="0"/>
                    <a:pt x="394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7" name="Google Shape;2038;p49">
              <a:extLst>
                <a:ext uri="{FF2B5EF4-FFF2-40B4-BE49-F238E27FC236}">
                  <a16:creationId xmlns:a16="http://schemas.microsoft.com/office/drawing/2014/main" id="{240233B3-A98E-4478-B3E3-92274F1EEE91}"/>
                </a:ext>
              </a:extLst>
            </p:cNvPr>
            <p:cNvSpPr/>
            <p:nvPr/>
          </p:nvSpPr>
          <p:spPr>
            <a:xfrm>
              <a:off x="670275" y="2552450"/>
              <a:ext cx="875050" cy="1084725"/>
            </a:xfrm>
            <a:custGeom>
              <a:avLst/>
              <a:gdLst/>
              <a:ahLst/>
              <a:cxnLst/>
              <a:rect l="l" t="t" r="r" b="b"/>
              <a:pathLst>
                <a:path w="35002" h="43389" extrusionOk="0">
                  <a:moveTo>
                    <a:pt x="6932" y="1"/>
                  </a:moveTo>
                  <a:cubicBezTo>
                    <a:pt x="0" y="24255"/>
                    <a:pt x="11822" y="43389"/>
                    <a:pt x="11822" y="43389"/>
                  </a:cubicBezTo>
                  <a:lnTo>
                    <a:pt x="27436" y="39926"/>
                  </a:lnTo>
                  <a:lnTo>
                    <a:pt x="35002" y="36666"/>
                  </a:lnTo>
                  <a:lnTo>
                    <a:pt x="13293" y="36770"/>
                  </a:lnTo>
                  <a:cubicBezTo>
                    <a:pt x="13293" y="36770"/>
                    <a:pt x="3569" y="21025"/>
                    <a:pt x="69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8" name="Google Shape;2039;p49">
              <a:extLst>
                <a:ext uri="{FF2B5EF4-FFF2-40B4-BE49-F238E27FC236}">
                  <a16:creationId xmlns:a16="http://schemas.microsoft.com/office/drawing/2014/main" id="{D2902E06-968B-4371-87FB-310794055AE8}"/>
                </a:ext>
              </a:extLst>
            </p:cNvPr>
            <p:cNvSpPr/>
            <p:nvPr/>
          </p:nvSpPr>
          <p:spPr>
            <a:xfrm>
              <a:off x="1087800" y="3437275"/>
              <a:ext cx="720825" cy="331575"/>
            </a:xfrm>
            <a:custGeom>
              <a:avLst/>
              <a:gdLst/>
              <a:ahLst/>
              <a:cxnLst/>
              <a:rect l="l" t="t" r="r" b="b"/>
              <a:pathLst>
                <a:path w="28833" h="13263" extrusionOk="0">
                  <a:moveTo>
                    <a:pt x="21881" y="0"/>
                  </a:moveTo>
                  <a:cubicBezTo>
                    <a:pt x="21585" y="0"/>
                    <a:pt x="19191" y="1409"/>
                    <a:pt x="19191" y="1409"/>
                  </a:cubicBezTo>
                  <a:lnTo>
                    <a:pt x="0" y="7128"/>
                  </a:lnTo>
                  <a:cubicBezTo>
                    <a:pt x="0" y="7128"/>
                    <a:pt x="6333" y="13263"/>
                    <a:pt x="15665" y="13263"/>
                  </a:cubicBezTo>
                  <a:cubicBezTo>
                    <a:pt x="19604" y="13263"/>
                    <a:pt x="24077" y="12170"/>
                    <a:pt x="28833" y="9062"/>
                  </a:cubicBezTo>
                  <a:lnTo>
                    <a:pt x="28833" y="9062"/>
                  </a:lnTo>
                  <a:cubicBezTo>
                    <a:pt x="25031" y="10392"/>
                    <a:pt x="21632" y="10865"/>
                    <a:pt x="18720" y="10865"/>
                  </a:cubicBezTo>
                  <a:cubicBezTo>
                    <a:pt x="11549" y="10865"/>
                    <a:pt x="7334" y="7996"/>
                    <a:pt x="7334" y="7996"/>
                  </a:cubicBezTo>
                  <a:cubicBezTo>
                    <a:pt x="7334" y="7996"/>
                    <a:pt x="14821" y="5251"/>
                    <a:pt x="19889" y="1624"/>
                  </a:cubicBezTo>
                  <a:cubicBezTo>
                    <a:pt x="21600" y="400"/>
                    <a:pt x="22038" y="0"/>
                    <a:pt x="218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9" name="Google Shape;2040;p49">
              <a:extLst>
                <a:ext uri="{FF2B5EF4-FFF2-40B4-BE49-F238E27FC236}">
                  <a16:creationId xmlns:a16="http://schemas.microsoft.com/office/drawing/2014/main" id="{FDB8C975-2584-4195-B05B-C9733219292E}"/>
                </a:ext>
              </a:extLst>
            </p:cNvPr>
            <p:cNvSpPr/>
            <p:nvPr/>
          </p:nvSpPr>
          <p:spPr>
            <a:xfrm>
              <a:off x="1983200" y="775075"/>
              <a:ext cx="615175" cy="1122950"/>
            </a:xfrm>
            <a:custGeom>
              <a:avLst/>
              <a:gdLst/>
              <a:ahLst/>
              <a:cxnLst/>
              <a:rect l="l" t="t" r="r" b="b"/>
              <a:pathLst>
                <a:path w="24607" h="44918" extrusionOk="0">
                  <a:moveTo>
                    <a:pt x="1" y="1"/>
                  </a:moveTo>
                  <a:lnTo>
                    <a:pt x="150" y="44917"/>
                  </a:lnTo>
                  <a:lnTo>
                    <a:pt x="24607" y="35954"/>
                  </a:lnTo>
                  <a:cubicBezTo>
                    <a:pt x="24029" y="255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0" name="Google Shape;2041;p49">
              <a:extLst>
                <a:ext uri="{FF2B5EF4-FFF2-40B4-BE49-F238E27FC236}">
                  <a16:creationId xmlns:a16="http://schemas.microsoft.com/office/drawing/2014/main" id="{B1968A79-EA1D-429F-A464-8A90B3DA5F7B}"/>
                </a:ext>
              </a:extLst>
            </p:cNvPr>
            <p:cNvSpPr/>
            <p:nvPr/>
          </p:nvSpPr>
          <p:spPr>
            <a:xfrm>
              <a:off x="965800" y="3368225"/>
              <a:ext cx="825650" cy="269125"/>
            </a:xfrm>
            <a:custGeom>
              <a:avLst/>
              <a:gdLst/>
              <a:ahLst/>
              <a:cxnLst/>
              <a:rect l="l" t="t" r="r" b="b"/>
              <a:pathLst>
                <a:path w="33026" h="10765" extrusionOk="0">
                  <a:moveTo>
                    <a:pt x="33025" y="1"/>
                  </a:moveTo>
                  <a:lnTo>
                    <a:pt x="33025" y="1"/>
                  </a:lnTo>
                  <a:cubicBezTo>
                    <a:pt x="33025" y="1"/>
                    <a:pt x="32490" y="137"/>
                    <a:pt x="31572" y="417"/>
                  </a:cubicBezTo>
                  <a:cubicBezTo>
                    <a:pt x="30654" y="696"/>
                    <a:pt x="29350" y="1105"/>
                    <a:pt x="27811" y="1646"/>
                  </a:cubicBezTo>
                  <a:cubicBezTo>
                    <a:pt x="27039" y="1910"/>
                    <a:pt x="26205" y="2201"/>
                    <a:pt x="25333" y="2533"/>
                  </a:cubicBezTo>
                  <a:cubicBezTo>
                    <a:pt x="24446" y="2821"/>
                    <a:pt x="23509" y="3119"/>
                    <a:pt x="22550" y="3459"/>
                  </a:cubicBezTo>
                  <a:cubicBezTo>
                    <a:pt x="21593" y="3797"/>
                    <a:pt x="20595" y="4123"/>
                    <a:pt x="19597" y="4495"/>
                  </a:cubicBezTo>
                  <a:cubicBezTo>
                    <a:pt x="18602" y="4876"/>
                    <a:pt x="17563" y="5182"/>
                    <a:pt x="16539" y="5529"/>
                  </a:cubicBezTo>
                  <a:cubicBezTo>
                    <a:pt x="15518" y="5883"/>
                    <a:pt x="14495" y="6237"/>
                    <a:pt x="13490" y="6585"/>
                  </a:cubicBezTo>
                  <a:cubicBezTo>
                    <a:pt x="12478" y="6912"/>
                    <a:pt x="11481" y="7234"/>
                    <a:pt x="10517" y="7546"/>
                  </a:cubicBezTo>
                  <a:cubicBezTo>
                    <a:pt x="9548" y="7839"/>
                    <a:pt x="8631" y="8205"/>
                    <a:pt x="7736" y="8451"/>
                  </a:cubicBezTo>
                  <a:cubicBezTo>
                    <a:pt x="6844" y="8711"/>
                    <a:pt x="6006" y="8982"/>
                    <a:pt x="5231" y="9233"/>
                  </a:cubicBezTo>
                  <a:cubicBezTo>
                    <a:pt x="4454" y="9478"/>
                    <a:pt x="3736" y="9668"/>
                    <a:pt x="3102" y="9867"/>
                  </a:cubicBezTo>
                  <a:cubicBezTo>
                    <a:pt x="2465" y="10059"/>
                    <a:pt x="1914" y="10230"/>
                    <a:pt x="1453" y="10350"/>
                  </a:cubicBezTo>
                  <a:cubicBezTo>
                    <a:pt x="993" y="10470"/>
                    <a:pt x="633" y="10595"/>
                    <a:pt x="382" y="10655"/>
                  </a:cubicBezTo>
                  <a:lnTo>
                    <a:pt x="1" y="10758"/>
                  </a:lnTo>
                  <a:cubicBezTo>
                    <a:pt x="1" y="10758"/>
                    <a:pt x="145" y="10765"/>
                    <a:pt x="416" y="10765"/>
                  </a:cubicBezTo>
                  <a:cubicBezTo>
                    <a:pt x="673" y="10765"/>
                    <a:pt x="1043" y="10758"/>
                    <a:pt x="1511" y="10733"/>
                  </a:cubicBezTo>
                  <a:cubicBezTo>
                    <a:pt x="1995" y="10717"/>
                    <a:pt x="2580" y="10681"/>
                    <a:pt x="3243" y="10600"/>
                  </a:cubicBezTo>
                  <a:cubicBezTo>
                    <a:pt x="3907" y="10523"/>
                    <a:pt x="4667" y="10469"/>
                    <a:pt x="5476" y="10325"/>
                  </a:cubicBezTo>
                  <a:cubicBezTo>
                    <a:pt x="6289" y="10191"/>
                    <a:pt x="7171" y="10044"/>
                    <a:pt x="8096" y="9863"/>
                  </a:cubicBezTo>
                  <a:cubicBezTo>
                    <a:pt x="9030" y="9705"/>
                    <a:pt x="9990" y="9452"/>
                    <a:pt x="10988" y="9201"/>
                  </a:cubicBezTo>
                  <a:cubicBezTo>
                    <a:pt x="11980" y="8934"/>
                    <a:pt x="13026" y="8717"/>
                    <a:pt x="14054" y="8389"/>
                  </a:cubicBezTo>
                  <a:cubicBezTo>
                    <a:pt x="15081" y="8057"/>
                    <a:pt x="16124" y="7722"/>
                    <a:pt x="17169" y="7384"/>
                  </a:cubicBezTo>
                  <a:cubicBezTo>
                    <a:pt x="18203" y="7023"/>
                    <a:pt x="19256" y="6708"/>
                    <a:pt x="20247" y="6281"/>
                  </a:cubicBezTo>
                  <a:cubicBezTo>
                    <a:pt x="21252" y="5888"/>
                    <a:pt x="22224" y="5461"/>
                    <a:pt x="23172" y="5069"/>
                  </a:cubicBezTo>
                  <a:cubicBezTo>
                    <a:pt x="24122" y="4680"/>
                    <a:pt x="25027" y="4271"/>
                    <a:pt x="25886" y="3888"/>
                  </a:cubicBezTo>
                  <a:cubicBezTo>
                    <a:pt x="26732" y="3476"/>
                    <a:pt x="27522" y="3064"/>
                    <a:pt x="28249" y="2681"/>
                  </a:cubicBezTo>
                  <a:cubicBezTo>
                    <a:pt x="29708" y="1926"/>
                    <a:pt x="30900" y="1253"/>
                    <a:pt x="31731" y="774"/>
                  </a:cubicBezTo>
                  <a:cubicBezTo>
                    <a:pt x="32562" y="295"/>
                    <a:pt x="33025" y="1"/>
                    <a:pt x="33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1" name="Google Shape;2042;p49">
              <a:extLst>
                <a:ext uri="{FF2B5EF4-FFF2-40B4-BE49-F238E27FC236}">
                  <a16:creationId xmlns:a16="http://schemas.microsoft.com/office/drawing/2014/main" id="{C158C107-7220-4B18-8F29-F3883251E4E7}"/>
                </a:ext>
              </a:extLst>
            </p:cNvPr>
            <p:cNvSpPr/>
            <p:nvPr/>
          </p:nvSpPr>
          <p:spPr>
            <a:xfrm>
              <a:off x="2368675" y="4338125"/>
              <a:ext cx="1936175" cy="241550"/>
            </a:xfrm>
            <a:custGeom>
              <a:avLst/>
              <a:gdLst/>
              <a:ahLst/>
              <a:cxnLst/>
              <a:rect l="l" t="t" r="r" b="b"/>
              <a:pathLst>
                <a:path w="77447" h="9662" extrusionOk="0">
                  <a:moveTo>
                    <a:pt x="77447" y="1"/>
                  </a:moveTo>
                  <a:lnTo>
                    <a:pt x="77447" y="1"/>
                  </a:lnTo>
                  <a:cubicBezTo>
                    <a:pt x="59519" y="5218"/>
                    <a:pt x="44071" y="6839"/>
                    <a:pt x="31792" y="6839"/>
                  </a:cubicBezTo>
                  <a:cubicBezTo>
                    <a:pt x="11619" y="6839"/>
                    <a:pt x="1" y="2462"/>
                    <a:pt x="0" y="2462"/>
                  </a:cubicBezTo>
                  <a:lnTo>
                    <a:pt x="0" y="2462"/>
                  </a:lnTo>
                  <a:cubicBezTo>
                    <a:pt x="1" y="2463"/>
                    <a:pt x="13004" y="9661"/>
                    <a:pt x="34189" y="9661"/>
                  </a:cubicBezTo>
                  <a:cubicBezTo>
                    <a:pt x="46252" y="9661"/>
                    <a:pt x="60968" y="7327"/>
                    <a:pt x="774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2" name="Google Shape;2043;p49">
              <a:extLst>
                <a:ext uri="{FF2B5EF4-FFF2-40B4-BE49-F238E27FC236}">
                  <a16:creationId xmlns:a16="http://schemas.microsoft.com/office/drawing/2014/main" id="{56177742-108A-4488-9C9A-0C23407E9B2E}"/>
                </a:ext>
              </a:extLst>
            </p:cNvPr>
            <p:cNvSpPr/>
            <p:nvPr/>
          </p:nvSpPr>
          <p:spPr>
            <a:xfrm>
              <a:off x="2670550" y="1377300"/>
              <a:ext cx="1334925" cy="224675"/>
            </a:xfrm>
            <a:custGeom>
              <a:avLst/>
              <a:gdLst/>
              <a:ahLst/>
              <a:cxnLst/>
              <a:rect l="l" t="t" r="r" b="b"/>
              <a:pathLst>
                <a:path w="53397" h="8987" extrusionOk="0">
                  <a:moveTo>
                    <a:pt x="23133" y="0"/>
                  </a:moveTo>
                  <a:cubicBezTo>
                    <a:pt x="11214" y="0"/>
                    <a:pt x="2579" y="2075"/>
                    <a:pt x="1976" y="2223"/>
                  </a:cubicBezTo>
                  <a:cubicBezTo>
                    <a:pt x="749" y="2525"/>
                    <a:pt x="0" y="3765"/>
                    <a:pt x="304" y="4992"/>
                  </a:cubicBezTo>
                  <a:cubicBezTo>
                    <a:pt x="561" y="6033"/>
                    <a:pt x="1496" y="6732"/>
                    <a:pt x="2522" y="6732"/>
                  </a:cubicBezTo>
                  <a:cubicBezTo>
                    <a:pt x="2704" y="6732"/>
                    <a:pt x="2888" y="6710"/>
                    <a:pt x="3073" y="6665"/>
                  </a:cubicBezTo>
                  <a:cubicBezTo>
                    <a:pt x="3213" y="6629"/>
                    <a:pt x="11611" y="4611"/>
                    <a:pt x="23195" y="4611"/>
                  </a:cubicBezTo>
                  <a:cubicBezTo>
                    <a:pt x="31229" y="4611"/>
                    <a:pt x="40795" y="5582"/>
                    <a:pt x="50203" y="8858"/>
                  </a:cubicBezTo>
                  <a:cubicBezTo>
                    <a:pt x="50444" y="8943"/>
                    <a:pt x="50699" y="8987"/>
                    <a:pt x="50956" y="8987"/>
                  </a:cubicBezTo>
                  <a:cubicBezTo>
                    <a:pt x="52071" y="8987"/>
                    <a:pt x="53024" y="8182"/>
                    <a:pt x="53210" y="7081"/>
                  </a:cubicBezTo>
                  <a:cubicBezTo>
                    <a:pt x="53397" y="5980"/>
                    <a:pt x="52761" y="4907"/>
                    <a:pt x="51707" y="4540"/>
                  </a:cubicBezTo>
                  <a:cubicBezTo>
                    <a:pt x="41659" y="1040"/>
                    <a:pt x="31573" y="0"/>
                    <a:pt x="231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3" name="Google Shape;2044;p49">
              <a:extLst>
                <a:ext uri="{FF2B5EF4-FFF2-40B4-BE49-F238E27FC236}">
                  <a16:creationId xmlns:a16="http://schemas.microsoft.com/office/drawing/2014/main" id="{6ACCD1A9-1E5A-4206-B7BB-CD1A7F0F9259}"/>
                </a:ext>
              </a:extLst>
            </p:cNvPr>
            <p:cNvSpPr/>
            <p:nvPr/>
          </p:nvSpPr>
          <p:spPr>
            <a:xfrm>
              <a:off x="1983200" y="775075"/>
              <a:ext cx="214375" cy="1055150"/>
            </a:xfrm>
            <a:custGeom>
              <a:avLst/>
              <a:gdLst/>
              <a:ahLst/>
              <a:cxnLst/>
              <a:rect l="l" t="t" r="r" b="b"/>
              <a:pathLst>
                <a:path w="8575" h="42206" extrusionOk="0">
                  <a:moveTo>
                    <a:pt x="1" y="1"/>
                  </a:moveTo>
                  <a:lnTo>
                    <a:pt x="112" y="33502"/>
                  </a:lnTo>
                  <a:lnTo>
                    <a:pt x="7549" y="42205"/>
                  </a:lnTo>
                  <a:cubicBezTo>
                    <a:pt x="8575" y="27693"/>
                    <a:pt x="6296" y="13167"/>
                    <a:pt x="99" y="14"/>
                  </a:cubicBezTo>
                  <a:cubicBezTo>
                    <a:pt x="37" y="5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4" name="Google Shape;2045;p49">
              <a:extLst>
                <a:ext uri="{FF2B5EF4-FFF2-40B4-BE49-F238E27FC236}">
                  <a16:creationId xmlns:a16="http://schemas.microsoft.com/office/drawing/2014/main" id="{23768FB8-FC2E-454A-9260-432E27141406}"/>
                </a:ext>
              </a:extLst>
            </p:cNvPr>
            <p:cNvSpPr/>
            <p:nvPr/>
          </p:nvSpPr>
          <p:spPr>
            <a:xfrm>
              <a:off x="2056925" y="948400"/>
              <a:ext cx="136225" cy="881825"/>
            </a:xfrm>
            <a:custGeom>
              <a:avLst/>
              <a:gdLst/>
              <a:ahLst/>
              <a:cxnLst/>
              <a:rect l="l" t="t" r="r" b="b"/>
              <a:pathLst>
                <a:path w="5449" h="35273" extrusionOk="0">
                  <a:moveTo>
                    <a:pt x="1" y="1"/>
                  </a:moveTo>
                  <a:lnTo>
                    <a:pt x="102" y="30007"/>
                  </a:lnTo>
                  <a:lnTo>
                    <a:pt x="4600" y="35272"/>
                  </a:lnTo>
                  <a:cubicBezTo>
                    <a:pt x="5449" y="23262"/>
                    <a:pt x="4026" y="11244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5" name="Google Shape;2046;p49">
              <a:extLst>
                <a:ext uri="{FF2B5EF4-FFF2-40B4-BE49-F238E27FC236}">
                  <a16:creationId xmlns:a16="http://schemas.microsoft.com/office/drawing/2014/main" id="{A33C0362-B576-44B5-B891-C64B32DB1069}"/>
                </a:ext>
              </a:extLst>
            </p:cNvPr>
            <p:cNvSpPr/>
            <p:nvPr/>
          </p:nvSpPr>
          <p:spPr>
            <a:xfrm>
              <a:off x="1693400" y="2240850"/>
              <a:ext cx="179750" cy="179775"/>
            </a:xfrm>
            <a:custGeom>
              <a:avLst/>
              <a:gdLst/>
              <a:ahLst/>
              <a:cxnLst/>
              <a:rect l="l" t="t" r="r" b="b"/>
              <a:pathLst>
                <a:path w="7190" h="7191" extrusionOk="0">
                  <a:moveTo>
                    <a:pt x="3595" y="1"/>
                  </a:moveTo>
                  <a:cubicBezTo>
                    <a:pt x="1611" y="1"/>
                    <a:pt x="1" y="1611"/>
                    <a:pt x="1" y="3596"/>
                  </a:cubicBezTo>
                  <a:cubicBezTo>
                    <a:pt x="1" y="5581"/>
                    <a:pt x="1609" y="7191"/>
                    <a:pt x="3595" y="7191"/>
                  </a:cubicBezTo>
                  <a:cubicBezTo>
                    <a:pt x="5581" y="7191"/>
                    <a:pt x="7189" y="5581"/>
                    <a:pt x="7189" y="3596"/>
                  </a:cubicBezTo>
                  <a:cubicBezTo>
                    <a:pt x="7189" y="1611"/>
                    <a:pt x="5579" y="1"/>
                    <a:pt x="35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6" name="Google Shape;2047;p49">
              <a:extLst>
                <a:ext uri="{FF2B5EF4-FFF2-40B4-BE49-F238E27FC236}">
                  <a16:creationId xmlns:a16="http://schemas.microsoft.com/office/drawing/2014/main" id="{B0FE137D-2304-4A27-B282-29E318A30A4B}"/>
                </a:ext>
              </a:extLst>
            </p:cNvPr>
            <p:cNvSpPr/>
            <p:nvPr/>
          </p:nvSpPr>
          <p:spPr>
            <a:xfrm>
              <a:off x="2430175" y="661300"/>
              <a:ext cx="1386700" cy="905300"/>
            </a:xfrm>
            <a:custGeom>
              <a:avLst/>
              <a:gdLst/>
              <a:ahLst/>
              <a:cxnLst/>
              <a:rect l="l" t="t" r="r" b="b"/>
              <a:pathLst>
                <a:path w="55468" h="36212" extrusionOk="0">
                  <a:moveTo>
                    <a:pt x="39871" y="0"/>
                  </a:moveTo>
                  <a:cubicBezTo>
                    <a:pt x="39871" y="0"/>
                    <a:pt x="20635" y="2621"/>
                    <a:pt x="0" y="10647"/>
                  </a:cubicBezTo>
                  <a:cubicBezTo>
                    <a:pt x="0" y="10647"/>
                    <a:pt x="7096" y="21921"/>
                    <a:pt x="10861" y="35014"/>
                  </a:cubicBezTo>
                  <a:cubicBezTo>
                    <a:pt x="10861" y="35014"/>
                    <a:pt x="11604" y="35384"/>
                    <a:pt x="11978" y="35384"/>
                  </a:cubicBezTo>
                  <a:cubicBezTo>
                    <a:pt x="12001" y="35384"/>
                    <a:pt x="12022" y="35383"/>
                    <a:pt x="12042" y="35380"/>
                  </a:cubicBezTo>
                  <a:cubicBezTo>
                    <a:pt x="19732" y="34264"/>
                    <a:pt x="27658" y="33244"/>
                    <a:pt x="35465" y="33244"/>
                  </a:cubicBezTo>
                  <a:cubicBezTo>
                    <a:pt x="42303" y="33244"/>
                    <a:pt x="49050" y="34026"/>
                    <a:pt x="55468" y="36211"/>
                  </a:cubicBezTo>
                  <a:cubicBezTo>
                    <a:pt x="55435" y="27674"/>
                    <a:pt x="52908" y="13838"/>
                    <a:pt x="398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7" name="Google Shape;2048;p49">
              <a:extLst>
                <a:ext uri="{FF2B5EF4-FFF2-40B4-BE49-F238E27FC236}">
                  <a16:creationId xmlns:a16="http://schemas.microsoft.com/office/drawing/2014/main" id="{7360587A-19EE-4020-9EFC-8AB9A92E017B}"/>
                </a:ext>
              </a:extLst>
            </p:cNvPr>
            <p:cNvSpPr/>
            <p:nvPr/>
          </p:nvSpPr>
          <p:spPr>
            <a:xfrm>
              <a:off x="2624675" y="775075"/>
              <a:ext cx="1080625" cy="759100"/>
            </a:xfrm>
            <a:custGeom>
              <a:avLst/>
              <a:gdLst/>
              <a:ahLst/>
              <a:cxnLst/>
              <a:rect l="l" t="t" r="r" b="b"/>
              <a:pathLst>
                <a:path w="43225" h="30364" extrusionOk="0">
                  <a:moveTo>
                    <a:pt x="28574" y="1"/>
                  </a:moveTo>
                  <a:cubicBezTo>
                    <a:pt x="28573" y="1"/>
                    <a:pt x="16884" y="764"/>
                    <a:pt x="2070" y="5913"/>
                  </a:cubicBezTo>
                  <a:cubicBezTo>
                    <a:pt x="5239" y="7794"/>
                    <a:pt x="3367" y="13726"/>
                    <a:pt x="791" y="13726"/>
                  </a:cubicBezTo>
                  <a:cubicBezTo>
                    <a:pt x="533" y="13726"/>
                    <a:pt x="268" y="13667"/>
                    <a:pt x="1" y="13538"/>
                  </a:cubicBezTo>
                  <a:lnTo>
                    <a:pt x="1" y="13538"/>
                  </a:lnTo>
                  <a:cubicBezTo>
                    <a:pt x="1" y="13538"/>
                    <a:pt x="4751" y="20863"/>
                    <a:pt x="7099" y="30347"/>
                  </a:cubicBezTo>
                  <a:cubicBezTo>
                    <a:pt x="13833" y="29412"/>
                    <a:pt x="20691" y="28648"/>
                    <a:pt x="27465" y="28648"/>
                  </a:cubicBezTo>
                  <a:cubicBezTo>
                    <a:pt x="32805" y="28648"/>
                    <a:pt x="38092" y="29123"/>
                    <a:pt x="43225" y="30363"/>
                  </a:cubicBezTo>
                  <a:cubicBezTo>
                    <a:pt x="42330" y="21595"/>
                    <a:pt x="37439" y="12109"/>
                    <a:pt x="33990" y="5734"/>
                  </a:cubicBezTo>
                  <a:cubicBezTo>
                    <a:pt x="33990" y="5734"/>
                    <a:pt x="27639" y="5672"/>
                    <a:pt x="285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8" name="Google Shape;2049;p49">
              <a:extLst>
                <a:ext uri="{FF2B5EF4-FFF2-40B4-BE49-F238E27FC236}">
                  <a16:creationId xmlns:a16="http://schemas.microsoft.com/office/drawing/2014/main" id="{D236F73B-EC68-4125-91BA-5A7726BB494E}"/>
                </a:ext>
              </a:extLst>
            </p:cNvPr>
            <p:cNvSpPr/>
            <p:nvPr/>
          </p:nvSpPr>
          <p:spPr>
            <a:xfrm>
              <a:off x="3165025" y="921200"/>
              <a:ext cx="962875" cy="680825"/>
            </a:xfrm>
            <a:custGeom>
              <a:avLst/>
              <a:gdLst/>
              <a:ahLst/>
              <a:cxnLst/>
              <a:rect l="l" t="t" r="r" b="b"/>
              <a:pathLst>
                <a:path w="38515" h="27233" extrusionOk="0">
                  <a:moveTo>
                    <a:pt x="18599" y="0"/>
                  </a:moveTo>
                  <a:cubicBezTo>
                    <a:pt x="12402" y="0"/>
                    <a:pt x="5704" y="279"/>
                    <a:pt x="0" y="1157"/>
                  </a:cubicBezTo>
                  <a:cubicBezTo>
                    <a:pt x="0" y="1157"/>
                    <a:pt x="1454" y="17299"/>
                    <a:pt x="49" y="23035"/>
                  </a:cubicBezTo>
                  <a:cubicBezTo>
                    <a:pt x="49" y="23035"/>
                    <a:pt x="768" y="23010"/>
                    <a:pt x="2022" y="23010"/>
                  </a:cubicBezTo>
                  <a:cubicBezTo>
                    <a:pt x="6919" y="23010"/>
                    <a:pt x="19988" y="23388"/>
                    <a:pt x="30424" y="27102"/>
                  </a:cubicBezTo>
                  <a:cubicBezTo>
                    <a:pt x="30691" y="27197"/>
                    <a:pt x="30950" y="27232"/>
                    <a:pt x="31181" y="27232"/>
                  </a:cubicBezTo>
                  <a:cubicBezTo>
                    <a:pt x="31450" y="27232"/>
                    <a:pt x="31681" y="27185"/>
                    <a:pt x="31842" y="27131"/>
                  </a:cubicBezTo>
                  <a:cubicBezTo>
                    <a:pt x="31842" y="27131"/>
                    <a:pt x="37723" y="19147"/>
                    <a:pt x="38515" y="831"/>
                  </a:cubicBezTo>
                  <a:cubicBezTo>
                    <a:pt x="38515" y="831"/>
                    <a:pt x="29305" y="0"/>
                    <a:pt x="185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" name="Google Shape;2050;p49">
              <a:extLst>
                <a:ext uri="{FF2B5EF4-FFF2-40B4-BE49-F238E27FC236}">
                  <a16:creationId xmlns:a16="http://schemas.microsoft.com/office/drawing/2014/main" id="{9696B71D-B154-48CA-97AD-D1EA18D4A543}"/>
                </a:ext>
              </a:extLst>
            </p:cNvPr>
            <p:cNvSpPr/>
            <p:nvPr/>
          </p:nvSpPr>
          <p:spPr>
            <a:xfrm>
              <a:off x="3212875" y="979325"/>
              <a:ext cx="849650" cy="602325"/>
            </a:xfrm>
            <a:custGeom>
              <a:avLst/>
              <a:gdLst/>
              <a:ahLst/>
              <a:cxnLst/>
              <a:rect l="l" t="t" r="r" b="b"/>
              <a:pathLst>
                <a:path w="33986" h="24093" extrusionOk="0">
                  <a:moveTo>
                    <a:pt x="11746" y="1"/>
                  </a:moveTo>
                  <a:cubicBezTo>
                    <a:pt x="8637" y="1"/>
                    <a:pt x="6012" y="50"/>
                    <a:pt x="4576" y="142"/>
                  </a:cubicBezTo>
                  <a:cubicBezTo>
                    <a:pt x="5055" y="2540"/>
                    <a:pt x="3246" y="4015"/>
                    <a:pt x="1603" y="4015"/>
                  </a:cubicBezTo>
                  <a:cubicBezTo>
                    <a:pt x="1008" y="4015"/>
                    <a:pt x="435" y="3821"/>
                    <a:pt x="1" y="3408"/>
                  </a:cubicBezTo>
                  <a:lnTo>
                    <a:pt x="1" y="3408"/>
                  </a:lnTo>
                  <a:cubicBezTo>
                    <a:pt x="977" y="9261"/>
                    <a:pt x="1380" y="16888"/>
                    <a:pt x="1025" y="20691"/>
                  </a:cubicBezTo>
                  <a:cubicBezTo>
                    <a:pt x="5958" y="20737"/>
                    <a:pt x="16176" y="20810"/>
                    <a:pt x="26424" y="24092"/>
                  </a:cubicBezTo>
                  <a:cubicBezTo>
                    <a:pt x="30350" y="18044"/>
                    <a:pt x="32561" y="12198"/>
                    <a:pt x="33985" y="6024"/>
                  </a:cubicBezTo>
                  <a:lnTo>
                    <a:pt x="33985" y="6024"/>
                  </a:lnTo>
                  <a:cubicBezTo>
                    <a:pt x="33892" y="6043"/>
                    <a:pt x="33798" y="6052"/>
                    <a:pt x="33705" y="6052"/>
                  </a:cubicBezTo>
                  <a:cubicBezTo>
                    <a:pt x="31826" y="6052"/>
                    <a:pt x="29942" y="2327"/>
                    <a:pt x="32024" y="795"/>
                  </a:cubicBezTo>
                  <a:cubicBezTo>
                    <a:pt x="28126" y="246"/>
                    <a:pt x="18718" y="1"/>
                    <a:pt x="117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0" name="Google Shape;2051;p49">
              <a:extLst>
                <a:ext uri="{FF2B5EF4-FFF2-40B4-BE49-F238E27FC236}">
                  <a16:creationId xmlns:a16="http://schemas.microsoft.com/office/drawing/2014/main" id="{C1624815-A2E1-4588-A2B7-A2981D6E5DCC}"/>
                </a:ext>
              </a:extLst>
            </p:cNvPr>
            <p:cNvSpPr/>
            <p:nvPr/>
          </p:nvSpPr>
          <p:spPr>
            <a:xfrm>
              <a:off x="2736300" y="890200"/>
              <a:ext cx="1331650" cy="676400"/>
            </a:xfrm>
            <a:custGeom>
              <a:avLst/>
              <a:gdLst/>
              <a:ahLst/>
              <a:cxnLst/>
              <a:rect l="l" t="t" r="r" b="b"/>
              <a:pathLst>
                <a:path w="53266" h="27056" extrusionOk="0">
                  <a:moveTo>
                    <a:pt x="15361" y="1"/>
                  </a:moveTo>
                  <a:cubicBezTo>
                    <a:pt x="5772" y="8972"/>
                    <a:pt x="1529" y="18368"/>
                    <a:pt x="0" y="26212"/>
                  </a:cubicBezTo>
                  <a:lnTo>
                    <a:pt x="0" y="26212"/>
                  </a:lnTo>
                  <a:cubicBezTo>
                    <a:pt x="7233" y="25036"/>
                    <a:pt x="14547" y="24161"/>
                    <a:pt x="21924" y="24161"/>
                  </a:cubicBezTo>
                  <a:cubicBezTo>
                    <a:pt x="28971" y="24161"/>
                    <a:pt x="36076" y="24960"/>
                    <a:pt x="43223" y="27055"/>
                  </a:cubicBezTo>
                  <a:cubicBezTo>
                    <a:pt x="47309" y="17119"/>
                    <a:pt x="53266" y="7408"/>
                    <a:pt x="53266" y="7408"/>
                  </a:cubicBezTo>
                  <a:cubicBezTo>
                    <a:pt x="43681" y="3486"/>
                    <a:pt x="15361" y="1"/>
                    <a:pt x="153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1" name="Google Shape;2052;p49">
              <a:extLst>
                <a:ext uri="{FF2B5EF4-FFF2-40B4-BE49-F238E27FC236}">
                  <a16:creationId xmlns:a16="http://schemas.microsoft.com/office/drawing/2014/main" id="{BA24E8C7-7CC5-444B-BEB0-C714485F2A7C}"/>
                </a:ext>
              </a:extLst>
            </p:cNvPr>
            <p:cNvSpPr/>
            <p:nvPr/>
          </p:nvSpPr>
          <p:spPr>
            <a:xfrm>
              <a:off x="2871650" y="988250"/>
              <a:ext cx="964850" cy="548450"/>
            </a:xfrm>
            <a:custGeom>
              <a:avLst/>
              <a:gdLst/>
              <a:ahLst/>
              <a:cxnLst/>
              <a:rect l="l" t="t" r="r" b="b"/>
              <a:pathLst>
                <a:path w="38594" h="21938" extrusionOk="0">
                  <a:moveTo>
                    <a:pt x="16264" y="1"/>
                  </a:moveTo>
                  <a:cubicBezTo>
                    <a:pt x="15473" y="3873"/>
                    <a:pt x="12121" y="6039"/>
                    <a:pt x="8794" y="6039"/>
                  </a:cubicBezTo>
                  <a:cubicBezTo>
                    <a:pt x="8004" y="6039"/>
                    <a:pt x="7214" y="5916"/>
                    <a:pt x="6461" y="5665"/>
                  </a:cubicBezTo>
                  <a:cubicBezTo>
                    <a:pt x="2951" y="11612"/>
                    <a:pt x="1016" y="16808"/>
                    <a:pt x="1" y="21477"/>
                  </a:cubicBezTo>
                  <a:cubicBezTo>
                    <a:pt x="5525" y="20740"/>
                    <a:pt x="10844" y="20244"/>
                    <a:pt x="16292" y="20244"/>
                  </a:cubicBezTo>
                  <a:cubicBezTo>
                    <a:pt x="21666" y="20244"/>
                    <a:pt x="27165" y="20726"/>
                    <a:pt x="33109" y="21938"/>
                  </a:cubicBezTo>
                  <a:cubicBezTo>
                    <a:pt x="34671" y="18238"/>
                    <a:pt x="36540" y="14974"/>
                    <a:pt x="38594" y="11656"/>
                  </a:cubicBezTo>
                  <a:cubicBezTo>
                    <a:pt x="36306" y="10566"/>
                    <a:pt x="34454" y="7951"/>
                    <a:pt x="36415" y="4030"/>
                  </a:cubicBezTo>
                  <a:lnTo>
                    <a:pt x="1626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2" name="Google Shape;2053;p49">
              <a:extLst>
                <a:ext uri="{FF2B5EF4-FFF2-40B4-BE49-F238E27FC236}">
                  <a16:creationId xmlns:a16="http://schemas.microsoft.com/office/drawing/2014/main" id="{2272F242-C186-421F-8F72-C09360CE14EA}"/>
                </a:ext>
              </a:extLst>
            </p:cNvPr>
            <p:cNvSpPr/>
            <p:nvPr/>
          </p:nvSpPr>
          <p:spPr>
            <a:xfrm>
              <a:off x="1766250" y="3506925"/>
              <a:ext cx="630050" cy="1585125"/>
            </a:xfrm>
            <a:custGeom>
              <a:avLst/>
              <a:gdLst/>
              <a:ahLst/>
              <a:cxnLst/>
              <a:rect l="l" t="t" r="r" b="b"/>
              <a:pathLst>
                <a:path w="25202" h="63405" extrusionOk="0">
                  <a:moveTo>
                    <a:pt x="11657" y="1"/>
                  </a:moveTo>
                  <a:lnTo>
                    <a:pt x="11657" y="1"/>
                  </a:lnTo>
                  <a:cubicBezTo>
                    <a:pt x="5005" y="7728"/>
                    <a:pt x="13724" y="24405"/>
                    <a:pt x="12421" y="34928"/>
                  </a:cubicBezTo>
                  <a:cubicBezTo>
                    <a:pt x="12203" y="36688"/>
                    <a:pt x="2352" y="54385"/>
                    <a:pt x="356" y="57956"/>
                  </a:cubicBezTo>
                  <a:cubicBezTo>
                    <a:pt x="347" y="57962"/>
                    <a:pt x="339" y="57966"/>
                    <a:pt x="330" y="57972"/>
                  </a:cubicBezTo>
                  <a:cubicBezTo>
                    <a:pt x="331" y="57978"/>
                    <a:pt x="334" y="57985"/>
                    <a:pt x="337" y="57991"/>
                  </a:cubicBezTo>
                  <a:cubicBezTo>
                    <a:pt x="122" y="58374"/>
                    <a:pt x="1" y="58593"/>
                    <a:pt x="1" y="58593"/>
                  </a:cubicBezTo>
                  <a:lnTo>
                    <a:pt x="956" y="59439"/>
                  </a:lnTo>
                  <a:cubicBezTo>
                    <a:pt x="1925" y="61156"/>
                    <a:pt x="3657" y="62667"/>
                    <a:pt x="5536" y="63404"/>
                  </a:cubicBezTo>
                  <a:cubicBezTo>
                    <a:pt x="5536" y="63404"/>
                    <a:pt x="3897" y="61688"/>
                    <a:pt x="2562" y="59101"/>
                  </a:cubicBezTo>
                  <a:lnTo>
                    <a:pt x="2562" y="59101"/>
                  </a:lnTo>
                  <a:cubicBezTo>
                    <a:pt x="2562" y="59101"/>
                    <a:pt x="2562" y="59101"/>
                    <a:pt x="2562" y="59101"/>
                  </a:cubicBezTo>
                  <a:cubicBezTo>
                    <a:pt x="2565" y="59101"/>
                    <a:pt x="17203" y="41080"/>
                    <a:pt x="18612" y="36623"/>
                  </a:cubicBezTo>
                  <a:cubicBezTo>
                    <a:pt x="24405" y="18289"/>
                    <a:pt x="25201" y="3555"/>
                    <a:pt x="25201" y="3555"/>
                  </a:cubicBezTo>
                  <a:lnTo>
                    <a:pt x="25201" y="3555"/>
                  </a:lnTo>
                  <a:cubicBezTo>
                    <a:pt x="25044" y="3582"/>
                    <a:pt x="24861" y="3595"/>
                    <a:pt x="24655" y="3595"/>
                  </a:cubicBezTo>
                  <a:cubicBezTo>
                    <a:pt x="21234" y="3595"/>
                    <a:pt x="11657" y="1"/>
                    <a:pt x="11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3" name="Google Shape;2054;p49">
              <a:extLst>
                <a:ext uri="{FF2B5EF4-FFF2-40B4-BE49-F238E27FC236}">
                  <a16:creationId xmlns:a16="http://schemas.microsoft.com/office/drawing/2014/main" id="{2D1479F6-F783-4795-8DBE-70DB3E631B91}"/>
                </a:ext>
              </a:extLst>
            </p:cNvPr>
            <p:cNvSpPr/>
            <p:nvPr/>
          </p:nvSpPr>
          <p:spPr>
            <a:xfrm>
              <a:off x="2177675" y="3541325"/>
              <a:ext cx="364925" cy="1590050"/>
            </a:xfrm>
            <a:custGeom>
              <a:avLst/>
              <a:gdLst/>
              <a:ahLst/>
              <a:cxnLst/>
              <a:rect l="l" t="t" r="r" b="b"/>
              <a:pathLst>
                <a:path w="14597" h="63602" extrusionOk="0">
                  <a:moveTo>
                    <a:pt x="1" y="0"/>
                  </a:moveTo>
                  <a:cubicBezTo>
                    <a:pt x="4383" y="38632"/>
                    <a:pt x="7091" y="62383"/>
                    <a:pt x="7091" y="62383"/>
                  </a:cubicBezTo>
                  <a:lnTo>
                    <a:pt x="7115" y="62376"/>
                  </a:lnTo>
                  <a:lnTo>
                    <a:pt x="7115" y="62376"/>
                  </a:lnTo>
                  <a:cubicBezTo>
                    <a:pt x="7111" y="62389"/>
                    <a:pt x="7107" y="62399"/>
                    <a:pt x="7102" y="62413"/>
                  </a:cubicBezTo>
                  <a:cubicBezTo>
                    <a:pt x="8293" y="63205"/>
                    <a:pt x="9889" y="63601"/>
                    <a:pt x="11500" y="63601"/>
                  </a:cubicBezTo>
                  <a:cubicBezTo>
                    <a:pt x="12563" y="63601"/>
                    <a:pt x="13632" y="63429"/>
                    <a:pt x="14597" y="63084"/>
                  </a:cubicBezTo>
                  <a:cubicBezTo>
                    <a:pt x="14597" y="63083"/>
                    <a:pt x="12234" y="62868"/>
                    <a:pt x="9527" y="61795"/>
                  </a:cubicBezTo>
                  <a:cubicBezTo>
                    <a:pt x="10573" y="4495"/>
                    <a:pt x="9242" y="2247"/>
                    <a:pt x="9242" y="2247"/>
                  </a:cubicBezTo>
                  <a:lnTo>
                    <a:pt x="9242" y="2247"/>
                  </a:lnTo>
                  <a:cubicBezTo>
                    <a:pt x="9253" y="2484"/>
                    <a:pt x="9012" y="2583"/>
                    <a:pt x="8602" y="2583"/>
                  </a:cubicBezTo>
                  <a:cubicBezTo>
                    <a:pt x="6510" y="2583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4" name="Google Shape;2055;p49">
              <a:extLst>
                <a:ext uri="{FF2B5EF4-FFF2-40B4-BE49-F238E27FC236}">
                  <a16:creationId xmlns:a16="http://schemas.microsoft.com/office/drawing/2014/main" id="{4EB4AC96-C419-421D-934B-E41E8953231A}"/>
                </a:ext>
              </a:extLst>
            </p:cNvPr>
            <p:cNvSpPr/>
            <p:nvPr/>
          </p:nvSpPr>
          <p:spPr>
            <a:xfrm>
              <a:off x="2494525" y="3720525"/>
              <a:ext cx="195100" cy="235550"/>
            </a:xfrm>
            <a:custGeom>
              <a:avLst/>
              <a:gdLst/>
              <a:ahLst/>
              <a:cxnLst/>
              <a:rect l="l" t="t" r="r" b="b"/>
              <a:pathLst>
                <a:path w="7804" h="9422" extrusionOk="0">
                  <a:moveTo>
                    <a:pt x="3272" y="0"/>
                  </a:moveTo>
                  <a:lnTo>
                    <a:pt x="343" y="1220"/>
                  </a:lnTo>
                  <a:lnTo>
                    <a:pt x="994" y="2436"/>
                  </a:lnTo>
                  <a:cubicBezTo>
                    <a:pt x="994" y="2436"/>
                    <a:pt x="1" y="7515"/>
                    <a:pt x="897" y="8159"/>
                  </a:cubicBezTo>
                  <a:cubicBezTo>
                    <a:pt x="907" y="8166"/>
                    <a:pt x="917" y="8169"/>
                    <a:pt x="926" y="8169"/>
                  </a:cubicBezTo>
                  <a:cubicBezTo>
                    <a:pt x="1178" y="8169"/>
                    <a:pt x="1481" y="6001"/>
                    <a:pt x="1566" y="5844"/>
                  </a:cubicBezTo>
                  <a:cubicBezTo>
                    <a:pt x="1570" y="5836"/>
                    <a:pt x="1576" y="5833"/>
                    <a:pt x="1582" y="5833"/>
                  </a:cubicBezTo>
                  <a:cubicBezTo>
                    <a:pt x="1772" y="5833"/>
                    <a:pt x="2873" y="9242"/>
                    <a:pt x="3219" y="9242"/>
                  </a:cubicBezTo>
                  <a:cubicBezTo>
                    <a:pt x="3222" y="9242"/>
                    <a:pt x="3224" y="9242"/>
                    <a:pt x="3227" y="9241"/>
                  </a:cubicBezTo>
                  <a:cubicBezTo>
                    <a:pt x="3760" y="9165"/>
                    <a:pt x="2500" y="6149"/>
                    <a:pt x="2744" y="6149"/>
                  </a:cubicBezTo>
                  <a:cubicBezTo>
                    <a:pt x="2745" y="6149"/>
                    <a:pt x="2747" y="6149"/>
                    <a:pt x="2748" y="6149"/>
                  </a:cubicBezTo>
                  <a:cubicBezTo>
                    <a:pt x="3034" y="6189"/>
                    <a:pt x="4785" y="9421"/>
                    <a:pt x="5255" y="9421"/>
                  </a:cubicBezTo>
                  <a:cubicBezTo>
                    <a:pt x="5265" y="9421"/>
                    <a:pt x="5275" y="9420"/>
                    <a:pt x="5284" y="9417"/>
                  </a:cubicBezTo>
                  <a:cubicBezTo>
                    <a:pt x="5614" y="9305"/>
                    <a:pt x="3573" y="6034"/>
                    <a:pt x="3962" y="5721"/>
                  </a:cubicBezTo>
                  <a:cubicBezTo>
                    <a:pt x="3978" y="5708"/>
                    <a:pt x="3996" y="5702"/>
                    <a:pt x="4015" y="5702"/>
                  </a:cubicBezTo>
                  <a:cubicBezTo>
                    <a:pt x="4419" y="5702"/>
                    <a:pt x="5560" y="8323"/>
                    <a:pt x="6046" y="8323"/>
                  </a:cubicBezTo>
                  <a:cubicBezTo>
                    <a:pt x="6088" y="8323"/>
                    <a:pt x="6125" y="8303"/>
                    <a:pt x="6157" y="8261"/>
                  </a:cubicBezTo>
                  <a:cubicBezTo>
                    <a:pt x="6415" y="7908"/>
                    <a:pt x="4409" y="4244"/>
                    <a:pt x="4676" y="3766"/>
                  </a:cubicBezTo>
                  <a:lnTo>
                    <a:pt x="4676" y="3766"/>
                  </a:lnTo>
                  <a:cubicBezTo>
                    <a:pt x="4676" y="3766"/>
                    <a:pt x="6280" y="4296"/>
                    <a:pt x="7019" y="4296"/>
                  </a:cubicBezTo>
                  <a:cubicBezTo>
                    <a:pt x="7803" y="4296"/>
                    <a:pt x="7615" y="3699"/>
                    <a:pt x="3507" y="1238"/>
                  </a:cubicBezTo>
                  <a:lnTo>
                    <a:pt x="3272" y="0"/>
                  </a:lnTo>
                  <a:close/>
                </a:path>
              </a:pathLst>
            </a:custGeom>
            <a:solidFill>
              <a:srgbClr val="FFE3E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5" name="Google Shape;2056;p49">
              <a:extLst>
                <a:ext uri="{FF2B5EF4-FFF2-40B4-BE49-F238E27FC236}">
                  <a16:creationId xmlns:a16="http://schemas.microsoft.com/office/drawing/2014/main" id="{9F91DEF7-606F-4BA7-9660-33FA8B94253B}"/>
                </a:ext>
              </a:extLst>
            </p:cNvPr>
            <p:cNvSpPr/>
            <p:nvPr/>
          </p:nvSpPr>
          <p:spPr>
            <a:xfrm>
              <a:off x="2282225" y="2960725"/>
              <a:ext cx="297475" cy="802575"/>
            </a:xfrm>
            <a:custGeom>
              <a:avLst/>
              <a:gdLst/>
              <a:ahLst/>
              <a:cxnLst/>
              <a:rect l="l" t="t" r="r" b="b"/>
              <a:pathLst>
                <a:path w="11899" h="32103" extrusionOk="0">
                  <a:moveTo>
                    <a:pt x="4938" y="1"/>
                  </a:moveTo>
                  <a:lnTo>
                    <a:pt x="0" y="1019"/>
                  </a:lnTo>
                  <a:lnTo>
                    <a:pt x="3194" y="18142"/>
                  </a:lnTo>
                  <a:lnTo>
                    <a:pt x="9046" y="32102"/>
                  </a:lnTo>
                  <a:lnTo>
                    <a:pt x="11899" y="30910"/>
                  </a:lnTo>
                  <a:lnTo>
                    <a:pt x="7952" y="16189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C2611D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6" name="Google Shape;2057;p49">
              <a:extLst>
                <a:ext uri="{FF2B5EF4-FFF2-40B4-BE49-F238E27FC236}">
                  <a16:creationId xmlns:a16="http://schemas.microsoft.com/office/drawing/2014/main" id="{C7BDCBD4-3A32-432A-BF62-15C141C07699}"/>
                </a:ext>
              </a:extLst>
            </p:cNvPr>
            <p:cNvSpPr/>
            <p:nvPr/>
          </p:nvSpPr>
          <p:spPr>
            <a:xfrm>
              <a:off x="2046400" y="2771050"/>
              <a:ext cx="446850" cy="847175"/>
            </a:xfrm>
            <a:custGeom>
              <a:avLst/>
              <a:gdLst/>
              <a:ahLst/>
              <a:cxnLst/>
              <a:rect l="l" t="t" r="r" b="b"/>
              <a:pathLst>
                <a:path w="17874" h="33887" extrusionOk="0">
                  <a:moveTo>
                    <a:pt x="6104" y="1"/>
                  </a:moveTo>
                  <a:cubicBezTo>
                    <a:pt x="4681" y="1"/>
                    <a:pt x="3567" y="1519"/>
                    <a:pt x="2983" y="6402"/>
                  </a:cubicBezTo>
                  <a:cubicBezTo>
                    <a:pt x="2591" y="9665"/>
                    <a:pt x="4658" y="18555"/>
                    <a:pt x="452" y="29436"/>
                  </a:cubicBezTo>
                  <a:cubicBezTo>
                    <a:pt x="1" y="30606"/>
                    <a:pt x="8302" y="33887"/>
                    <a:pt x="11783" y="33887"/>
                  </a:cubicBezTo>
                  <a:cubicBezTo>
                    <a:pt x="12743" y="33887"/>
                    <a:pt x="13337" y="33637"/>
                    <a:pt x="13279" y="33024"/>
                  </a:cubicBezTo>
                  <a:lnTo>
                    <a:pt x="14046" y="23660"/>
                  </a:lnTo>
                  <a:cubicBezTo>
                    <a:pt x="13854" y="21093"/>
                    <a:pt x="17874" y="14402"/>
                    <a:pt x="17576" y="11940"/>
                  </a:cubicBezTo>
                  <a:cubicBezTo>
                    <a:pt x="17153" y="8420"/>
                    <a:pt x="13837" y="4716"/>
                    <a:pt x="13837" y="4716"/>
                  </a:cubicBezTo>
                  <a:lnTo>
                    <a:pt x="10237" y="2134"/>
                  </a:lnTo>
                  <a:cubicBezTo>
                    <a:pt x="8727" y="1081"/>
                    <a:pt x="7305" y="1"/>
                    <a:pt x="61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7" name="Google Shape;2058;p49">
              <a:extLst>
                <a:ext uri="{FF2B5EF4-FFF2-40B4-BE49-F238E27FC236}">
                  <a16:creationId xmlns:a16="http://schemas.microsoft.com/office/drawing/2014/main" id="{7727EE57-4044-4B44-BC39-4BA7519E7233}"/>
                </a:ext>
              </a:extLst>
            </p:cNvPr>
            <p:cNvSpPr/>
            <p:nvPr/>
          </p:nvSpPr>
          <p:spPr>
            <a:xfrm>
              <a:off x="2120975" y="2455300"/>
              <a:ext cx="310100" cy="441925"/>
            </a:xfrm>
            <a:custGeom>
              <a:avLst/>
              <a:gdLst/>
              <a:ahLst/>
              <a:cxnLst/>
              <a:rect l="l" t="t" r="r" b="b"/>
              <a:pathLst>
                <a:path w="12404" h="17677" extrusionOk="0">
                  <a:moveTo>
                    <a:pt x="0" y="1"/>
                  </a:moveTo>
                  <a:cubicBezTo>
                    <a:pt x="0" y="1"/>
                    <a:pt x="2170" y="6458"/>
                    <a:pt x="1391" y="13756"/>
                  </a:cubicBezTo>
                  <a:cubicBezTo>
                    <a:pt x="1380" y="13862"/>
                    <a:pt x="7189" y="16494"/>
                    <a:pt x="8169" y="16935"/>
                  </a:cubicBezTo>
                  <a:cubicBezTo>
                    <a:pt x="8615" y="17137"/>
                    <a:pt x="9850" y="17677"/>
                    <a:pt x="10480" y="17677"/>
                  </a:cubicBezTo>
                  <a:cubicBezTo>
                    <a:pt x="10737" y="17677"/>
                    <a:pt x="10894" y="17586"/>
                    <a:pt x="10854" y="17346"/>
                  </a:cubicBezTo>
                  <a:cubicBezTo>
                    <a:pt x="10723" y="16561"/>
                    <a:pt x="4024" y="10512"/>
                    <a:pt x="9698" y="7392"/>
                  </a:cubicBezTo>
                  <a:cubicBezTo>
                    <a:pt x="10352" y="7033"/>
                    <a:pt x="10423" y="6087"/>
                    <a:pt x="10847" y="5472"/>
                  </a:cubicBezTo>
                  <a:cubicBezTo>
                    <a:pt x="11086" y="5127"/>
                    <a:pt x="11337" y="4789"/>
                    <a:pt x="11592" y="4455"/>
                  </a:cubicBezTo>
                  <a:cubicBezTo>
                    <a:pt x="11674" y="4349"/>
                    <a:pt x="12306" y="3421"/>
                    <a:pt x="12400" y="3421"/>
                  </a:cubicBezTo>
                  <a:cubicBezTo>
                    <a:pt x="12401" y="3421"/>
                    <a:pt x="12402" y="3421"/>
                    <a:pt x="12403" y="342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8" name="Google Shape;2059;p49">
              <a:extLst>
                <a:ext uri="{FF2B5EF4-FFF2-40B4-BE49-F238E27FC236}">
                  <a16:creationId xmlns:a16="http://schemas.microsoft.com/office/drawing/2014/main" id="{426C2E62-3F64-4AC4-B7E0-005E98FA67A5}"/>
                </a:ext>
              </a:extLst>
            </p:cNvPr>
            <p:cNvSpPr/>
            <p:nvPr/>
          </p:nvSpPr>
          <p:spPr>
            <a:xfrm>
              <a:off x="2088075" y="2214875"/>
              <a:ext cx="431675" cy="517825"/>
            </a:xfrm>
            <a:custGeom>
              <a:avLst/>
              <a:gdLst/>
              <a:ahLst/>
              <a:cxnLst/>
              <a:rect l="l" t="t" r="r" b="b"/>
              <a:pathLst>
                <a:path w="17267" h="20713" extrusionOk="0">
                  <a:moveTo>
                    <a:pt x="9011" y="0"/>
                  </a:moveTo>
                  <a:cubicBezTo>
                    <a:pt x="8686" y="0"/>
                    <a:pt x="8357" y="19"/>
                    <a:pt x="8023" y="56"/>
                  </a:cubicBezTo>
                  <a:cubicBezTo>
                    <a:pt x="3357" y="584"/>
                    <a:pt x="1" y="4796"/>
                    <a:pt x="530" y="9464"/>
                  </a:cubicBezTo>
                  <a:cubicBezTo>
                    <a:pt x="1003" y="13636"/>
                    <a:pt x="5071" y="20713"/>
                    <a:pt x="10619" y="20713"/>
                  </a:cubicBezTo>
                  <a:cubicBezTo>
                    <a:pt x="11278" y="20713"/>
                    <a:pt x="11958" y="20613"/>
                    <a:pt x="12656" y="20396"/>
                  </a:cubicBezTo>
                  <a:cubicBezTo>
                    <a:pt x="14466" y="19835"/>
                    <a:pt x="17267" y="12642"/>
                    <a:pt x="16925" y="7464"/>
                  </a:cubicBezTo>
                  <a:cubicBezTo>
                    <a:pt x="16638" y="3112"/>
                    <a:pt x="13231" y="0"/>
                    <a:pt x="90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9" name="Google Shape;2060;p49">
              <a:extLst>
                <a:ext uri="{FF2B5EF4-FFF2-40B4-BE49-F238E27FC236}">
                  <a16:creationId xmlns:a16="http://schemas.microsoft.com/office/drawing/2014/main" id="{6DA9063E-9F41-48EC-8DAD-9CEBF68B4744}"/>
                </a:ext>
              </a:extLst>
            </p:cNvPr>
            <p:cNvSpPr/>
            <p:nvPr/>
          </p:nvSpPr>
          <p:spPr>
            <a:xfrm>
              <a:off x="1893650" y="3399700"/>
              <a:ext cx="584850" cy="1116100"/>
            </a:xfrm>
            <a:custGeom>
              <a:avLst/>
              <a:gdLst/>
              <a:ahLst/>
              <a:cxnLst/>
              <a:rect l="l" t="t" r="r" b="b"/>
              <a:pathLst>
                <a:path w="23394" h="44644" extrusionOk="0">
                  <a:moveTo>
                    <a:pt x="7941" y="1"/>
                  </a:moveTo>
                  <a:cubicBezTo>
                    <a:pt x="7941" y="1"/>
                    <a:pt x="0" y="9603"/>
                    <a:pt x="4559" y="20384"/>
                  </a:cubicBezTo>
                  <a:cubicBezTo>
                    <a:pt x="4559" y="20384"/>
                    <a:pt x="6545" y="29859"/>
                    <a:pt x="5368" y="42110"/>
                  </a:cubicBezTo>
                  <a:lnTo>
                    <a:pt x="21496" y="44644"/>
                  </a:lnTo>
                  <a:cubicBezTo>
                    <a:pt x="21496" y="44644"/>
                    <a:pt x="23393" y="8769"/>
                    <a:pt x="19766" y="1504"/>
                  </a:cubicBezTo>
                  <a:lnTo>
                    <a:pt x="79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0" name="Google Shape;2061;p49">
              <a:extLst>
                <a:ext uri="{FF2B5EF4-FFF2-40B4-BE49-F238E27FC236}">
                  <a16:creationId xmlns:a16="http://schemas.microsoft.com/office/drawing/2014/main" id="{3BF5E382-FFB6-4587-8B80-47E75B7422F3}"/>
                </a:ext>
              </a:extLst>
            </p:cNvPr>
            <p:cNvSpPr/>
            <p:nvPr/>
          </p:nvSpPr>
          <p:spPr>
            <a:xfrm>
              <a:off x="1803975" y="3042650"/>
              <a:ext cx="763150" cy="763150"/>
            </a:xfrm>
            <a:custGeom>
              <a:avLst/>
              <a:gdLst/>
              <a:ahLst/>
              <a:cxnLst/>
              <a:rect l="l" t="t" r="r" b="b"/>
              <a:pathLst>
                <a:path w="30526" h="30526" extrusionOk="0">
                  <a:moveTo>
                    <a:pt x="15262" y="0"/>
                  </a:moveTo>
                  <a:cubicBezTo>
                    <a:pt x="6833" y="0"/>
                    <a:pt x="0" y="6835"/>
                    <a:pt x="0" y="15263"/>
                  </a:cubicBezTo>
                  <a:cubicBezTo>
                    <a:pt x="0" y="23692"/>
                    <a:pt x="6833" y="30525"/>
                    <a:pt x="15262" y="30525"/>
                  </a:cubicBezTo>
                  <a:cubicBezTo>
                    <a:pt x="23691" y="30525"/>
                    <a:pt x="30525" y="23692"/>
                    <a:pt x="30525" y="15263"/>
                  </a:cubicBezTo>
                  <a:cubicBezTo>
                    <a:pt x="30525" y="6835"/>
                    <a:pt x="23692" y="0"/>
                    <a:pt x="15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1" name="Google Shape;2062;p49">
              <a:extLst>
                <a:ext uri="{FF2B5EF4-FFF2-40B4-BE49-F238E27FC236}">
                  <a16:creationId xmlns:a16="http://schemas.microsoft.com/office/drawing/2014/main" id="{6D4A2CD3-EF53-4971-937E-4AC5F9179214}"/>
                </a:ext>
              </a:extLst>
            </p:cNvPr>
            <p:cNvSpPr/>
            <p:nvPr/>
          </p:nvSpPr>
          <p:spPr>
            <a:xfrm>
              <a:off x="1881350" y="3120025"/>
              <a:ext cx="608375" cy="608425"/>
            </a:xfrm>
            <a:custGeom>
              <a:avLst/>
              <a:gdLst/>
              <a:ahLst/>
              <a:cxnLst/>
              <a:rect l="l" t="t" r="r" b="b"/>
              <a:pathLst>
                <a:path w="24335" h="24337" extrusionOk="0">
                  <a:moveTo>
                    <a:pt x="12167" y="0"/>
                  </a:moveTo>
                  <a:cubicBezTo>
                    <a:pt x="5448" y="0"/>
                    <a:pt x="0" y="5448"/>
                    <a:pt x="0" y="12168"/>
                  </a:cubicBezTo>
                  <a:cubicBezTo>
                    <a:pt x="0" y="18889"/>
                    <a:pt x="5448" y="24336"/>
                    <a:pt x="12167" y="24336"/>
                  </a:cubicBezTo>
                  <a:cubicBezTo>
                    <a:pt x="18887" y="24336"/>
                    <a:pt x="24335" y="18889"/>
                    <a:pt x="24335" y="12168"/>
                  </a:cubicBezTo>
                  <a:cubicBezTo>
                    <a:pt x="24335" y="5448"/>
                    <a:pt x="18887" y="0"/>
                    <a:pt x="12167" y="0"/>
                  </a:cubicBezTo>
                  <a:close/>
                </a:path>
              </a:pathLst>
            </a:custGeom>
            <a:solidFill>
              <a:srgbClr val="FFEDD6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2" name="Google Shape;2063;p49">
              <a:extLst>
                <a:ext uri="{FF2B5EF4-FFF2-40B4-BE49-F238E27FC236}">
                  <a16:creationId xmlns:a16="http://schemas.microsoft.com/office/drawing/2014/main" id="{A9EA5FD0-7DDD-478C-92BB-18ADDE1D52EB}"/>
                </a:ext>
              </a:extLst>
            </p:cNvPr>
            <p:cNvSpPr/>
            <p:nvPr/>
          </p:nvSpPr>
          <p:spPr>
            <a:xfrm>
              <a:off x="2045250" y="3160175"/>
              <a:ext cx="281175" cy="524650"/>
            </a:xfrm>
            <a:custGeom>
              <a:avLst/>
              <a:gdLst/>
              <a:ahLst/>
              <a:cxnLst/>
              <a:rect l="l" t="t" r="r" b="b"/>
              <a:pathLst>
                <a:path w="11247" h="20986" extrusionOk="0">
                  <a:moveTo>
                    <a:pt x="4867" y="2752"/>
                  </a:moveTo>
                  <a:lnTo>
                    <a:pt x="4965" y="8514"/>
                  </a:lnTo>
                  <a:cubicBezTo>
                    <a:pt x="4013" y="8245"/>
                    <a:pt x="3334" y="7873"/>
                    <a:pt x="2928" y="7402"/>
                  </a:cubicBezTo>
                  <a:cubicBezTo>
                    <a:pt x="2521" y="6930"/>
                    <a:pt x="2313" y="6340"/>
                    <a:pt x="2301" y="5631"/>
                  </a:cubicBezTo>
                  <a:cubicBezTo>
                    <a:pt x="2288" y="4913"/>
                    <a:pt x="2511" y="4288"/>
                    <a:pt x="2968" y="3755"/>
                  </a:cubicBezTo>
                  <a:cubicBezTo>
                    <a:pt x="3427" y="3225"/>
                    <a:pt x="4059" y="2889"/>
                    <a:pt x="4867" y="2752"/>
                  </a:cubicBezTo>
                  <a:close/>
                  <a:moveTo>
                    <a:pt x="6232" y="10781"/>
                  </a:moveTo>
                  <a:lnTo>
                    <a:pt x="6232" y="10781"/>
                  </a:lnTo>
                  <a:cubicBezTo>
                    <a:pt x="7356" y="11125"/>
                    <a:pt x="8109" y="11524"/>
                    <a:pt x="8492" y="11977"/>
                  </a:cubicBezTo>
                  <a:cubicBezTo>
                    <a:pt x="8875" y="12428"/>
                    <a:pt x="9072" y="13033"/>
                    <a:pt x="9083" y="13790"/>
                  </a:cubicBezTo>
                  <a:cubicBezTo>
                    <a:pt x="9098" y="14676"/>
                    <a:pt x="8846" y="15426"/>
                    <a:pt x="8328" y="16037"/>
                  </a:cubicBezTo>
                  <a:cubicBezTo>
                    <a:pt x="7810" y="16647"/>
                    <a:pt x="7147" y="17010"/>
                    <a:pt x="6339" y="17123"/>
                  </a:cubicBezTo>
                  <a:lnTo>
                    <a:pt x="6232" y="10781"/>
                  </a:lnTo>
                  <a:close/>
                  <a:moveTo>
                    <a:pt x="6048" y="0"/>
                  </a:moveTo>
                  <a:lnTo>
                    <a:pt x="4820" y="22"/>
                  </a:lnTo>
                  <a:lnTo>
                    <a:pt x="4838" y="1015"/>
                  </a:lnTo>
                  <a:cubicBezTo>
                    <a:pt x="3460" y="1178"/>
                    <a:pt x="2424" y="1574"/>
                    <a:pt x="1732" y="2203"/>
                  </a:cubicBezTo>
                  <a:cubicBezTo>
                    <a:pt x="700" y="3139"/>
                    <a:pt x="196" y="4347"/>
                    <a:pt x="222" y="5828"/>
                  </a:cubicBezTo>
                  <a:cubicBezTo>
                    <a:pt x="236" y="6661"/>
                    <a:pt x="427" y="7402"/>
                    <a:pt x="797" y="8052"/>
                  </a:cubicBezTo>
                  <a:cubicBezTo>
                    <a:pt x="1167" y="8702"/>
                    <a:pt x="1686" y="9206"/>
                    <a:pt x="2356" y="9565"/>
                  </a:cubicBezTo>
                  <a:cubicBezTo>
                    <a:pt x="3260" y="10050"/>
                    <a:pt x="4140" y="10367"/>
                    <a:pt x="4999" y="10515"/>
                  </a:cubicBezTo>
                  <a:lnTo>
                    <a:pt x="5112" y="17145"/>
                  </a:lnTo>
                  <a:cubicBezTo>
                    <a:pt x="4294" y="17072"/>
                    <a:pt x="3585" y="16672"/>
                    <a:pt x="2986" y="15942"/>
                  </a:cubicBezTo>
                  <a:cubicBezTo>
                    <a:pt x="2568" y="15424"/>
                    <a:pt x="2269" y="14608"/>
                    <a:pt x="2088" y="13492"/>
                  </a:cubicBezTo>
                  <a:lnTo>
                    <a:pt x="1" y="13922"/>
                  </a:lnTo>
                  <a:cubicBezTo>
                    <a:pt x="95" y="14999"/>
                    <a:pt x="386" y="15909"/>
                    <a:pt x="875" y="16649"/>
                  </a:cubicBezTo>
                  <a:cubicBezTo>
                    <a:pt x="1361" y="17390"/>
                    <a:pt x="1933" y="17922"/>
                    <a:pt x="2590" y="18246"/>
                  </a:cubicBezTo>
                  <a:cubicBezTo>
                    <a:pt x="3248" y="18569"/>
                    <a:pt x="4098" y="18788"/>
                    <a:pt x="5142" y="18903"/>
                  </a:cubicBezTo>
                  <a:lnTo>
                    <a:pt x="5179" y="20986"/>
                  </a:lnTo>
                  <a:lnTo>
                    <a:pt x="6404" y="20964"/>
                  </a:lnTo>
                  <a:lnTo>
                    <a:pt x="6368" y="18859"/>
                  </a:lnTo>
                  <a:cubicBezTo>
                    <a:pt x="7824" y="18763"/>
                    <a:pt x="9004" y="18225"/>
                    <a:pt x="9906" y="17246"/>
                  </a:cubicBezTo>
                  <a:cubicBezTo>
                    <a:pt x="10808" y="16266"/>
                    <a:pt x="11246" y="15056"/>
                    <a:pt x="11220" y="13614"/>
                  </a:cubicBezTo>
                  <a:cubicBezTo>
                    <a:pt x="11208" y="12959"/>
                    <a:pt x="11089" y="12351"/>
                    <a:pt x="10860" y="11791"/>
                  </a:cubicBezTo>
                  <a:cubicBezTo>
                    <a:pt x="10641" y="11249"/>
                    <a:pt x="10312" y="10758"/>
                    <a:pt x="9893" y="10349"/>
                  </a:cubicBezTo>
                  <a:cubicBezTo>
                    <a:pt x="9476" y="9947"/>
                    <a:pt x="8943" y="9610"/>
                    <a:pt x="8290" y="9337"/>
                  </a:cubicBezTo>
                  <a:cubicBezTo>
                    <a:pt x="7948" y="9195"/>
                    <a:pt x="7250" y="9002"/>
                    <a:pt x="6195" y="8758"/>
                  </a:cubicBezTo>
                  <a:lnTo>
                    <a:pt x="6094" y="2753"/>
                  </a:lnTo>
                  <a:lnTo>
                    <a:pt x="6094" y="2753"/>
                  </a:lnTo>
                  <a:cubicBezTo>
                    <a:pt x="6776" y="2881"/>
                    <a:pt x="7315" y="3158"/>
                    <a:pt x="7711" y="3589"/>
                  </a:cubicBezTo>
                  <a:cubicBezTo>
                    <a:pt x="8107" y="4018"/>
                    <a:pt x="8376" y="4640"/>
                    <a:pt x="8513" y="5455"/>
                  </a:cubicBezTo>
                  <a:lnTo>
                    <a:pt x="10659" y="5096"/>
                  </a:lnTo>
                  <a:cubicBezTo>
                    <a:pt x="10451" y="3779"/>
                    <a:pt x="9886" y="2752"/>
                    <a:pt x="8963" y="2010"/>
                  </a:cubicBezTo>
                  <a:cubicBezTo>
                    <a:pt x="8244" y="1429"/>
                    <a:pt x="7276" y="1091"/>
                    <a:pt x="6064" y="995"/>
                  </a:cubicBezTo>
                  <a:lnTo>
                    <a:pt x="60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3" name="Google Shape;2064;p49">
              <a:extLst>
                <a:ext uri="{FF2B5EF4-FFF2-40B4-BE49-F238E27FC236}">
                  <a16:creationId xmlns:a16="http://schemas.microsoft.com/office/drawing/2014/main" id="{BB36D29E-6505-4C3B-9703-EBB940E85E3F}"/>
                </a:ext>
              </a:extLst>
            </p:cNvPr>
            <p:cNvSpPr/>
            <p:nvPr/>
          </p:nvSpPr>
          <p:spPr>
            <a:xfrm>
              <a:off x="2345200" y="5101625"/>
              <a:ext cx="265950" cy="68275"/>
            </a:xfrm>
            <a:custGeom>
              <a:avLst/>
              <a:gdLst/>
              <a:ahLst/>
              <a:cxnLst/>
              <a:rect l="l" t="t" r="r" b="b"/>
              <a:pathLst>
                <a:path w="10638" h="2731" extrusionOk="0">
                  <a:moveTo>
                    <a:pt x="401" y="1"/>
                  </a:moveTo>
                  <a:lnTo>
                    <a:pt x="401" y="1"/>
                  </a:lnTo>
                  <a:cubicBezTo>
                    <a:pt x="401" y="1"/>
                    <a:pt x="401" y="1"/>
                    <a:pt x="401" y="1"/>
                  </a:cubicBezTo>
                  <a:lnTo>
                    <a:pt x="401" y="1"/>
                  </a:lnTo>
                  <a:cubicBezTo>
                    <a:pt x="401" y="1"/>
                    <a:pt x="401" y="1"/>
                    <a:pt x="401" y="1"/>
                  </a:cubicBezTo>
                  <a:close/>
                  <a:moveTo>
                    <a:pt x="401" y="1"/>
                  </a:moveTo>
                  <a:lnTo>
                    <a:pt x="401" y="1"/>
                  </a:lnTo>
                  <a:cubicBezTo>
                    <a:pt x="408" y="6"/>
                    <a:pt x="159" y="991"/>
                    <a:pt x="147" y="1077"/>
                  </a:cubicBezTo>
                  <a:cubicBezTo>
                    <a:pt x="1" y="2139"/>
                    <a:pt x="883" y="2608"/>
                    <a:pt x="1778" y="2677"/>
                  </a:cubicBezTo>
                  <a:cubicBezTo>
                    <a:pt x="2287" y="2715"/>
                    <a:pt x="3328" y="2730"/>
                    <a:pt x="4489" y="2730"/>
                  </a:cubicBezTo>
                  <a:cubicBezTo>
                    <a:pt x="6406" y="2730"/>
                    <a:pt x="8651" y="2689"/>
                    <a:pt x="9381" y="2642"/>
                  </a:cubicBezTo>
                  <a:cubicBezTo>
                    <a:pt x="9497" y="2635"/>
                    <a:pt x="10518" y="2620"/>
                    <a:pt x="10531" y="2411"/>
                  </a:cubicBezTo>
                  <a:cubicBezTo>
                    <a:pt x="10530" y="2411"/>
                    <a:pt x="10637" y="545"/>
                    <a:pt x="8808" y="545"/>
                  </a:cubicBezTo>
                  <a:cubicBezTo>
                    <a:pt x="8545" y="545"/>
                    <a:pt x="8244" y="583"/>
                    <a:pt x="7896" y="671"/>
                  </a:cubicBezTo>
                  <a:cubicBezTo>
                    <a:pt x="6931" y="1015"/>
                    <a:pt x="5861" y="1188"/>
                    <a:pt x="4798" y="1188"/>
                  </a:cubicBezTo>
                  <a:cubicBezTo>
                    <a:pt x="3187" y="1188"/>
                    <a:pt x="1592" y="792"/>
                    <a:pt x="4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4" name="Google Shape;2065;p49">
              <a:extLst>
                <a:ext uri="{FF2B5EF4-FFF2-40B4-BE49-F238E27FC236}">
                  <a16:creationId xmlns:a16="http://schemas.microsoft.com/office/drawing/2014/main" id="{4BB7D77F-A549-4381-9912-64C0E8D46986}"/>
                </a:ext>
              </a:extLst>
            </p:cNvPr>
            <p:cNvSpPr/>
            <p:nvPr/>
          </p:nvSpPr>
          <p:spPr>
            <a:xfrm>
              <a:off x="1731800" y="4956225"/>
              <a:ext cx="236675" cy="212475"/>
            </a:xfrm>
            <a:custGeom>
              <a:avLst/>
              <a:gdLst/>
              <a:ahLst/>
              <a:cxnLst/>
              <a:rect l="l" t="t" r="r" b="b"/>
              <a:pathLst>
                <a:path w="9467" h="8499" extrusionOk="0">
                  <a:moveTo>
                    <a:pt x="1709" y="0"/>
                  </a:moveTo>
                  <a:cubicBezTo>
                    <a:pt x="1711" y="9"/>
                    <a:pt x="875" y="588"/>
                    <a:pt x="809" y="644"/>
                  </a:cubicBezTo>
                  <a:cubicBezTo>
                    <a:pt x="1" y="1348"/>
                    <a:pt x="356" y="2283"/>
                    <a:pt x="986" y="2921"/>
                  </a:cubicBezTo>
                  <a:cubicBezTo>
                    <a:pt x="1936" y="3887"/>
                    <a:pt x="5804" y="7181"/>
                    <a:pt x="6737" y="7894"/>
                  </a:cubicBezTo>
                  <a:cubicBezTo>
                    <a:pt x="6820" y="7959"/>
                    <a:pt x="7458" y="8499"/>
                    <a:pt x="7692" y="8499"/>
                  </a:cubicBezTo>
                  <a:cubicBezTo>
                    <a:pt x="7719" y="8499"/>
                    <a:pt x="7740" y="8492"/>
                    <a:pt x="7755" y="8477"/>
                  </a:cubicBezTo>
                  <a:cubicBezTo>
                    <a:pt x="7755" y="8477"/>
                    <a:pt x="9466" y="6730"/>
                    <a:pt x="6915" y="5434"/>
                  </a:cubicBezTo>
                  <a:cubicBezTo>
                    <a:pt x="4516" y="4491"/>
                    <a:pt x="2333" y="2290"/>
                    <a:pt x="17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5" name="Google Shape;2066;p49">
              <a:extLst>
                <a:ext uri="{FF2B5EF4-FFF2-40B4-BE49-F238E27FC236}">
                  <a16:creationId xmlns:a16="http://schemas.microsoft.com/office/drawing/2014/main" id="{ACDC3B3C-B386-4413-B73F-963EDBE0D809}"/>
                </a:ext>
              </a:extLst>
            </p:cNvPr>
            <p:cNvSpPr/>
            <p:nvPr/>
          </p:nvSpPr>
          <p:spPr>
            <a:xfrm>
              <a:off x="2396275" y="3523725"/>
              <a:ext cx="191625" cy="158325"/>
            </a:xfrm>
            <a:custGeom>
              <a:avLst/>
              <a:gdLst/>
              <a:ahLst/>
              <a:cxnLst/>
              <a:rect l="l" t="t" r="r" b="b"/>
              <a:pathLst>
                <a:path w="7665" h="6333" extrusionOk="0">
                  <a:moveTo>
                    <a:pt x="6604" y="1"/>
                  </a:moveTo>
                  <a:cubicBezTo>
                    <a:pt x="6604" y="1"/>
                    <a:pt x="4376" y="750"/>
                    <a:pt x="3129" y="1075"/>
                  </a:cubicBezTo>
                  <a:lnTo>
                    <a:pt x="0" y="140"/>
                  </a:lnTo>
                  <a:lnTo>
                    <a:pt x="176" y="2677"/>
                  </a:lnTo>
                  <a:cubicBezTo>
                    <a:pt x="176" y="2677"/>
                    <a:pt x="1364" y="3499"/>
                    <a:pt x="2211" y="5248"/>
                  </a:cubicBezTo>
                  <a:cubicBezTo>
                    <a:pt x="2211" y="5248"/>
                    <a:pt x="2888" y="6333"/>
                    <a:pt x="3534" y="6333"/>
                  </a:cubicBezTo>
                  <a:cubicBezTo>
                    <a:pt x="3791" y="6333"/>
                    <a:pt x="4042" y="6163"/>
                    <a:pt x="4244" y="5688"/>
                  </a:cubicBezTo>
                  <a:cubicBezTo>
                    <a:pt x="4244" y="5688"/>
                    <a:pt x="4354" y="5388"/>
                    <a:pt x="4924" y="5269"/>
                  </a:cubicBezTo>
                  <a:cubicBezTo>
                    <a:pt x="5708" y="5108"/>
                    <a:pt x="5168" y="4719"/>
                    <a:pt x="6011" y="4036"/>
                  </a:cubicBezTo>
                  <a:cubicBezTo>
                    <a:pt x="6304" y="3799"/>
                    <a:pt x="6192" y="3398"/>
                    <a:pt x="6153" y="3187"/>
                  </a:cubicBezTo>
                  <a:cubicBezTo>
                    <a:pt x="6075" y="2771"/>
                    <a:pt x="7251" y="2233"/>
                    <a:pt x="5495" y="1772"/>
                  </a:cubicBezTo>
                  <a:cubicBezTo>
                    <a:pt x="5495" y="1772"/>
                    <a:pt x="7664" y="1"/>
                    <a:pt x="6604" y="1"/>
                  </a:cubicBezTo>
                  <a:close/>
                </a:path>
              </a:pathLst>
            </a:custGeom>
            <a:solidFill>
              <a:srgbClr val="FFE3E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6" name="Google Shape;2067;p49">
              <a:extLst>
                <a:ext uri="{FF2B5EF4-FFF2-40B4-BE49-F238E27FC236}">
                  <a16:creationId xmlns:a16="http://schemas.microsoft.com/office/drawing/2014/main" id="{FBA46DB9-37BE-46BA-B6F5-607D156559CF}"/>
                </a:ext>
              </a:extLst>
            </p:cNvPr>
            <p:cNvSpPr/>
            <p:nvPr/>
          </p:nvSpPr>
          <p:spPr>
            <a:xfrm>
              <a:off x="2007600" y="2885325"/>
              <a:ext cx="427900" cy="712175"/>
            </a:xfrm>
            <a:custGeom>
              <a:avLst/>
              <a:gdLst/>
              <a:ahLst/>
              <a:cxnLst/>
              <a:rect l="l" t="t" r="r" b="b"/>
              <a:pathLst>
                <a:path w="17116" h="28487" extrusionOk="0">
                  <a:moveTo>
                    <a:pt x="8012" y="1"/>
                  </a:moveTo>
                  <a:cubicBezTo>
                    <a:pt x="7454" y="1"/>
                    <a:pt x="6827" y="197"/>
                    <a:pt x="6148" y="720"/>
                  </a:cubicBezTo>
                  <a:cubicBezTo>
                    <a:pt x="3434" y="2811"/>
                    <a:pt x="1" y="17721"/>
                    <a:pt x="1" y="17721"/>
                  </a:cubicBezTo>
                  <a:cubicBezTo>
                    <a:pt x="6814" y="24073"/>
                    <a:pt x="16045" y="28487"/>
                    <a:pt x="16045" y="28487"/>
                  </a:cubicBezTo>
                  <a:lnTo>
                    <a:pt x="17115" y="26240"/>
                  </a:lnTo>
                  <a:lnTo>
                    <a:pt x="6750" y="15888"/>
                  </a:lnTo>
                  <a:cubicBezTo>
                    <a:pt x="10202" y="5366"/>
                    <a:pt x="10737" y="1760"/>
                    <a:pt x="10737" y="1760"/>
                  </a:cubicBezTo>
                  <a:cubicBezTo>
                    <a:pt x="10737" y="1760"/>
                    <a:pt x="9683" y="1"/>
                    <a:pt x="80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7" name="Google Shape;2068;p49">
              <a:extLst>
                <a:ext uri="{FF2B5EF4-FFF2-40B4-BE49-F238E27FC236}">
                  <a16:creationId xmlns:a16="http://schemas.microsoft.com/office/drawing/2014/main" id="{5046A292-AF09-425C-87C1-DBBA6CE7BBB1}"/>
                </a:ext>
              </a:extLst>
            </p:cNvPr>
            <p:cNvSpPr/>
            <p:nvPr/>
          </p:nvSpPr>
          <p:spPr>
            <a:xfrm>
              <a:off x="2044200" y="2182400"/>
              <a:ext cx="510050" cy="470625"/>
            </a:xfrm>
            <a:custGeom>
              <a:avLst/>
              <a:gdLst/>
              <a:ahLst/>
              <a:cxnLst/>
              <a:rect l="l" t="t" r="r" b="b"/>
              <a:pathLst>
                <a:path w="20402" h="18825" extrusionOk="0">
                  <a:moveTo>
                    <a:pt x="9949" y="1"/>
                  </a:moveTo>
                  <a:cubicBezTo>
                    <a:pt x="7319" y="1"/>
                    <a:pt x="4587" y="546"/>
                    <a:pt x="2601" y="2253"/>
                  </a:cubicBezTo>
                  <a:cubicBezTo>
                    <a:pt x="0" y="4487"/>
                    <a:pt x="103" y="7880"/>
                    <a:pt x="1096" y="10907"/>
                  </a:cubicBezTo>
                  <a:cubicBezTo>
                    <a:pt x="1581" y="12388"/>
                    <a:pt x="2843" y="18693"/>
                    <a:pt x="4722" y="18825"/>
                  </a:cubicBezTo>
                  <a:cubicBezTo>
                    <a:pt x="5254" y="16668"/>
                    <a:pt x="6458" y="13552"/>
                    <a:pt x="7681" y="11623"/>
                  </a:cubicBezTo>
                  <a:cubicBezTo>
                    <a:pt x="8937" y="9646"/>
                    <a:pt x="10473" y="7626"/>
                    <a:pt x="12493" y="7032"/>
                  </a:cubicBezTo>
                  <a:lnTo>
                    <a:pt x="12493" y="7032"/>
                  </a:lnTo>
                  <a:cubicBezTo>
                    <a:pt x="11871" y="9606"/>
                    <a:pt x="10577" y="12344"/>
                    <a:pt x="10577" y="12344"/>
                  </a:cubicBezTo>
                  <a:cubicBezTo>
                    <a:pt x="20401" y="9427"/>
                    <a:pt x="18450" y="4603"/>
                    <a:pt x="17197" y="2704"/>
                  </a:cubicBezTo>
                  <a:cubicBezTo>
                    <a:pt x="17029" y="2411"/>
                    <a:pt x="16822" y="2141"/>
                    <a:pt x="16582" y="1902"/>
                  </a:cubicBezTo>
                  <a:lnTo>
                    <a:pt x="16579" y="1899"/>
                  </a:lnTo>
                  <a:cubicBezTo>
                    <a:pt x="15547" y="855"/>
                    <a:pt x="13906" y="305"/>
                    <a:pt x="12196" y="124"/>
                  </a:cubicBezTo>
                  <a:cubicBezTo>
                    <a:pt x="11469" y="47"/>
                    <a:pt x="10713" y="1"/>
                    <a:pt x="99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8" name="Google Shape;2069;p49">
              <a:extLst>
                <a:ext uri="{FF2B5EF4-FFF2-40B4-BE49-F238E27FC236}">
                  <a16:creationId xmlns:a16="http://schemas.microsoft.com/office/drawing/2014/main" id="{230139F4-F994-4B01-A40D-BF6E4101FE57}"/>
                </a:ext>
              </a:extLst>
            </p:cNvPr>
            <p:cNvSpPr/>
            <p:nvPr/>
          </p:nvSpPr>
          <p:spPr>
            <a:xfrm>
              <a:off x="1868575" y="2152725"/>
              <a:ext cx="431950" cy="933725"/>
            </a:xfrm>
            <a:custGeom>
              <a:avLst/>
              <a:gdLst/>
              <a:ahLst/>
              <a:cxnLst/>
              <a:rect l="l" t="t" r="r" b="b"/>
              <a:pathLst>
                <a:path w="17278" h="37349" extrusionOk="0">
                  <a:moveTo>
                    <a:pt x="11163" y="0"/>
                  </a:moveTo>
                  <a:cubicBezTo>
                    <a:pt x="6323" y="0"/>
                    <a:pt x="36" y="3112"/>
                    <a:pt x="1476" y="8681"/>
                  </a:cubicBezTo>
                  <a:cubicBezTo>
                    <a:pt x="2123" y="11187"/>
                    <a:pt x="3769" y="13538"/>
                    <a:pt x="3717" y="16196"/>
                  </a:cubicBezTo>
                  <a:cubicBezTo>
                    <a:pt x="3662" y="18917"/>
                    <a:pt x="1212" y="20628"/>
                    <a:pt x="639" y="23124"/>
                  </a:cubicBezTo>
                  <a:cubicBezTo>
                    <a:pt x="1" y="25904"/>
                    <a:pt x="2430" y="27551"/>
                    <a:pt x="4055" y="29340"/>
                  </a:cubicBezTo>
                  <a:cubicBezTo>
                    <a:pt x="5014" y="30396"/>
                    <a:pt x="5623" y="31703"/>
                    <a:pt x="5501" y="33147"/>
                  </a:cubicBezTo>
                  <a:cubicBezTo>
                    <a:pt x="5415" y="34152"/>
                    <a:pt x="4866" y="34949"/>
                    <a:pt x="4407" y="35813"/>
                  </a:cubicBezTo>
                  <a:cubicBezTo>
                    <a:pt x="3880" y="36809"/>
                    <a:pt x="4475" y="37349"/>
                    <a:pt x="5386" y="37349"/>
                  </a:cubicBezTo>
                  <a:cubicBezTo>
                    <a:pt x="5467" y="37349"/>
                    <a:pt x="5550" y="37345"/>
                    <a:pt x="5634" y="37336"/>
                  </a:cubicBezTo>
                  <a:cubicBezTo>
                    <a:pt x="7627" y="37140"/>
                    <a:pt x="8957" y="35266"/>
                    <a:pt x="9127" y="33395"/>
                  </a:cubicBezTo>
                  <a:cubicBezTo>
                    <a:pt x="9356" y="30882"/>
                    <a:pt x="7134" y="28716"/>
                    <a:pt x="7661" y="26226"/>
                  </a:cubicBezTo>
                  <a:cubicBezTo>
                    <a:pt x="8087" y="24205"/>
                    <a:pt x="9813" y="22698"/>
                    <a:pt x="10050" y="20628"/>
                  </a:cubicBezTo>
                  <a:cubicBezTo>
                    <a:pt x="10344" y="18039"/>
                    <a:pt x="8113" y="16048"/>
                    <a:pt x="7498" y="13669"/>
                  </a:cubicBezTo>
                  <a:cubicBezTo>
                    <a:pt x="6706" y="10605"/>
                    <a:pt x="6859" y="7895"/>
                    <a:pt x="9255" y="6698"/>
                  </a:cubicBezTo>
                  <a:cubicBezTo>
                    <a:pt x="11516" y="5571"/>
                    <a:pt x="15385" y="4596"/>
                    <a:pt x="16510" y="2410"/>
                  </a:cubicBezTo>
                  <a:cubicBezTo>
                    <a:pt x="17277" y="921"/>
                    <a:pt x="13500" y="240"/>
                    <a:pt x="12697" y="114"/>
                  </a:cubicBezTo>
                  <a:cubicBezTo>
                    <a:pt x="12608" y="100"/>
                    <a:pt x="12520" y="88"/>
                    <a:pt x="12428" y="76"/>
                  </a:cubicBezTo>
                  <a:cubicBezTo>
                    <a:pt x="12023" y="26"/>
                    <a:pt x="11599" y="0"/>
                    <a:pt x="111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" name="Google Shape;2070;p49">
              <a:extLst>
                <a:ext uri="{FF2B5EF4-FFF2-40B4-BE49-F238E27FC236}">
                  <a16:creationId xmlns:a16="http://schemas.microsoft.com/office/drawing/2014/main" id="{FE6673D6-5D6C-4AB6-856C-7418A5162895}"/>
                </a:ext>
              </a:extLst>
            </p:cNvPr>
            <p:cNvSpPr/>
            <p:nvPr/>
          </p:nvSpPr>
          <p:spPr>
            <a:xfrm>
              <a:off x="2055375" y="2175325"/>
              <a:ext cx="214325" cy="185100"/>
            </a:xfrm>
            <a:custGeom>
              <a:avLst/>
              <a:gdLst/>
              <a:ahLst/>
              <a:cxnLst/>
              <a:rect l="l" t="t" r="r" b="b"/>
              <a:pathLst>
                <a:path w="8573" h="7404" extrusionOk="0">
                  <a:moveTo>
                    <a:pt x="7023" y="1"/>
                  </a:moveTo>
                  <a:cubicBezTo>
                    <a:pt x="6890" y="1"/>
                    <a:pt x="6749" y="6"/>
                    <a:pt x="6603" y="17"/>
                  </a:cubicBezTo>
                  <a:cubicBezTo>
                    <a:pt x="6307" y="57"/>
                    <a:pt x="5973" y="89"/>
                    <a:pt x="5643" y="189"/>
                  </a:cubicBezTo>
                  <a:cubicBezTo>
                    <a:pt x="5302" y="272"/>
                    <a:pt x="4958" y="400"/>
                    <a:pt x="4611" y="556"/>
                  </a:cubicBezTo>
                  <a:cubicBezTo>
                    <a:pt x="4259" y="703"/>
                    <a:pt x="3928" y="913"/>
                    <a:pt x="3586" y="1120"/>
                  </a:cubicBezTo>
                  <a:cubicBezTo>
                    <a:pt x="3270" y="1357"/>
                    <a:pt x="2933" y="1589"/>
                    <a:pt x="2644" y="1867"/>
                  </a:cubicBezTo>
                  <a:cubicBezTo>
                    <a:pt x="2367" y="2153"/>
                    <a:pt x="2058" y="2417"/>
                    <a:pt x="1834" y="2738"/>
                  </a:cubicBezTo>
                  <a:cubicBezTo>
                    <a:pt x="1597" y="3047"/>
                    <a:pt x="1346" y="3343"/>
                    <a:pt x="1174" y="3669"/>
                  </a:cubicBezTo>
                  <a:cubicBezTo>
                    <a:pt x="991" y="3989"/>
                    <a:pt x="817" y="4300"/>
                    <a:pt x="675" y="4603"/>
                  </a:cubicBezTo>
                  <a:cubicBezTo>
                    <a:pt x="548" y="4915"/>
                    <a:pt x="440" y="5212"/>
                    <a:pt x="345" y="5488"/>
                  </a:cubicBezTo>
                  <a:cubicBezTo>
                    <a:pt x="255" y="5737"/>
                    <a:pt x="189" y="5995"/>
                    <a:pt x="147" y="6258"/>
                  </a:cubicBezTo>
                  <a:cubicBezTo>
                    <a:pt x="96" y="6489"/>
                    <a:pt x="71" y="6698"/>
                    <a:pt x="48" y="6866"/>
                  </a:cubicBezTo>
                  <a:cubicBezTo>
                    <a:pt x="23" y="7044"/>
                    <a:pt x="7" y="7224"/>
                    <a:pt x="0" y="7404"/>
                  </a:cubicBezTo>
                  <a:cubicBezTo>
                    <a:pt x="0" y="7404"/>
                    <a:pt x="158" y="7270"/>
                    <a:pt x="395" y="7030"/>
                  </a:cubicBezTo>
                  <a:cubicBezTo>
                    <a:pt x="512" y="6911"/>
                    <a:pt x="657" y="6767"/>
                    <a:pt x="804" y="6595"/>
                  </a:cubicBezTo>
                  <a:cubicBezTo>
                    <a:pt x="950" y="6423"/>
                    <a:pt x="1124" y="6236"/>
                    <a:pt x="1317" y="6040"/>
                  </a:cubicBezTo>
                  <a:cubicBezTo>
                    <a:pt x="1504" y="5840"/>
                    <a:pt x="1699" y="5623"/>
                    <a:pt x="1895" y="5391"/>
                  </a:cubicBezTo>
                  <a:cubicBezTo>
                    <a:pt x="2102" y="5167"/>
                    <a:pt x="2328" y="4942"/>
                    <a:pt x="2541" y="4697"/>
                  </a:cubicBezTo>
                  <a:cubicBezTo>
                    <a:pt x="2745" y="4443"/>
                    <a:pt x="3006" y="4236"/>
                    <a:pt x="3228" y="3985"/>
                  </a:cubicBezTo>
                  <a:cubicBezTo>
                    <a:pt x="3451" y="3733"/>
                    <a:pt x="3712" y="3524"/>
                    <a:pt x="3950" y="3287"/>
                  </a:cubicBezTo>
                  <a:cubicBezTo>
                    <a:pt x="4183" y="3044"/>
                    <a:pt x="4458" y="2857"/>
                    <a:pt x="4692" y="2626"/>
                  </a:cubicBezTo>
                  <a:cubicBezTo>
                    <a:pt x="4956" y="2437"/>
                    <a:pt x="5197" y="2214"/>
                    <a:pt x="5454" y="2039"/>
                  </a:cubicBezTo>
                  <a:cubicBezTo>
                    <a:pt x="5709" y="1856"/>
                    <a:pt x="5956" y="1675"/>
                    <a:pt x="6204" y="1524"/>
                  </a:cubicBezTo>
                  <a:cubicBezTo>
                    <a:pt x="6445" y="1351"/>
                    <a:pt x="6693" y="1228"/>
                    <a:pt x="6916" y="1084"/>
                  </a:cubicBezTo>
                  <a:cubicBezTo>
                    <a:pt x="7373" y="826"/>
                    <a:pt x="7782" y="627"/>
                    <a:pt x="8084" y="488"/>
                  </a:cubicBezTo>
                  <a:cubicBezTo>
                    <a:pt x="8382" y="358"/>
                    <a:pt x="8573" y="284"/>
                    <a:pt x="8573" y="284"/>
                  </a:cubicBezTo>
                  <a:cubicBezTo>
                    <a:pt x="8573" y="284"/>
                    <a:pt x="8394" y="189"/>
                    <a:pt x="8052" y="108"/>
                  </a:cubicBezTo>
                  <a:cubicBezTo>
                    <a:pt x="7793" y="49"/>
                    <a:pt x="7442" y="1"/>
                    <a:pt x="70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" name="Google Shape;2071;p49">
              <a:extLst>
                <a:ext uri="{FF2B5EF4-FFF2-40B4-BE49-F238E27FC236}">
                  <a16:creationId xmlns:a16="http://schemas.microsoft.com/office/drawing/2014/main" id="{BC173957-0CCC-4EED-8009-747A3F462518}"/>
                </a:ext>
              </a:extLst>
            </p:cNvPr>
            <p:cNvSpPr/>
            <p:nvPr/>
          </p:nvSpPr>
          <p:spPr>
            <a:xfrm>
              <a:off x="2172850" y="2398675"/>
              <a:ext cx="124125" cy="148600"/>
            </a:xfrm>
            <a:custGeom>
              <a:avLst/>
              <a:gdLst/>
              <a:ahLst/>
              <a:cxnLst/>
              <a:rect l="l" t="t" r="r" b="b"/>
              <a:pathLst>
                <a:path w="4965" h="5944" extrusionOk="0">
                  <a:moveTo>
                    <a:pt x="2472" y="1"/>
                  </a:moveTo>
                  <a:cubicBezTo>
                    <a:pt x="2216" y="1"/>
                    <a:pt x="1955" y="46"/>
                    <a:pt x="1701" y="142"/>
                  </a:cubicBezTo>
                  <a:cubicBezTo>
                    <a:pt x="571" y="567"/>
                    <a:pt x="1" y="1829"/>
                    <a:pt x="427" y="2959"/>
                  </a:cubicBezTo>
                  <a:cubicBezTo>
                    <a:pt x="798" y="3941"/>
                    <a:pt x="1553" y="5944"/>
                    <a:pt x="3088" y="5944"/>
                  </a:cubicBezTo>
                  <a:cubicBezTo>
                    <a:pt x="3319" y="5944"/>
                    <a:pt x="3567" y="5899"/>
                    <a:pt x="3834" y="5798"/>
                  </a:cubicBezTo>
                  <a:cubicBezTo>
                    <a:pt x="4964" y="5371"/>
                    <a:pt x="4944" y="2546"/>
                    <a:pt x="4518" y="1416"/>
                  </a:cubicBezTo>
                  <a:cubicBezTo>
                    <a:pt x="4187" y="540"/>
                    <a:pt x="3356" y="1"/>
                    <a:pt x="24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6022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153158BC-6D64-47BA-988B-78567B0EDD5F}"/>
              </a:ext>
            </a:extLst>
          </p:cNvPr>
          <p:cNvSpPr/>
          <p:nvPr/>
        </p:nvSpPr>
        <p:spPr>
          <a:xfrm>
            <a:off x="977047" y="1997650"/>
            <a:ext cx="7783568" cy="10937253"/>
          </a:xfrm>
          <a:custGeom>
            <a:avLst/>
            <a:gdLst>
              <a:gd name="connsiteX0" fmla="*/ 734763 w 7783791"/>
              <a:gd name="connsiteY0" fmla="*/ 10930188 h 10937568"/>
              <a:gd name="connsiteX1" fmla="*/ 7059765 w 7783791"/>
              <a:gd name="connsiteY1" fmla="*/ 10930188 h 10937568"/>
              <a:gd name="connsiteX2" fmla="*/ 7769365 w 7783791"/>
              <a:gd name="connsiteY2" fmla="*/ 10220588 h 10937568"/>
              <a:gd name="connsiteX3" fmla="*/ 7769365 w 7783791"/>
              <a:gd name="connsiteY3" fmla="*/ 734763 h 10937568"/>
              <a:gd name="connsiteX4" fmla="*/ 7059765 w 7783791"/>
              <a:gd name="connsiteY4" fmla="*/ 25163 h 10937568"/>
              <a:gd name="connsiteX5" fmla="*/ 734763 w 7783791"/>
              <a:gd name="connsiteY5" fmla="*/ 25163 h 10937568"/>
              <a:gd name="connsiteX6" fmla="*/ 25163 w 7783791"/>
              <a:gd name="connsiteY6" fmla="*/ 734763 h 10937568"/>
              <a:gd name="connsiteX7" fmla="*/ 25163 w 7783791"/>
              <a:gd name="connsiteY7" fmla="*/ 10220924 h 10937568"/>
              <a:gd name="connsiteX8" fmla="*/ 734763 w 7783791"/>
              <a:gd name="connsiteY8" fmla="*/ 10930188 h 1093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3791" h="10937568">
                <a:moveTo>
                  <a:pt x="734763" y="10930188"/>
                </a:moveTo>
                <a:lnTo>
                  <a:pt x="7059765" y="10930188"/>
                </a:lnTo>
                <a:cubicBezTo>
                  <a:pt x="7451639" y="10930188"/>
                  <a:pt x="7769365" y="10612461"/>
                  <a:pt x="7769365" y="10220588"/>
                </a:cubicBezTo>
                <a:lnTo>
                  <a:pt x="7769365" y="734763"/>
                </a:lnTo>
                <a:cubicBezTo>
                  <a:pt x="7769365" y="342889"/>
                  <a:pt x="7451639" y="25163"/>
                  <a:pt x="7059765" y="25163"/>
                </a:cubicBezTo>
                <a:lnTo>
                  <a:pt x="734763" y="25163"/>
                </a:lnTo>
                <a:cubicBezTo>
                  <a:pt x="342889" y="25163"/>
                  <a:pt x="25163" y="342889"/>
                  <a:pt x="25163" y="734763"/>
                </a:cubicBezTo>
                <a:lnTo>
                  <a:pt x="25163" y="10220924"/>
                </a:lnTo>
                <a:cubicBezTo>
                  <a:pt x="25163" y="10612797"/>
                  <a:pt x="342889" y="10930188"/>
                  <a:pt x="734763" y="10930188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2438278"/>
            <a:endParaRPr lang="en-US" sz="4800">
              <a:solidFill>
                <a:srgbClr val="000000"/>
              </a:solidFill>
              <a:latin typeface="Montserrat Light 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C8E14DF-3F70-4A57-AF5A-1463B4FBF242}"/>
              </a:ext>
            </a:extLst>
          </p:cNvPr>
          <p:cNvSpPr/>
          <p:nvPr/>
        </p:nvSpPr>
        <p:spPr>
          <a:xfrm>
            <a:off x="1257523" y="1997650"/>
            <a:ext cx="7850667" cy="10937253"/>
          </a:xfrm>
          <a:custGeom>
            <a:avLst/>
            <a:gdLst>
              <a:gd name="connsiteX0" fmla="*/ 738118 w 7850893"/>
              <a:gd name="connsiteY0" fmla="*/ 10930188 h 10937568"/>
              <a:gd name="connsiteX1" fmla="*/ 7130893 w 7850893"/>
              <a:gd name="connsiteY1" fmla="*/ 10930188 h 10937568"/>
              <a:gd name="connsiteX2" fmla="*/ 7843848 w 7850893"/>
              <a:gd name="connsiteY2" fmla="*/ 10217233 h 10937568"/>
              <a:gd name="connsiteX3" fmla="*/ 7843848 w 7850893"/>
              <a:gd name="connsiteY3" fmla="*/ 738118 h 10937568"/>
              <a:gd name="connsiteX4" fmla="*/ 7130893 w 7850893"/>
              <a:gd name="connsiteY4" fmla="*/ 25163 h 10937568"/>
              <a:gd name="connsiteX5" fmla="*/ 738118 w 7850893"/>
              <a:gd name="connsiteY5" fmla="*/ 25163 h 10937568"/>
              <a:gd name="connsiteX6" fmla="*/ 25163 w 7850893"/>
              <a:gd name="connsiteY6" fmla="*/ 738118 h 10937568"/>
              <a:gd name="connsiteX7" fmla="*/ 25163 w 7850893"/>
              <a:gd name="connsiteY7" fmla="*/ 10217233 h 10937568"/>
              <a:gd name="connsiteX8" fmla="*/ 738118 w 7850893"/>
              <a:gd name="connsiteY8" fmla="*/ 10930188 h 1093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50893" h="10937568">
                <a:moveTo>
                  <a:pt x="738118" y="10930188"/>
                </a:moveTo>
                <a:lnTo>
                  <a:pt x="7130893" y="10930188"/>
                </a:lnTo>
                <a:cubicBezTo>
                  <a:pt x="7524780" y="10930188"/>
                  <a:pt x="7843848" y="10611120"/>
                  <a:pt x="7843848" y="10217233"/>
                </a:cubicBezTo>
                <a:lnTo>
                  <a:pt x="7843848" y="738118"/>
                </a:lnTo>
                <a:cubicBezTo>
                  <a:pt x="7843848" y="344231"/>
                  <a:pt x="7524780" y="25163"/>
                  <a:pt x="7130893" y="25163"/>
                </a:cubicBezTo>
                <a:lnTo>
                  <a:pt x="738118" y="25163"/>
                </a:lnTo>
                <a:cubicBezTo>
                  <a:pt x="344231" y="25163"/>
                  <a:pt x="25163" y="344231"/>
                  <a:pt x="25163" y="738118"/>
                </a:cubicBezTo>
                <a:lnTo>
                  <a:pt x="25163" y="10217233"/>
                </a:lnTo>
                <a:cubicBezTo>
                  <a:pt x="25163" y="10611120"/>
                  <a:pt x="344231" y="10930188"/>
                  <a:pt x="738118" y="1093018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2438278"/>
            <a:endParaRPr lang="en-US" sz="4800">
              <a:solidFill>
                <a:srgbClr val="000000"/>
              </a:solidFill>
              <a:latin typeface="Montserrat Light 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1AC1CFE-FDBF-4E3A-BB92-E781341A9B6A}"/>
              </a:ext>
            </a:extLst>
          </p:cNvPr>
          <p:cNvSpPr/>
          <p:nvPr/>
        </p:nvSpPr>
        <p:spPr>
          <a:xfrm>
            <a:off x="1257523" y="1997650"/>
            <a:ext cx="7850667" cy="10937253"/>
          </a:xfrm>
          <a:custGeom>
            <a:avLst/>
            <a:gdLst>
              <a:gd name="connsiteX0" fmla="*/ 7446606 w 7850893"/>
              <a:gd name="connsiteY0" fmla="*/ 324437 h 10937568"/>
              <a:gd name="connsiteX1" fmla="*/ 7544910 w 7850893"/>
              <a:gd name="connsiteY1" fmla="*/ 422740 h 10937568"/>
              <a:gd name="connsiteX2" fmla="*/ 7544910 w 7850893"/>
              <a:gd name="connsiteY2" fmla="*/ 10532946 h 10937568"/>
              <a:gd name="connsiteX3" fmla="*/ 7446606 w 7850893"/>
              <a:gd name="connsiteY3" fmla="*/ 10631250 h 10937568"/>
              <a:gd name="connsiteX4" fmla="*/ 422740 w 7850893"/>
              <a:gd name="connsiteY4" fmla="*/ 10631250 h 10937568"/>
              <a:gd name="connsiteX5" fmla="*/ 324436 w 7850893"/>
              <a:gd name="connsiteY5" fmla="*/ 10532946 h 10937568"/>
              <a:gd name="connsiteX6" fmla="*/ 324436 w 7850893"/>
              <a:gd name="connsiteY6" fmla="*/ 422740 h 10937568"/>
              <a:gd name="connsiteX7" fmla="*/ 422740 w 7850893"/>
              <a:gd name="connsiteY7" fmla="*/ 324437 h 10937568"/>
              <a:gd name="connsiteX8" fmla="*/ 7446606 w 7850893"/>
              <a:gd name="connsiteY8" fmla="*/ 324437 h 10937568"/>
              <a:gd name="connsiteX9" fmla="*/ 7446606 w 7850893"/>
              <a:gd name="connsiteY9" fmla="*/ 324437 h 10937568"/>
              <a:gd name="connsiteX10" fmla="*/ 7446606 w 7850893"/>
              <a:gd name="connsiteY10" fmla="*/ 25163 h 10937568"/>
              <a:gd name="connsiteX11" fmla="*/ 422740 w 7850893"/>
              <a:gd name="connsiteY11" fmla="*/ 25163 h 10937568"/>
              <a:gd name="connsiteX12" fmla="*/ 25163 w 7850893"/>
              <a:gd name="connsiteY12" fmla="*/ 422740 h 10937568"/>
              <a:gd name="connsiteX13" fmla="*/ 25163 w 7850893"/>
              <a:gd name="connsiteY13" fmla="*/ 10532946 h 10937568"/>
              <a:gd name="connsiteX14" fmla="*/ 422740 w 7850893"/>
              <a:gd name="connsiteY14" fmla="*/ 10930523 h 10937568"/>
              <a:gd name="connsiteX15" fmla="*/ 7446606 w 7850893"/>
              <a:gd name="connsiteY15" fmla="*/ 10930523 h 10937568"/>
              <a:gd name="connsiteX16" fmla="*/ 7844184 w 7850893"/>
              <a:gd name="connsiteY16" fmla="*/ 10532946 h 10937568"/>
              <a:gd name="connsiteX17" fmla="*/ 7844184 w 7850893"/>
              <a:gd name="connsiteY17" fmla="*/ 422740 h 10937568"/>
              <a:gd name="connsiteX18" fmla="*/ 7446606 w 7850893"/>
              <a:gd name="connsiteY18" fmla="*/ 25163 h 10937568"/>
              <a:gd name="connsiteX19" fmla="*/ 7446606 w 7850893"/>
              <a:gd name="connsiteY19" fmla="*/ 25163 h 1093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850893" h="10937568">
                <a:moveTo>
                  <a:pt x="7446606" y="324437"/>
                </a:moveTo>
                <a:cubicBezTo>
                  <a:pt x="7500623" y="324437"/>
                  <a:pt x="7544910" y="368388"/>
                  <a:pt x="7544910" y="422740"/>
                </a:cubicBezTo>
                <a:lnTo>
                  <a:pt x="7544910" y="10532946"/>
                </a:lnTo>
                <a:cubicBezTo>
                  <a:pt x="7544910" y="10586963"/>
                  <a:pt x="7500958" y="10631250"/>
                  <a:pt x="7446606" y="10631250"/>
                </a:cubicBezTo>
                <a:lnTo>
                  <a:pt x="422740" y="10631250"/>
                </a:lnTo>
                <a:cubicBezTo>
                  <a:pt x="368724" y="10631250"/>
                  <a:pt x="324436" y="10587298"/>
                  <a:pt x="324436" y="10532946"/>
                </a:cubicBezTo>
                <a:lnTo>
                  <a:pt x="324436" y="422740"/>
                </a:lnTo>
                <a:cubicBezTo>
                  <a:pt x="324436" y="368724"/>
                  <a:pt x="368388" y="324437"/>
                  <a:pt x="422740" y="324437"/>
                </a:cubicBezTo>
                <a:lnTo>
                  <a:pt x="7446606" y="324437"/>
                </a:lnTo>
                <a:lnTo>
                  <a:pt x="7446606" y="324437"/>
                </a:lnTo>
                <a:close/>
                <a:moveTo>
                  <a:pt x="7446606" y="25163"/>
                </a:moveTo>
                <a:lnTo>
                  <a:pt x="422740" y="25163"/>
                </a:lnTo>
                <a:cubicBezTo>
                  <a:pt x="203318" y="25163"/>
                  <a:pt x="25163" y="202982"/>
                  <a:pt x="25163" y="422740"/>
                </a:cubicBezTo>
                <a:lnTo>
                  <a:pt x="25163" y="10532946"/>
                </a:lnTo>
                <a:cubicBezTo>
                  <a:pt x="25163" y="10752369"/>
                  <a:pt x="202982" y="10930523"/>
                  <a:pt x="422740" y="10930523"/>
                </a:cubicBezTo>
                <a:lnTo>
                  <a:pt x="7446606" y="10930523"/>
                </a:lnTo>
                <a:cubicBezTo>
                  <a:pt x="7666029" y="10930523"/>
                  <a:pt x="7844184" y="10752703"/>
                  <a:pt x="7844184" y="10532946"/>
                </a:cubicBezTo>
                <a:lnTo>
                  <a:pt x="7844184" y="422740"/>
                </a:lnTo>
                <a:cubicBezTo>
                  <a:pt x="7843848" y="202982"/>
                  <a:pt x="7666029" y="25163"/>
                  <a:pt x="7446606" y="25163"/>
                </a:cubicBezTo>
                <a:lnTo>
                  <a:pt x="7446606" y="2516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2438278"/>
            <a:endParaRPr lang="en-US" sz="4800">
              <a:solidFill>
                <a:srgbClr val="000000"/>
              </a:solidFill>
              <a:latin typeface="Montserrat Light 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B4BDA7B-EECB-48A1-B997-4E4678DF8F3C}"/>
              </a:ext>
            </a:extLst>
          </p:cNvPr>
          <p:cNvSpPr/>
          <p:nvPr/>
        </p:nvSpPr>
        <p:spPr>
          <a:xfrm>
            <a:off x="3367140" y="610363"/>
            <a:ext cx="3791133" cy="2012991"/>
          </a:xfrm>
          <a:custGeom>
            <a:avLst/>
            <a:gdLst>
              <a:gd name="connsiteX0" fmla="*/ 3271539 w 3791243"/>
              <a:gd name="connsiteY0" fmla="*/ 733757 h 2013049"/>
              <a:gd name="connsiteX1" fmla="*/ 2644810 w 3791243"/>
              <a:gd name="connsiteY1" fmla="*/ 733757 h 2013049"/>
              <a:gd name="connsiteX2" fmla="*/ 1898304 w 3791243"/>
              <a:gd name="connsiteY2" fmla="*/ 25163 h 2013049"/>
              <a:gd name="connsiteX3" fmla="*/ 1151798 w 3791243"/>
              <a:gd name="connsiteY3" fmla="*/ 733757 h 2013049"/>
              <a:gd name="connsiteX4" fmla="*/ 525068 w 3791243"/>
              <a:gd name="connsiteY4" fmla="*/ 733757 h 2013049"/>
              <a:gd name="connsiteX5" fmla="*/ 282496 w 3791243"/>
              <a:gd name="connsiteY5" fmla="*/ 909898 h 2013049"/>
              <a:gd name="connsiteX6" fmla="*/ 37239 w 3791243"/>
              <a:gd name="connsiteY6" fmla="*/ 1677541 h 2013049"/>
              <a:gd name="connsiteX7" fmla="*/ 279812 w 3791243"/>
              <a:gd name="connsiteY7" fmla="*/ 2005668 h 2013049"/>
              <a:gd name="connsiteX8" fmla="*/ 3516124 w 3791243"/>
              <a:gd name="connsiteY8" fmla="*/ 2005668 h 2013049"/>
              <a:gd name="connsiteX9" fmla="*/ 3758697 w 3791243"/>
              <a:gd name="connsiteY9" fmla="*/ 1677541 h 2013049"/>
              <a:gd name="connsiteX10" fmla="*/ 3513440 w 3791243"/>
              <a:gd name="connsiteY10" fmla="*/ 909898 h 2013049"/>
              <a:gd name="connsiteX11" fmla="*/ 3271539 w 3791243"/>
              <a:gd name="connsiteY11" fmla="*/ 733757 h 2013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791243" h="2013049">
                <a:moveTo>
                  <a:pt x="3271539" y="733757"/>
                </a:moveTo>
                <a:lnTo>
                  <a:pt x="2644810" y="733757"/>
                </a:lnTo>
                <a:cubicBezTo>
                  <a:pt x="2627699" y="339534"/>
                  <a:pt x="2300242" y="25163"/>
                  <a:pt x="1898304" y="25163"/>
                </a:cubicBezTo>
                <a:cubicBezTo>
                  <a:pt x="1496365" y="25163"/>
                  <a:pt x="1168909" y="339534"/>
                  <a:pt x="1151798" y="733757"/>
                </a:cubicBezTo>
                <a:lnTo>
                  <a:pt x="525068" y="733757"/>
                </a:lnTo>
                <a:cubicBezTo>
                  <a:pt x="414015" y="733757"/>
                  <a:pt x="316047" y="804884"/>
                  <a:pt x="282496" y="909898"/>
                </a:cubicBezTo>
                <a:lnTo>
                  <a:pt x="37239" y="1677541"/>
                </a:lnTo>
                <a:cubicBezTo>
                  <a:pt x="-14764" y="1839927"/>
                  <a:pt x="107696" y="2005668"/>
                  <a:pt x="279812" y="2005668"/>
                </a:cubicBezTo>
                <a:lnTo>
                  <a:pt x="3516124" y="2005668"/>
                </a:lnTo>
                <a:cubicBezTo>
                  <a:pt x="3688240" y="2005668"/>
                  <a:pt x="3810365" y="1839927"/>
                  <a:pt x="3758697" y="1677541"/>
                </a:cubicBezTo>
                <a:lnTo>
                  <a:pt x="3513440" y="909898"/>
                </a:lnTo>
                <a:cubicBezTo>
                  <a:pt x="3480561" y="804884"/>
                  <a:pt x="3382257" y="733757"/>
                  <a:pt x="3271539" y="733757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2438278"/>
            <a:endParaRPr lang="en-US" sz="4800">
              <a:solidFill>
                <a:srgbClr val="000000"/>
              </a:solidFill>
              <a:latin typeface="Montserrat Light 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AE1DFE0-DE00-4C79-8ACC-48C57B9CF865}"/>
              </a:ext>
            </a:extLst>
          </p:cNvPr>
          <p:cNvSpPr/>
          <p:nvPr/>
        </p:nvSpPr>
        <p:spPr>
          <a:xfrm>
            <a:off x="3529358" y="610363"/>
            <a:ext cx="3757584" cy="2012991"/>
          </a:xfrm>
          <a:custGeom>
            <a:avLst/>
            <a:gdLst>
              <a:gd name="connsiteX0" fmla="*/ 3242511 w 3757692"/>
              <a:gd name="connsiteY0" fmla="*/ 733757 h 2013049"/>
              <a:gd name="connsiteX1" fmla="*/ 2621150 w 3757692"/>
              <a:gd name="connsiteY1" fmla="*/ 733757 h 2013049"/>
              <a:gd name="connsiteX2" fmla="*/ 1881354 w 3757692"/>
              <a:gd name="connsiteY2" fmla="*/ 25163 h 2013049"/>
              <a:gd name="connsiteX3" fmla="*/ 1141559 w 3757692"/>
              <a:gd name="connsiteY3" fmla="*/ 733757 h 2013049"/>
              <a:gd name="connsiteX4" fmla="*/ 520197 w 3757692"/>
              <a:gd name="connsiteY4" fmla="*/ 733757 h 2013049"/>
              <a:gd name="connsiteX5" fmla="*/ 279973 w 3757692"/>
              <a:gd name="connsiteY5" fmla="*/ 909898 h 2013049"/>
              <a:gd name="connsiteX6" fmla="*/ 37065 w 3757692"/>
              <a:gd name="connsiteY6" fmla="*/ 1677541 h 2013049"/>
              <a:gd name="connsiteX7" fmla="*/ 277289 w 3757692"/>
              <a:gd name="connsiteY7" fmla="*/ 2005668 h 2013049"/>
              <a:gd name="connsiteX8" fmla="*/ 3485419 w 3757692"/>
              <a:gd name="connsiteY8" fmla="*/ 2005668 h 2013049"/>
              <a:gd name="connsiteX9" fmla="*/ 3725643 w 3757692"/>
              <a:gd name="connsiteY9" fmla="*/ 1677541 h 2013049"/>
              <a:gd name="connsiteX10" fmla="*/ 3482735 w 3757692"/>
              <a:gd name="connsiteY10" fmla="*/ 909898 h 2013049"/>
              <a:gd name="connsiteX11" fmla="*/ 3242511 w 3757692"/>
              <a:gd name="connsiteY11" fmla="*/ 733757 h 2013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757692" h="2013049">
                <a:moveTo>
                  <a:pt x="3242511" y="733757"/>
                </a:moveTo>
                <a:lnTo>
                  <a:pt x="2621150" y="733757"/>
                </a:lnTo>
                <a:cubicBezTo>
                  <a:pt x="2604375" y="339534"/>
                  <a:pt x="2279603" y="25163"/>
                  <a:pt x="1881354" y="25163"/>
                </a:cubicBezTo>
                <a:cubicBezTo>
                  <a:pt x="1483106" y="25163"/>
                  <a:pt x="1158334" y="339534"/>
                  <a:pt x="1141559" y="733757"/>
                </a:cubicBezTo>
                <a:lnTo>
                  <a:pt x="520197" y="733757"/>
                </a:lnTo>
                <a:cubicBezTo>
                  <a:pt x="410151" y="733757"/>
                  <a:pt x="312853" y="804884"/>
                  <a:pt x="279973" y="909898"/>
                </a:cubicBezTo>
                <a:lnTo>
                  <a:pt x="37065" y="1677541"/>
                </a:lnTo>
                <a:cubicBezTo>
                  <a:pt x="-14267" y="1839927"/>
                  <a:pt x="106851" y="2005668"/>
                  <a:pt x="277289" y="2005668"/>
                </a:cubicBezTo>
                <a:lnTo>
                  <a:pt x="3485419" y="2005668"/>
                </a:lnTo>
                <a:cubicBezTo>
                  <a:pt x="3655858" y="2005668"/>
                  <a:pt x="3777311" y="1839927"/>
                  <a:pt x="3725643" y="1677541"/>
                </a:cubicBezTo>
                <a:lnTo>
                  <a:pt x="3482735" y="909898"/>
                </a:lnTo>
                <a:cubicBezTo>
                  <a:pt x="3449520" y="804884"/>
                  <a:pt x="3352222" y="733757"/>
                  <a:pt x="3242511" y="73375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2438278"/>
            <a:endParaRPr lang="en-US" sz="4800">
              <a:solidFill>
                <a:srgbClr val="000000"/>
              </a:solidFill>
              <a:latin typeface="Montserrat Light 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A35629A-62A9-4DDF-BFA8-321CDAD5307D}"/>
              </a:ext>
            </a:extLst>
          </p:cNvPr>
          <p:cNvSpPr/>
          <p:nvPr/>
        </p:nvSpPr>
        <p:spPr>
          <a:xfrm>
            <a:off x="5313029" y="925397"/>
            <a:ext cx="536797" cy="872295"/>
          </a:xfrm>
          <a:custGeom>
            <a:avLst/>
            <a:gdLst>
              <a:gd name="connsiteX0" fmla="*/ 97633 w 536813"/>
              <a:gd name="connsiteY0" fmla="*/ 25163 h 872321"/>
              <a:gd name="connsiteX1" fmla="*/ 25163 w 536813"/>
              <a:gd name="connsiteY1" fmla="*/ 31538 h 872321"/>
              <a:gd name="connsiteX2" fmla="*/ 378118 w 536813"/>
              <a:gd name="connsiteY2" fmla="*/ 450588 h 872321"/>
              <a:gd name="connsiteX3" fmla="*/ 25163 w 536813"/>
              <a:gd name="connsiteY3" fmla="*/ 869637 h 872321"/>
              <a:gd name="connsiteX4" fmla="*/ 97633 w 536813"/>
              <a:gd name="connsiteY4" fmla="*/ 876012 h 872321"/>
              <a:gd name="connsiteX5" fmla="*/ 523057 w 536813"/>
              <a:gd name="connsiteY5" fmla="*/ 450588 h 872321"/>
              <a:gd name="connsiteX6" fmla="*/ 97633 w 536813"/>
              <a:gd name="connsiteY6" fmla="*/ 25163 h 872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813" h="872321">
                <a:moveTo>
                  <a:pt x="97633" y="25163"/>
                </a:moveTo>
                <a:cubicBezTo>
                  <a:pt x="72805" y="25163"/>
                  <a:pt x="48649" y="27512"/>
                  <a:pt x="25163" y="31538"/>
                </a:cubicBezTo>
                <a:cubicBezTo>
                  <a:pt x="225462" y="66095"/>
                  <a:pt x="378118" y="240559"/>
                  <a:pt x="378118" y="450588"/>
                </a:cubicBezTo>
                <a:cubicBezTo>
                  <a:pt x="378118" y="660616"/>
                  <a:pt x="225462" y="835416"/>
                  <a:pt x="25163" y="869637"/>
                </a:cubicBezTo>
                <a:cubicBezTo>
                  <a:pt x="48649" y="873664"/>
                  <a:pt x="73141" y="876012"/>
                  <a:pt x="97633" y="876012"/>
                </a:cubicBezTo>
                <a:cubicBezTo>
                  <a:pt x="332489" y="876012"/>
                  <a:pt x="523057" y="685443"/>
                  <a:pt x="523057" y="450588"/>
                </a:cubicBezTo>
                <a:cubicBezTo>
                  <a:pt x="523057" y="215732"/>
                  <a:pt x="332824" y="25163"/>
                  <a:pt x="97633" y="2516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2438278"/>
            <a:endParaRPr lang="en-US" sz="4800">
              <a:solidFill>
                <a:srgbClr val="000000"/>
              </a:solidFill>
              <a:latin typeface="Montserrat Light 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CD4A1D-4EE4-45C6-BF2E-76370E0F4B9E}"/>
              </a:ext>
            </a:extLst>
          </p:cNvPr>
          <p:cNvSpPr/>
          <p:nvPr/>
        </p:nvSpPr>
        <p:spPr>
          <a:xfrm>
            <a:off x="4960086" y="932107"/>
            <a:ext cx="738096" cy="872295"/>
          </a:xfrm>
          <a:custGeom>
            <a:avLst/>
            <a:gdLst>
              <a:gd name="connsiteX0" fmla="*/ 731073 w 738118"/>
              <a:gd name="connsiteY0" fmla="*/ 444213 h 872321"/>
              <a:gd name="connsiteX1" fmla="*/ 378118 w 738118"/>
              <a:gd name="connsiteY1" fmla="*/ 863263 h 872321"/>
              <a:gd name="connsiteX2" fmla="*/ 25163 w 738118"/>
              <a:gd name="connsiteY2" fmla="*/ 444213 h 872321"/>
              <a:gd name="connsiteX3" fmla="*/ 378118 w 738118"/>
              <a:gd name="connsiteY3" fmla="*/ 25163 h 872321"/>
              <a:gd name="connsiteX4" fmla="*/ 731073 w 738118"/>
              <a:gd name="connsiteY4" fmla="*/ 444213 h 872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8118" h="872321">
                <a:moveTo>
                  <a:pt x="731073" y="444213"/>
                </a:moveTo>
                <a:cubicBezTo>
                  <a:pt x="731073" y="675648"/>
                  <a:pt x="573050" y="863263"/>
                  <a:pt x="378118" y="863263"/>
                </a:cubicBezTo>
                <a:cubicBezTo>
                  <a:pt x="183186" y="863263"/>
                  <a:pt x="25163" y="675648"/>
                  <a:pt x="25163" y="444213"/>
                </a:cubicBezTo>
                <a:cubicBezTo>
                  <a:pt x="25163" y="212778"/>
                  <a:pt x="183186" y="25163"/>
                  <a:pt x="378118" y="25163"/>
                </a:cubicBezTo>
                <a:cubicBezTo>
                  <a:pt x="573049" y="25163"/>
                  <a:pt x="731073" y="212778"/>
                  <a:pt x="731073" y="444213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2438278"/>
            <a:endParaRPr lang="en-US" sz="4800">
              <a:solidFill>
                <a:srgbClr val="000000"/>
              </a:solidFill>
              <a:latin typeface="Montserrat Light 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B5FCDB2-7F5C-47C5-88CC-5C54A0D42D9E}"/>
              </a:ext>
            </a:extLst>
          </p:cNvPr>
          <p:cNvSpPr/>
          <p:nvPr/>
        </p:nvSpPr>
        <p:spPr>
          <a:xfrm>
            <a:off x="3925745" y="2005702"/>
            <a:ext cx="2952389" cy="335498"/>
          </a:xfrm>
          <a:custGeom>
            <a:avLst/>
            <a:gdLst>
              <a:gd name="connsiteX0" fmla="*/ 2805185 w 2952472"/>
              <a:gd name="connsiteY0" fmla="*/ 325778 h 335508"/>
              <a:gd name="connsiteX1" fmla="*/ 175471 w 2952472"/>
              <a:gd name="connsiteY1" fmla="*/ 325778 h 335508"/>
              <a:gd name="connsiteX2" fmla="*/ 25163 w 2952472"/>
              <a:gd name="connsiteY2" fmla="*/ 175471 h 335508"/>
              <a:gd name="connsiteX3" fmla="*/ 25163 w 2952472"/>
              <a:gd name="connsiteY3" fmla="*/ 175471 h 335508"/>
              <a:gd name="connsiteX4" fmla="*/ 175471 w 2952472"/>
              <a:gd name="connsiteY4" fmla="*/ 25163 h 335508"/>
              <a:gd name="connsiteX5" fmla="*/ 2805185 w 2952472"/>
              <a:gd name="connsiteY5" fmla="*/ 25163 h 335508"/>
              <a:gd name="connsiteX6" fmla="*/ 2955492 w 2952472"/>
              <a:gd name="connsiteY6" fmla="*/ 175471 h 335508"/>
              <a:gd name="connsiteX7" fmla="*/ 2955492 w 2952472"/>
              <a:gd name="connsiteY7" fmla="*/ 175471 h 335508"/>
              <a:gd name="connsiteX8" fmla="*/ 2805185 w 2952472"/>
              <a:gd name="connsiteY8" fmla="*/ 325778 h 335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52472" h="335508">
                <a:moveTo>
                  <a:pt x="2805185" y="325778"/>
                </a:moveTo>
                <a:lnTo>
                  <a:pt x="175471" y="325778"/>
                </a:lnTo>
                <a:cubicBezTo>
                  <a:pt x="92600" y="325778"/>
                  <a:pt x="25163" y="258341"/>
                  <a:pt x="25163" y="175471"/>
                </a:cubicBezTo>
                <a:lnTo>
                  <a:pt x="25163" y="175471"/>
                </a:lnTo>
                <a:cubicBezTo>
                  <a:pt x="25163" y="92600"/>
                  <a:pt x="92600" y="25163"/>
                  <a:pt x="175471" y="25163"/>
                </a:cubicBezTo>
                <a:lnTo>
                  <a:pt x="2805185" y="25163"/>
                </a:lnTo>
                <a:cubicBezTo>
                  <a:pt x="2888055" y="25163"/>
                  <a:pt x="2955492" y="92600"/>
                  <a:pt x="2955492" y="175471"/>
                </a:cubicBezTo>
                <a:lnTo>
                  <a:pt x="2955492" y="175471"/>
                </a:lnTo>
                <a:cubicBezTo>
                  <a:pt x="2955492" y="258341"/>
                  <a:pt x="2888391" y="325778"/>
                  <a:pt x="2805185" y="325778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2438278"/>
            <a:endParaRPr lang="en-US" sz="4800">
              <a:solidFill>
                <a:srgbClr val="000000"/>
              </a:solidFill>
              <a:latin typeface="Montserrat Light 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12321A4-4686-43AD-A1B2-5839468B80C4}"/>
              </a:ext>
            </a:extLst>
          </p:cNvPr>
          <p:cNvSpPr/>
          <p:nvPr/>
        </p:nvSpPr>
        <p:spPr>
          <a:xfrm>
            <a:off x="1802698" y="2933229"/>
            <a:ext cx="3522735" cy="3522735"/>
          </a:xfrm>
          <a:custGeom>
            <a:avLst/>
            <a:gdLst>
              <a:gd name="connsiteX0" fmla="*/ 2121256 w 3522836"/>
              <a:gd name="connsiteY0" fmla="*/ 387446 h 3522836"/>
              <a:gd name="connsiteX1" fmla="*/ 3141512 w 3522836"/>
              <a:gd name="connsiteY1" fmla="*/ 2121256 h 3522836"/>
              <a:gd name="connsiteX2" fmla="*/ 1407702 w 3522836"/>
              <a:gd name="connsiteY2" fmla="*/ 3141513 h 3522836"/>
              <a:gd name="connsiteX3" fmla="*/ 387446 w 3522836"/>
              <a:gd name="connsiteY3" fmla="*/ 1407702 h 3522836"/>
              <a:gd name="connsiteX4" fmla="*/ 2121256 w 3522836"/>
              <a:gd name="connsiteY4" fmla="*/ 387446 h 3522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2836" h="3522836">
                <a:moveTo>
                  <a:pt x="2121256" y="387446"/>
                </a:moveTo>
                <a:cubicBezTo>
                  <a:pt x="2881770" y="584488"/>
                  <a:pt x="3338555" y="1360741"/>
                  <a:pt x="3141512" y="2121256"/>
                </a:cubicBezTo>
                <a:cubicBezTo>
                  <a:pt x="2944470" y="2881770"/>
                  <a:pt x="2168217" y="3338555"/>
                  <a:pt x="1407702" y="3141513"/>
                </a:cubicBezTo>
                <a:cubicBezTo>
                  <a:pt x="647188" y="2944470"/>
                  <a:pt x="190403" y="2168217"/>
                  <a:pt x="387446" y="1407702"/>
                </a:cubicBezTo>
                <a:cubicBezTo>
                  <a:pt x="584488" y="647188"/>
                  <a:pt x="1360741" y="190403"/>
                  <a:pt x="2121256" y="387446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2438278"/>
            <a:endParaRPr lang="en-US" sz="4800">
              <a:solidFill>
                <a:srgbClr val="000000"/>
              </a:solidFill>
              <a:latin typeface="Montserrat Light 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ABFD6FC-9A9E-46DA-A047-BB363B82CB36}"/>
              </a:ext>
            </a:extLst>
          </p:cNvPr>
          <p:cNvSpPr/>
          <p:nvPr/>
        </p:nvSpPr>
        <p:spPr>
          <a:xfrm>
            <a:off x="1802588" y="6019348"/>
            <a:ext cx="3522735" cy="3522735"/>
          </a:xfrm>
          <a:custGeom>
            <a:avLst/>
            <a:gdLst>
              <a:gd name="connsiteX0" fmla="*/ 2121256 w 3522836"/>
              <a:gd name="connsiteY0" fmla="*/ 387446 h 3522836"/>
              <a:gd name="connsiteX1" fmla="*/ 3141512 w 3522836"/>
              <a:gd name="connsiteY1" fmla="*/ 2121256 h 3522836"/>
              <a:gd name="connsiteX2" fmla="*/ 1407702 w 3522836"/>
              <a:gd name="connsiteY2" fmla="*/ 3141512 h 3522836"/>
              <a:gd name="connsiteX3" fmla="*/ 387446 w 3522836"/>
              <a:gd name="connsiteY3" fmla="*/ 1407702 h 3522836"/>
              <a:gd name="connsiteX4" fmla="*/ 2121256 w 3522836"/>
              <a:gd name="connsiteY4" fmla="*/ 387446 h 3522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2836" h="3522836">
                <a:moveTo>
                  <a:pt x="2121256" y="387446"/>
                </a:moveTo>
                <a:cubicBezTo>
                  <a:pt x="2881770" y="584488"/>
                  <a:pt x="3338554" y="1360741"/>
                  <a:pt x="3141512" y="2121256"/>
                </a:cubicBezTo>
                <a:cubicBezTo>
                  <a:pt x="2944469" y="2881770"/>
                  <a:pt x="2168216" y="3338555"/>
                  <a:pt x="1407702" y="3141512"/>
                </a:cubicBezTo>
                <a:cubicBezTo>
                  <a:pt x="647188" y="2944470"/>
                  <a:pt x="190403" y="2168217"/>
                  <a:pt x="387446" y="1407702"/>
                </a:cubicBezTo>
                <a:cubicBezTo>
                  <a:pt x="584488" y="647188"/>
                  <a:pt x="1360741" y="190403"/>
                  <a:pt x="2121256" y="387446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2438278"/>
            <a:endParaRPr lang="en-US" sz="4800">
              <a:solidFill>
                <a:srgbClr val="000000"/>
              </a:solidFill>
              <a:latin typeface="Montserrat Light 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2CBED40-8C71-4A0C-9D59-68E6D72C73C5}"/>
              </a:ext>
            </a:extLst>
          </p:cNvPr>
          <p:cNvSpPr/>
          <p:nvPr/>
        </p:nvSpPr>
        <p:spPr>
          <a:xfrm>
            <a:off x="2125122" y="9419885"/>
            <a:ext cx="2885287" cy="2885287"/>
          </a:xfrm>
          <a:custGeom>
            <a:avLst/>
            <a:gdLst>
              <a:gd name="connsiteX0" fmla="*/ 2870273 w 2885371"/>
              <a:gd name="connsiteY0" fmla="*/ 1447718 h 2885370"/>
              <a:gd name="connsiteX1" fmla="*/ 1447718 w 2885371"/>
              <a:gd name="connsiteY1" fmla="*/ 2870273 h 2885370"/>
              <a:gd name="connsiteX2" fmla="*/ 25163 w 2885371"/>
              <a:gd name="connsiteY2" fmla="*/ 1447718 h 2885370"/>
              <a:gd name="connsiteX3" fmla="*/ 1447718 w 2885371"/>
              <a:gd name="connsiteY3" fmla="*/ 25163 h 2885370"/>
              <a:gd name="connsiteX4" fmla="*/ 2870273 w 2885371"/>
              <a:gd name="connsiteY4" fmla="*/ 1447718 h 2885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5371" h="2885370">
                <a:moveTo>
                  <a:pt x="2870273" y="1447718"/>
                </a:moveTo>
                <a:cubicBezTo>
                  <a:pt x="2870273" y="2233374"/>
                  <a:pt x="2233374" y="2870273"/>
                  <a:pt x="1447718" y="2870273"/>
                </a:cubicBezTo>
                <a:cubicBezTo>
                  <a:pt x="662063" y="2870273"/>
                  <a:pt x="25163" y="2233374"/>
                  <a:pt x="25163" y="1447718"/>
                </a:cubicBezTo>
                <a:cubicBezTo>
                  <a:pt x="25163" y="662063"/>
                  <a:pt x="662062" y="25163"/>
                  <a:pt x="1447718" y="25163"/>
                </a:cubicBezTo>
                <a:cubicBezTo>
                  <a:pt x="2233373" y="25163"/>
                  <a:pt x="2870273" y="662063"/>
                  <a:pt x="2870273" y="1447718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2438278"/>
            <a:endParaRPr lang="en-US" sz="4800">
              <a:solidFill>
                <a:srgbClr val="000000"/>
              </a:solidFill>
              <a:latin typeface="Montserrat Light 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D4B260B-B256-49AC-B624-1C0925A37910}"/>
              </a:ext>
            </a:extLst>
          </p:cNvPr>
          <p:cNvSpPr/>
          <p:nvPr/>
        </p:nvSpPr>
        <p:spPr>
          <a:xfrm>
            <a:off x="5883713" y="4055935"/>
            <a:ext cx="2415589" cy="335498"/>
          </a:xfrm>
          <a:custGeom>
            <a:avLst/>
            <a:gdLst>
              <a:gd name="connsiteX0" fmla="*/ 25163 w 2415659"/>
              <a:gd name="connsiteY0" fmla="*/ 25163 h 335508"/>
              <a:gd name="connsiteX1" fmla="*/ 2406937 w 2415659"/>
              <a:gd name="connsiteY1" fmla="*/ 25163 h 335508"/>
              <a:gd name="connsiteX2" fmla="*/ 2406937 w 2415659"/>
              <a:gd name="connsiteY2" fmla="*/ 334166 h 335508"/>
              <a:gd name="connsiteX3" fmla="*/ 25163 w 2415659"/>
              <a:gd name="connsiteY3" fmla="*/ 334166 h 335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5659" h="335508">
                <a:moveTo>
                  <a:pt x="25163" y="25163"/>
                </a:moveTo>
                <a:lnTo>
                  <a:pt x="2406937" y="25163"/>
                </a:lnTo>
                <a:lnTo>
                  <a:pt x="2406937" y="334166"/>
                </a:lnTo>
                <a:lnTo>
                  <a:pt x="25163" y="33416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2438278"/>
            <a:endParaRPr lang="en-US" sz="4800">
              <a:solidFill>
                <a:srgbClr val="000000"/>
              </a:solidFill>
              <a:latin typeface="Montserrat Light 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0E4606C-E68B-4510-9B37-FA226E186B32}"/>
              </a:ext>
            </a:extLst>
          </p:cNvPr>
          <p:cNvSpPr/>
          <p:nvPr/>
        </p:nvSpPr>
        <p:spPr>
          <a:xfrm>
            <a:off x="5883713" y="4518251"/>
            <a:ext cx="2415589" cy="335498"/>
          </a:xfrm>
          <a:custGeom>
            <a:avLst/>
            <a:gdLst>
              <a:gd name="connsiteX0" fmla="*/ 25163 w 2415659"/>
              <a:gd name="connsiteY0" fmla="*/ 25163 h 335508"/>
              <a:gd name="connsiteX1" fmla="*/ 2406937 w 2415659"/>
              <a:gd name="connsiteY1" fmla="*/ 25163 h 335508"/>
              <a:gd name="connsiteX2" fmla="*/ 2406937 w 2415659"/>
              <a:gd name="connsiteY2" fmla="*/ 334166 h 335508"/>
              <a:gd name="connsiteX3" fmla="*/ 25163 w 2415659"/>
              <a:gd name="connsiteY3" fmla="*/ 334166 h 335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5659" h="335508">
                <a:moveTo>
                  <a:pt x="25163" y="25163"/>
                </a:moveTo>
                <a:lnTo>
                  <a:pt x="2406937" y="25163"/>
                </a:lnTo>
                <a:lnTo>
                  <a:pt x="2406937" y="334166"/>
                </a:lnTo>
                <a:lnTo>
                  <a:pt x="25163" y="33416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2438278"/>
            <a:endParaRPr lang="en-US" sz="4800">
              <a:solidFill>
                <a:srgbClr val="000000"/>
              </a:solidFill>
              <a:latin typeface="Montserrat Light 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9D9FF73-5266-4195-9605-1956DEC43487}"/>
              </a:ext>
            </a:extLst>
          </p:cNvPr>
          <p:cNvSpPr/>
          <p:nvPr/>
        </p:nvSpPr>
        <p:spPr>
          <a:xfrm>
            <a:off x="5883713" y="4980233"/>
            <a:ext cx="2415589" cy="335498"/>
          </a:xfrm>
          <a:custGeom>
            <a:avLst/>
            <a:gdLst>
              <a:gd name="connsiteX0" fmla="*/ 25163 w 2415659"/>
              <a:gd name="connsiteY0" fmla="*/ 25163 h 335508"/>
              <a:gd name="connsiteX1" fmla="*/ 2406937 w 2415659"/>
              <a:gd name="connsiteY1" fmla="*/ 25163 h 335508"/>
              <a:gd name="connsiteX2" fmla="*/ 2406937 w 2415659"/>
              <a:gd name="connsiteY2" fmla="*/ 334167 h 335508"/>
              <a:gd name="connsiteX3" fmla="*/ 25163 w 2415659"/>
              <a:gd name="connsiteY3" fmla="*/ 334167 h 335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5659" h="335508">
                <a:moveTo>
                  <a:pt x="25163" y="25163"/>
                </a:moveTo>
                <a:lnTo>
                  <a:pt x="2406937" y="25163"/>
                </a:lnTo>
                <a:lnTo>
                  <a:pt x="2406937" y="334167"/>
                </a:lnTo>
                <a:lnTo>
                  <a:pt x="25163" y="33416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2438278"/>
            <a:endParaRPr lang="en-US" sz="4800">
              <a:solidFill>
                <a:srgbClr val="000000"/>
              </a:solidFill>
              <a:latin typeface="Montserrat Light 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4E62C43-D559-43C5-AF28-5C8295A547E7}"/>
              </a:ext>
            </a:extLst>
          </p:cNvPr>
          <p:cNvSpPr/>
          <p:nvPr/>
        </p:nvSpPr>
        <p:spPr>
          <a:xfrm>
            <a:off x="5871299" y="7142185"/>
            <a:ext cx="2415589" cy="335498"/>
          </a:xfrm>
          <a:custGeom>
            <a:avLst/>
            <a:gdLst>
              <a:gd name="connsiteX0" fmla="*/ 25163 w 2415659"/>
              <a:gd name="connsiteY0" fmla="*/ 25163 h 335508"/>
              <a:gd name="connsiteX1" fmla="*/ 2406936 w 2415659"/>
              <a:gd name="connsiteY1" fmla="*/ 25163 h 335508"/>
              <a:gd name="connsiteX2" fmla="*/ 2406936 w 2415659"/>
              <a:gd name="connsiteY2" fmla="*/ 334167 h 335508"/>
              <a:gd name="connsiteX3" fmla="*/ 25163 w 2415659"/>
              <a:gd name="connsiteY3" fmla="*/ 334167 h 335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5659" h="335508">
                <a:moveTo>
                  <a:pt x="25163" y="25163"/>
                </a:moveTo>
                <a:lnTo>
                  <a:pt x="2406936" y="25163"/>
                </a:lnTo>
                <a:lnTo>
                  <a:pt x="2406936" y="334167"/>
                </a:lnTo>
                <a:lnTo>
                  <a:pt x="25163" y="33416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2438278"/>
            <a:endParaRPr lang="en-US" sz="4800">
              <a:solidFill>
                <a:srgbClr val="000000"/>
              </a:solidFill>
              <a:latin typeface="Montserrat Light 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55405D0-194B-4CF6-B162-198980B9393B}"/>
              </a:ext>
            </a:extLst>
          </p:cNvPr>
          <p:cNvSpPr/>
          <p:nvPr/>
        </p:nvSpPr>
        <p:spPr>
          <a:xfrm>
            <a:off x="5871299" y="7604501"/>
            <a:ext cx="2415589" cy="335498"/>
          </a:xfrm>
          <a:custGeom>
            <a:avLst/>
            <a:gdLst>
              <a:gd name="connsiteX0" fmla="*/ 25163 w 2415659"/>
              <a:gd name="connsiteY0" fmla="*/ 25163 h 335508"/>
              <a:gd name="connsiteX1" fmla="*/ 2406936 w 2415659"/>
              <a:gd name="connsiteY1" fmla="*/ 25163 h 335508"/>
              <a:gd name="connsiteX2" fmla="*/ 2406936 w 2415659"/>
              <a:gd name="connsiteY2" fmla="*/ 334167 h 335508"/>
              <a:gd name="connsiteX3" fmla="*/ 25163 w 2415659"/>
              <a:gd name="connsiteY3" fmla="*/ 334167 h 335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5659" h="335508">
                <a:moveTo>
                  <a:pt x="25163" y="25163"/>
                </a:moveTo>
                <a:lnTo>
                  <a:pt x="2406936" y="25163"/>
                </a:lnTo>
                <a:lnTo>
                  <a:pt x="2406936" y="334167"/>
                </a:lnTo>
                <a:lnTo>
                  <a:pt x="25163" y="33416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2438278"/>
            <a:endParaRPr lang="en-US" sz="4800">
              <a:solidFill>
                <a:srgbClr val="000000"/>
              </a:solidFill>
              <a:latin typeface="Montserrat Light 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FB5DA0F-0ABC-4FC0-A7F4-15CB9ABAB56C}"/>
              </a:ext>
            </a:extLst>
          </p:cNvPr>
          <p:cNvSpPr/>
          <p:nvPr/>
        </p:nvSpPr>
        <p:spPr>
          <a:xfrm>
            <a:off x="5871299" y="8066483"/>
            <a:ext cx="2415589" cy="335498"/>
          </a:xfrm>
          <a:custGeom>
            <a:avLst/>
            <a:gdLst>
              <a:gd name="connsiteX0" fmla="*/ 25163 w 2415659"/>
              <a:gd name="connsiteY0" fmla="*/ 25163 h 335508"/>
              <a:gd name="connsiteX1" fmla="*/ 2406936 w 2415659"/>
              <a:gd name="connsiteY1" fmla="*/ 25163 h 335508"/>
              <a:gd name="connsiteX2" fmla="*/ 2406936 w 2415659"/>
              <a:gd name="connsiteY2" fmla="*/ 334166 h 335508"/>
              <a:gd name="connsiteX3" fmla="*/ 25163 w 2415659"/>
              <a:gd name="connsiteY3" fmla="*/ 334166 h 335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5659" h="335508">
                <a:moveTo>
                  <a:pt x="25163" y="25163"/>
                </a:moveTo>
                <a:lnTo>
                  <a:pt x="2406936" y="25163"/>
                </a:lnTo>
                <a:lnTo>
                  <a:pt x="2406936" y="334166"/>
                </a:lnTo>
                <a:lnTo>
                  <a:pt x="25163" y="33416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2438278"/>
            <a:endParaRPr lang="en-US" sz="4800">
              <a:solidFill>
                <a:srgbClr val="000000"/>
              </a:solidFill>
              <a:latin typeface="Montserrat Light 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02B4051-8D23-4609-B16A-C4E4AD4477AC}"/>
              </a:ext>
            </a:extLst>
          </p:cNvPr>
          <p:cNvSpPr/>
          <p:nvPr/>
        </p:nvSpPr>
        <p:spPr>
          <a:xfrm>
            <a:off x="5883713" y="10225752"/>
            <a:ext cx="2415589" cy="335498"/>
          </a:xfrm>
          <a:custGeom>
            <a:avLst/>
            <a:gdLst>
              <a:gd name="connsiteX0" fmla="*/ 25163 w 2415659"/>
              <a:gd name="connsiteY0" fmla="*/ 25163 h 335508"/>
              <a:gd name="connsiteX1" fmla="*/ 2406937 w 2415659"/>
              <a:gd name="connsiteY1" fmla="*/ 25163 h 335508"/>
              <a:gd name="connsiteX2" fmla="*/ 2406937 w 2415659"/>
              <a:gd name="connsiteY2" fmla="*/ 334166 h 335508"/>
              <a:gd name="connsiteX3" fmla="*/ 25163 w 2415659"/>
              <a:gd name="connsiteY3" fmla="*/ 334166 h 335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5659" h="335508">
                <a:moveTo>
                  <a:pt x="25163" y="25163"/>
                </a:moveTo>
                <a:lnTo>
                  <a:pt x="2406937" y="25163"/>
                </a:lnTo>
                <a:lnTo>
                  <a:pt x="2406937" y="334166"/>
                </a:lnTo>
                <a:lnTo>
                  <a:pt x="25163" y="33416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2438278"/>
            <a:endParaRPr lang="en-US" sz="4800">
              <a:solidFill>
                <a:srgbClr val="000000"/>
              </a:solidFill>
              <a:latin typeface="Montserrat Light 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E6208C6-1E28-49FC-8F75-784FC82ABCEE}"/>
              </a:ext>
            </a:extLst>
          </p:cNvPr>
          <p:cNvSpPr/>
          <p:nvPr/>
        </p:nvSpPr>
        <p:spPr>
          <a:xfrm>
            <a:off x="5883713" y="10688069"/>
            <a:ext cx="2415589" cy="335498"/>
          </a:xfrm>
          <a:custGeom>
            <a:avLst/>
            <a:gdLst>
              <a:gd name="connsiteX0" fmla="*/ 25163 w 2415659"/>
              <a:gd name="connsiteY0" fmla="*/ 25163 h 335508"/>
              <a:gd name="connsiteX1" fmla="*/ 2406937 w 2415659"/>
              <a:gd name="connsiteY1" fmla="*/ 25163 h 335508"/>
              <a:gd name="connsiteX2" fmla="*/ 2406937 w 2415659"/>
              <a:gd name="connsiteY2" fmla="*/ 334166 h 335508"/>
              <a:gd name="connsiteX3" fmla="*/ 25163 w 2415659"/>
              <a:gd name="connsiteY3" fmla="*/ 334166 h 335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5659" h="335508">
                <a:moveTo>
                  <a:pt x="25163" y="25163"/>
                </a:moveTo>
                <a:lnTo>
                  <a:pt x="2406937" y="25163"/>
                </a:lnTo>
                <a:lnTo>
                  <a:pt x="2406937" y="334166"/>
                </a:lnTo>
                <a:lnTo>
                  <a:pt x="25163" y="33416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2438278"/>
            <a:endParaRPr lang="en-US" sz="4800">
              <a:solidFill>
                <a:srgbClr val="000000"/>
              </a:solidFill>
              <a:latin typeface="Montserrat Light 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2D33326-2648-4D2A-8255-8FAB3B9CDBDB}"/>
              </a:ext>
            </a:extLst>
          </p:cNvPr>
          <p:cNvSpPr/>
          <p:nvPr/>
        </p:nvSpPr>
        <p:spPr>
          <a:xfrm>
            <a:off x="5883713" y="11150051"/>
            <a:ext cx="2415589" cy="335498"/>
          </a:xfrm>
          <a:custGeom>
            <a:avLst/>
            <a:gdLst>
              <a:gd name="connsiteX0" fmla="*/ 25163 w 2415659"/>
              <a:gd name="connsiteY0" fmla="*/ 25164 h 335508"/>
              <a:gd name="connsiteX1" fmla="*/ 2406937 w 2415659"/>
              <a:gd name="connsiteY1" fmla="*/ 25164 h 335508"/>
              <a:gd name="connsiteX2" fmla="*/ 2406937 w 2415659"/>
              <a:gd name="connsiteY2" fmla="*/ 334166 h 335508"/>
              <a:gd name="connsiteX3" fmla="*/ 25163 w 2415659"/>
              <a:gd name="connsiteY3" fmla="*/ 334166 h 335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5659" h="335508">
                <a:moveTo>
                  <a:pt x="25163" y="25164"/>
                </a:moveTo>
                <a:lnTo>
                  <a:pt x="2406937" y="25164"/>
                </a:lnTo>
                <a:lnTo>
                  <a:pt x="2406937" y="334166"/>
                </a:lnTo>
                <a:lnTo>
                  <a:pt x="25163" y="33416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2438278"/>
            <a:endParaRPr lang="en-US" sz="4800">
              <a:solidFill>
                <a:srgbClr val="000000"/>
              </a:solidFill>
              <a:latin typeface="Montserrat Light 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B74583D-C44C-4F25-A5C3-214002C7C952}"/>
              </a:ext>
            </a:extLst>
          </p:cNvPr>
          <p:cNvSpPr/>
          <p:nvPr/>
        </p:nvSpPr>
        <p:spPr>
          <a:xfrm>
            <a:off x="10053623" y="3040380"/>
            <a:ext cx="12681846" cy="3053035"/>
          </a:xfrm>
          <a:custGeom>
            <a:avLst/>
            <a:gdLst>
              <a:gd name="connsiteX0" fmla="*/ 12284300 w 12682212"/>
              <a:gd name="connsiteY0" fmla="*/ 3029640 h 3053125"/>
              <a:gd name="connsiteX1" fmla="*/ 427773 w 12682212"/>
              <a:gd name="connsiteY1" fmla="*/ 3029640 h 3053125"/>
              <a:gd name="connsiteX2" fmla="*/ 25163 w 12682212"/>
              <a:gd name="connsiteY2" fmla="*/ 2627030 h 3053125"/>
              <a:gd name="connsiteX3" fmla="*/ 25163 w 12682212"/>
              <a:gd name="connsiteY3" fmla="*/ 427773 h 3053125"/>
              <a:gd name="connsiteX4" fmla="*/ 427773 w 12682212"/>
              <a:gd name="connsiteY4" fmla="*/ 25163 h 3053125"/>
              <a:gd name="connsiteX5" fmla="*/ 12284300 w 12682212"/>
              <a:gd name="connsiteY5" fmla="*/ 25163 h 3053125"/>
              <a:gd name="connsiteX6" fmla="*/ 12686910 w 12682212"/>
              <a:gd name="connsiteY6" fmla="*/ 427773 h 3053125"/>
              <a:gd name="connsiteX7" fmla="*/ 12686910 w 12682212"/>
              <a:gd name="connsiteY7" fmla="*/ 2627030 h 3053125"/>
              <a:gd name="connsiteX8" fmla="*/ 12284300 w 12682212"/>
              <a:gd name="connsiteY8" fmla="*/ 3029640 h 305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82212" h="3053125">
                <a:moveTo>
                  <a:pt x="12284300" y="3029640"/>
                </a:moveTo>
                <a:lnTo>
                  <a:pt x="427773" y="3029640"/>
                </a:lnTo>
                <a:cubicBezTo>
                  <a:pt x="206338" y="3029640"/>
                  <a:pt x="25163" y="2848465"/>
                  <a:pt x="25163" y="2627030"/>
                </a:cubicBezTo>
                <a:lnTo>
                  <a:pt x="25163" y="427773"/>
                </a:lnTo>
                <a:cubicBezTo>
                  <a:pt x="25163" y="206338"/>
                  <a:pt x="206338" y="25163"/>
                  <a:pt x="427773" y="25163"/>
                </a:cubicBezTo>
                <a:lnTo>
                  <a:pt x="12284300" y="25163"/>
                </a:lnTo>
                <a:cubicBezTo>
                  <a:pt x="12505734" y="25163"/>
                  <a:pt x="12686910" y="206338"/>
                  <a:pt x="12686910" y="427773"/>
                </a:cubicBezTo>
                <a:lnTo>
                  <a:pt x="12686910" y="2627030"/>
                </a:lnTo>
                <a:cubicBezTo>
                  <a:pt x="12686910" y="2848465"/>
                  <a:pt x="12505734" y="3029640"/>
                  <a:pt x="12284300" y="302964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2438278"/>
            <a:endParaRPr lang="en-US" sz="4800">
              <a:solidFill>
                <a:srgbClr val="000000"/>
              </a:solidFill>
              <a:latin typeface="Montserrat Light 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3675760-F209-4354-BD27-68CA2FA81942}"/>
              </a:ext>
            </a:extLst>
          </p:cNvPr>
          <p:cNvGrpSpPr/>
          <p:nvPr/>
        </p:nvGrpSpPr>
        <p:grpSpPr>
          <a:xfrm>
            <a:off x="10406905" y="3569861"/>
            <a:ext cx="2921185" cy="1907244"/>
            <a:chOff x="10408259" y="3570227"/>
            <a:chExt cx="2921565" cy="1907492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289A005-8A09-41E8-82B2-ECAAB3ABB194}"/>
                </a:ext>
              </a:extLst>
            </p:cNvPr>
            <p:cNvSpPr/>
            <p:nvPr/>
          </p:nvSpPr>
          <p:spPr>
            <a:xfrm>
              <a:off x="11086724" y="3570227"/>
              <a:ext cx="1711265" cy="503312"/>
            </a:xfrm>
            <a:custGeom>
              <a:avLst/>
              <a:gdLst>
                <a:gd name="connsiteX0" fmla="*/ 335508 w 1711092"/>
                <a:gd name="connsiteY0" fmla="*/ 185807 h 503262"/>
                <a:gd name="connsiteX1" fmla="*/ 123132 w 1711092"/>
                <a:gd name="connsiteY1" fmla="*/ 185807 h 503262"/>
                <a:gd name="connsiteX2" fmla="*/ 46972 w 1711092"/>
                <a:gd name="connsiteY2" fmla="*/ 256599 h 503262"/>
                <a:gd name="connsiteX3" fmla="*/ 46972 w 1711092"/>
                <a:gd name="connsiteY3" fmla="*/ 320010 h 503262"/>
                <a:gd name="connsiteX4" fmla="*/ 106021 w 1711092"/>
                <a:gd name="connsiteY4" fmla="*/ 320010 h 503262"/>
                <a:gd name="connsiteX5" fmla="*/ 25163 w 1711092"/>
                <a:gd name="connsiteY5" fmla="*/ 380737 h 503262"/>
                <a:gd name="connsiteX6" fmla="*/ 120448 w 1711092"/>
                <a:gd name="connsiteY6" fmla="*/ 484409 h 503262"/>
                <a:gd name="connsiteX7" fmla="*/ 1350757 w 1711092"/>
                <a:gd name="connsiteY7" fmla="*/ 319675 h 503262"/>
                <a:gd name="connsiteX8" fmla="*/ 1350757 w 1711092"/>
                <a:gd name="connsiteY8" fmla="*/ 320010 h 503262"/>
                <a:gd name="connsiteX9" fmla="*/ 1351428 w 1711092"/>
                <a:gd name="connsiteY9" fmla="*/ 320010 h 503262"/>
                <a:gd name="connsiteX10" fmla="*/ 1600711 w 1711092"/>
                <a:gd name="connsiteY10" fmla="*/ 481390 h 503262"/>
                <a:gd name="connsiteX11" fmla="*/ 1703040 w 1711092"/>
                <a:gd name="connsiteY11" fmla="*/ 383421 h 503262"/>
                <a:gd name="connsiteX12" fmla="*/ 1620170 w 1711092"/>
                <a:gd name="connsiteY12" fmla="*/ 319675 h 503262"/>
                <a:gd name="connsiteX13" fmla="*/ 1676535 w 1711092"/>
                <a:gd name="connsiteY13" fmla="*/ 319675 h 503262"/>
                <a:gd name="connsiteX14" fmla="*/ 1676535 w 1711092"/>
                <a:gd name="connsiteY14" fmla="*/ 256264 h 503262"/>
                <a:gd name="connsiteX15" fmla="*/ 1600375 w 1711092"/>
                <a:gd name="connsiteY15" fmla="*/ 185472 h 503262"/>
                <a:gd name="connsiteX16" fmla="*/ 1382294 w 1711092"/>
                <a:gd name="connsiteY16" fmla="*/ 185472 h 503262"/>
                <a:gd name="connsiteX17" fmla="*/ 335508 w 1711092"/>
                <a:gd name="connsiteY17" fmla="*/ 185807 h 503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11092" h="503262">
                  <a:moveTo>
                    <a:pt x="335508" y="185807"/>
                  </a:moveTo>
                  <a:lnTo>
                    <a:pt x="123132" y="185807"/>
                  </a:lnTo>
                  <a:cubicBezTo>
                    <a:pt x="81193" y="185807"/>
                    <a:pt x="46972" y="217345"/>
                    <a:pt x="46972" y="256599"/>
                  </a:cubicBezTo>
                  <a:lnTo>
                    <a:pt x="46972" y="320010"/>
                  </a:lnTo>
                  <a:lnTo>
                    <a:pt x="106021" y="320010"/>
                  </a:lnTo>
                  <a:cubicBezTo>
                    <a:pt x="79180" y="339134"/>
                    <a:pt x="52340" y="359265"/>
                    <a:pt x="25163" y="380737"/>
                  </a:cubicBezTo>
                  <a:lnTo>
                    <a:pt x="120448" y="484409"/>
                  </a:lnTo>
                  <a:cubicBezTo>
                    <a:pt x="622368" y="84148"/>
                    <a:pt x="1081008" y="188491"/>
                    <a:pt x="1350757" y="319675"/>
                  </a:cubicBezTo>
                  <a:lnTo>
                    <a:pt x="1350757" y="320010"/>
                  </a:lnTo>
                  <a:lnTo>
                    <a:pt x="1351428" y="320010"/>
                  </a:lnTo>
                  <a:cubicBezTo>
                    <a:pt x="1499722" y="392145"/>
                    <a:pt x="1590981" y="472331"/>
                    <a:pt x="1600711" y="481390"/>
                  </a:cubicBezTo>
                  <a:lnTo>
                    <a:pt x="1703040" y="383421"/>
                  </a:lnTo>
                  <a:cubicBezTo>
                    <a:pt x="1701698" y="382079"/>
                    <a:pt x="1672509" y="356245"/>
                    <a:pt x="1620170" y="319675"/>
                  </a:cubicBezTo>
                  <a:lnTo>
                    <a:pt x="1676535" y="319675"/>
                  </a:lnTo>
                  <a:lnTo>
                    <a:pt x="1676535" y="256264"/>
                  </a:lnTo>
                  <a:cubicBezTo>
                    <a:pt x="1676535" y="217009"/>
                    <a:pt x="1642649" y="185472"/>
                    <a:pt x="1600375" y="185472"/>
                  </a:cubicBezTo>
                  <a:lnTo>
                    <a:pt x="1382294" y="185472"/>
                  </a:lnTo>
                  <a:cubicBezTo>
                    <a:pt x="1125967" y="43887"/>
                    <a:pt x="819982" y="-90316"/>
                    <a:pt x="335508" y="185807"/>
                  </a:cubicBezTo>
                  <a:close/>
                </a:path>
              </a:pathLst>
            </a:custGeom>
            <a:solidFill>
              <a:schemeClr val="bg2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438278"/>
              <a:endParaRPr lang="en-US" sz="4800">
                <a:solidFill>
                  <a:srgbClr val="000000"/>
                </a:solidFill>
                <a:latin typeface="Montserrat Light 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BA0116A-6BAF-434B-B3EA-39B0C782AA54}"/>
                </a:ext>
              </a:extLst>
            </p:cNvPr>
            <p:cNvSpPr/>
            <p:nvPr/>
          </p:nvSpPr>
          <p:spPr>
            <a:xfrm>
              <a:off x="10408259" y="3867117"/>
              <a:ext cx="2650784" cy="1610602"/>
            </a:xfrm>
            <a:custGeom>
              <a:avLst/>
              <a:gdLst>
                <a:gd name="connsiteX0" fmla="*/ 445219 w 2650515"/>
                <a:gd name="connsiteY0" fmla="*/ 1587290 h 1610439"/>
                <a:gd name="connsiteX1" fmla="*/ 2210663 w 2650515"/>
                <a:gd name="connsiteY1" fmla="*/ 1587290 h 1610439"/>
                <a:gd name="connsiteX2" fmla="*/ 2630719 w 2650515"/>
                <a:gd name="connsiteY2" fmla="*/ 1167233 h 1610439"/>
                <a:gd name="connsiteX3" fmla="*/ 2630719 w 2650515"/>
                <a:gd name="connsiteY3" fmla="*/ 445219 h 1610439"/>
                <a:gd name="connsiteX4" fmla="*/ 2210663 w 2650515"/>
                <a:gd name="connsiteY4" fmla="*/ 25163 h 1610439"/>
                <a:gd name="connsiteX5" fmla="*/ 445219 w 2650515"/>
                <a:gd name="connsiteY5" fmla="*/ 25163 h 1610439"/>
                <a:gd name="connsiteX6" fmla="*/ 25163 w 2650515"/>
                <a:gd name="connsiteY6" fmla="*/ 445219 h 1610439"/>
                <a:gd name="connsiteX7" fmla="*/ 25163 w 2650515"/>
                <a:gd name="connsiteY7" fmla="*/ 1167233 h 1610439"/>
                <a:gd name="connsiteX8" fmla="*/ 445219 w 2650515"/>
                <a:gd name="connsiteY8" fmla="*/ 1587290 h 1610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0515" h="1610439">
                  <a:moveTo>
                    <a:pt x="445219" y="1587290"/>
                  </a:moveTo>
                  <a:lnTo>
                    <a:pt x="2210663" y="1587290"/>
                  </a:lnTo>
                  <a:cubicBezTo>
                    <a:pt x="2442836" y="1587290"/>
                    <a:pt x="2630719" y="1399069"/>
                    <a:pt x="2630719" y="1167233"/>
                  </a:cubicBezTo>
                  <a:lnTo>
                    <a:pt x="2630719" y="445219"/>
                  </a:lnTo>
                  <a:cubicBezTo>
                    <a:pt x="2630719" y="213048"/>
                    <a:pt x="2442500" y="25163"/>
                    <a:pt x="2210663" y="25163"/>
                  </a:cubicBezTo>
                  <a:lnTo>
                    <a:pt x="445219" y="25163"/>
                  </a:lnTo>
                  <a:cubicBezTo>
                    <a:pt x="213047" y="25163"/>
                    <a:pt x="25163" y="213383"/>
                    <a:pt x="25163" y="445219"/>
                  </a:cubicBezTo>
                  <a:lnTo>
                    <a:pt x="25163" y="1167233"/>
                  </a:lnTo>
                  <a:cubicBezTo>
                    <a:pt x="25163" y="1399069"/>
                    <a:pt x="213047" y="1587290"/>
                    <a:pt x="445219" y="158729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438278"/>
              <a:endParaRPr lang="en-US" sz="4800">
                <a:solidFill>
                  <a:srgbClr val="000000"/>
                </a:solidFill>
                <a:latin typeface="Montserrat Light 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CE21339-A472-4A10-B5B6-1A146DA46280}"/>
                </a:ext>
              </a:extLst>
            </p:cNvPr>
            <p:cNvSpPr/>
            <p:nvPr/>
          </p:nvSpPr>
          <p:spPr>
            <a:xfrm>
              <a:off x="10679040" y="3863091"/>
              <a:ext cx="2650784" cy="1610602"/>
            </a:xfrm>
            <a:custGeom>
              <a:avLst/>
              <a:gdLst>
                <a:gd name="connsiteX0" fmla="*/ 445221 w 2650515"/>
                <a:gd name="connsiteY0" fmla="*/ 1587290 h 1610439"/>
                <a:gd name="connsiteX1" fmla="*/ 2210665 w 2650515"/>
                <a:gd name="connsiteY1" fmla="*/ 1587290 h 1610439"/>
                <a:gd name="connsiteX2" fmla="*/ 2630721 w 2650515"/>
                <a:gd name="connsiteY2" fmla="*/ 1167233 h 1610439"/>
                <a:gd name="connsiteX3" fmla="*/ 2630721 w 2650515"/>
                <a:gd name="connsiteY3" fmla="*/ 445220 h 1610439"/>
                <a:gd name="connsiteX4" fmla="*/ 2210665 w 2650515"/>
                <a:gd name="connsiteY4" fmla="*/ 25163 h 1610439"/>
                <a:gd name="connsiteX5" fmla="*/ 445221 w 2650515"/>
                <a:gd name="connsiteY5" fmla="*/ 25163 h 1610439"/>
                <a:gd name="connsiteX6" fmla="*/ 25164 w 2650515"/>
                <a:gd name="connsiteY6" fmla="*/ 445220 h 1610439"/>
                <a:gd name="connsiteX7" fmla="*/ 25164 w 2650515"/>
                <a:gd name="connsiteY7" fmla="*/ 1167233 h 1610439"/>
                <a:gd name="connsiteX8" fmla="*/ 445221 w 2650515"/>
                <a:gd name="connsiteY8" fmla="*/ 1587290 h 1610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0515" h="1610439">
                  <a:moveTo>
                    <a:pt x="445221" y="1587290"/>
                  </a:moveTo>
                  <a:lnTo>
                    <a:pt x="2210665" y="1587290"/>
                  </a:lnTo>
                  <a:cubicBezTo>
                    <a:pt x="2442836" y="1587290"/>
                    <a:pt x="2630721" y="1399070"/>
                    <a:pt x="2630721" y="1167233"/>
                  </a:cubicBezTo>
                  <a:lnTo>
                    <a:pt x="2630721" y="445220"/>
                  </a:lnTo>
                  <a:cubicBezTo>
                    <a:pt x="2630721" y="213048"/>
                    <a:pt x="2442501" y="25163"/>
                    <a:pt x="2210665" y="25163"/>
                  </a:cubicBezTo>
                  <a:lnTo>
                    <a:pt x="445221" y="25163"/>
                  </a:lnTo>
                  <a:cubicBezTo>
                    <a:pt x="213048" y="25163"/>
                    <a:pt x="25164" y="213383"/>
                    <a:pt x="25164" y="445220"/>
                  </a:cubicBezTo>
                  <a:lnTo>
                    <a:pt x="25164" y="1167233"/>
                  </a:lnTo>
                  <a:cubicBezTo>
                    <a:pt x="24829" y="1399070"/>
                    <a:pt x="213048" y="1587290"/>
                    <a:pt x="445221" y="158729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438278"/>
              <a:endParaRPr lang="en-US" sz="4800">
                <a:solidFill>
                  <a:srgbClr val="000000"/>
                </a:solidFill>
                <a:latin typeface="Montserrat Light 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D98A048-0546-4AC3-AED8-2B75E939A59D}"/>
                </a:ext>
              </a:extLst>
            </p:cNvPr>
            <p:cNvSpPr/>
            <p:nvPr/>
          </p:nvSpPr>
          <p:spPr>
            <a:xfrm>
              <a:off x="10796473" y="3951002"/>
              <a:ext cx="2382351" cy="1442831"/>
            </a:xfrm>
            <a:custGeom>
              <a:avLst/>
              <a:gdLst>
                <a:gd name="connsiteX0" fmla="*/ 2166050 w 2382108"/>
                <a:gd name="connsiteY0" fmla="*/ 1419200 h 1442685"/>
                <a:gd name="connsiteX1" fmla="*/ 2024130 w 2382108"/>
                <a:gd name="connsiteY1" fmla="*/ 1419200 h 1442685"/>
                <a:gd name="connsiteX2" fmla="*/ 2001651 w 2382108"/>
                <a:gd name="connsiteY2" fmla="*/ 1397728 h 1442685"/>
                <a:gd name="connsiteX3" fmla="*/ 2024130 w 2382108"/>
                <a:gd name="connsiteY3" fmla="*/ 1376255 h 1442685"/>
                <a:gd name="connsiteX4" fmla="*/ 2166050 w 2382108"/>
                <a:gd name="connsiteY4" fmla="*/ 1376255 h 1442685"/>
                <a:gd name="connsiteX5" fmla="*/ 2172090 w 2382108"/>
                <a:gd name="connsiteY5" fmla="*/ 1376255 h 1442685"/>
                <a:gd name="connsiteX6" fmla="*/ 2195575 w 2382108"/>
                <a:gd name="connsiteY6" fmla="*/ 1397056 h 1442685"/>
                <a:gd name="connsiteX7" fmla="*/ 2173767 w 2382108"/>
                <a:gd name="connsiteY7" fmla="*/ 1419200 h 1442685"/>
                <a:gd name="connsiteX8" fmla="*/ 2166050 w 2382108"/>
                <a:gd name="connsiteY8" fmla="*/ 1419200 h 1442685"/>
                <a:gd name="connsiteX9" fmla="*/ 1875499 w 2382108"/>
                <a:gd name="connsiteY9" fmla="*/ 1419200 h 1442685"/>
                <a:gd name="connsiteX10" fmla="*/ 1726869 w 2382108"/>
                <a:gd name="connsiteY10" fmla="*/ 1419200 h 1442685"/>
                <a:gd name="connsiteX11" fmla="*/ 1704391 w 2382108"/>
                <a:gd name="connsiteY11" fmla="*/ 1397728 h 1442685"/>
                <a:gd name="connsiteX12" fmla="*/ 1726869 w 2382108"/>
                <a:gd name="connsiteY12" fmla="*/ 1376255 h 1442685"/>
                <a:gd name="connsiteX13" fmla="*/ 1875499 w 2382108"/>
                <a:gd name="connsiteY13" fmla="*/ 1376255 h 1442685"/>
                <a:gd name="connsiteX14" fmla="*/ 1897979 w 2382108"/>
                <a:gd name="connsiteY14" fmla="*/ 1397728 h 1442685"/>
                <a:gd name="connsiteX15" fmla="*/ 1875499 w 2382108"/>
                <a:gd name="connsiteY15" fmla="*/ 1419200 h 1442685"/>
                <a:gd name="connsiteX16" fmla="*/ 1578575 w 2382108"/>
                <a:gd name="connsiteY16" fmla="*/ 1419200 h 1442685"/>
                <a:gd name="connsiteX17" fmla="*/ 1429944 w 2382108"/>
                <a:gd name="connsiteY17" fmla="*/ 1419200 h 1442685"/>
                <a:gd name="connsiteX18" fmla="*/ 1407466 w 2382108"/>
                <a:gd name="connsiteY18" fmla="*/ 1397728 h 1442685"/>
                <a:gd name="connsiteX19" fmla="*/ 1429944 w 2382108"/>
                <a:gd name="connsiteY19" fmla="*/ 1376255 h 1442685"/>
                <a:gd name="connsiteX20" fmla="*/ 1578575 w 2382108"/>
                <a:gd name="connsiteY20" fmla="*/ 1376255 h 1442685"/>
                <a:gd name="connsiteX21" fmla="*/ 1601054 w 2382108"/>
                <a:gd name="connsiteY21" fmla="*/ 1397728 h 1442685"/>
                <a:gd name="connsiteX22" fmla="*/ 1578575 w 2382108"/>
                <a:gd name="connsiteY22" fmla="*/ 1419200 h 1442685"/>
                <a:gd name="connsiteX23" fmla="*/ 1281315 w 2382108"/>
                <a:gd name="connsiteY23" fmla="*/ 1419200 h 1442685"/>
                <a:gd name="connsiteX24" fmla="*/ 1132685 w 2382108"/>
                <a:gd name="connsiteY24" fmla="*/ 1419200 h 1442685"/>
                <a:gd name="connsiteX25" fmla="*/ 1110205 w 2382108"/>
                <a:gd name="connsiteY25" fmla="*/ 1397728 h 1442685"/>
                <a:gd name="connsiteX26" fmla="*/ 1132685 w 2382108"/>
                <a:gd name="connsiteY26" fmla="*/ 1376255 h 1442685"/>
                <a:gd name="connsiteX27" fmla="*/ 1281315 w 2382108"/>
                <a:gd name="connsiteY27" fmla="*/ 1376255 h 1442685"/>
                <a:gd name="connsiteX28" fmla="*/ 1303794 w 2382108"/>
                <a:gd name="connsiteY28" fmla="*/ 1397728 h 1442685"/>
                <a:gd name="connsiteX29" fmla="*/ 1281315 w 2382108"/>
                <a:gd name="connsiteY29" fmla="*/ 1419200 h 1442685"/>
                <a:gd name="connsiteX30" fmla="*/ 984055 w 2382108"/>
                <a:gd name="connsiteY30" fmla="*/ 1419200 h 1442685"/>
                <a:gd name="connsiteX31" fmla="*/ 835424 w 2382108"/>
                <a:gd name="connsiteY31" fmla="*/ 1419200 h 1442685"/>
                <a:gd name="connsiteX32" fmla="*/ 812945 w 2382108"/>
                <a:gd name="connsiteY32" fmla="*/ 1397728 h 1442685"/>
                <a:gd name="connsiteX33" fmla="*/ 835424 w 2382108"/>
                <a:gd name="connsiteY33" fmla="*/ 1376255 h 1442685"/>
                <a:gd name="connsiteX34" fmla="*/ 984055 w 2382108"/>
                <a:gd name="connsiteY34" fmla="*/ 1376255 h 1442685"/>
                <a:gd name="connsiteX35" fmla="*/ 1006533 w 2382108"/>
                <a:gd name="connsiteY35" fmla="*/ 1397728 h 1442685"/>
                <a:gd name="connsiteX36" fmla="*/ 984055 w 2382108"/>
                <a:gd name="connsiteY36" fmla="*/ 1419200 h 1442685"/>
                <a:gd name="connsiteX37" fmla="*/ 686794 w 2382108"/>
                <a:gd name="connsiteY37" fmla="*/ 1419200 h 1442685"/>
                <a:gd name="connsiteX38" fmla="*/ 538164 w 2382108"/>
                <a:gd name="connsiteY38" fmla="*/ 1419200 h 1442685"/>
                <a:gd name="connsiteX39" fmla="*/ 515684 w 2382108"/>
                <a:gd name="connsiteY39" fmla="*/ 1397728 h 1442685"/>
                <a:gd name="connsiteX40" fmla="*/ 538164 w 2382108"/>
                <a:gd name="connsiteY40" fmla="*/ 1376255 h 1442685"/>
                <a:gd name="connsiteX41" fmla="*/ 686794 w 2382108"/>
                <a:gd name="connsiteY41" fmla="*/ 1376255 h 1442685"/>
                <a:gd name="connsiteX42" fmla="*/ 709273 w 2382108"/>
                <a:gd name="connsiteY42" fmla="*/ 1397728 h 1442685"/>
                <a:gd name="connsiteX43" fmla="*/ 686794 w 2382108"/>
                <a:gd name="connsiteY43" fmla="*/ 1419200 h 1442685"/>
                <a:gd name="connsiteX44" fmla="*/ 389534 w 2382108"/>
                <a:gd name="connsiteY44" fmla="*/ 1419200 h 1442685"/>
                <a:gd name="connsiteX45" fmla="*/ 240904 w 2382108"/>
                <a:gd name="connsiteY45" fmla="*/ 1419200 h 1442685"/>
                <a:gd name="connsiteX46" fmla="*/ 217754 w 2382108"/>
                <a:gd name="connsiteY46" fmla="*/ 1397728 h 1442685"/>
                <a:gd name="connsiteX47" fmla="*/ 239897 w 2382108"/>
                <a:gd name="connsiteY47" fmla="*/ 1376255 h 1442685"/>
                <a:gd name="connsiteX48" fmla="*/ 389198 w 2382108"/>
                <a:gd name="connsiteY48" fmla="*/ 1376255 h 1442685"/>
                <a:gd name="connsiteX49" fmla="*/ 411678 w 2382108"/>
                <a:gd name="connsiteY49" fmla="*/ 1397728 h 1442685"/>
                <a:gd name="connsiteX50" fmla="*/ 389534 w 2382108"/>
                <a:gd name="connsiteY50" fmla="*/ 1419200 h 1442685"/>
                <a:gd name="connsiteX51" fmla="*/ 106029 w 2382108"/>
                <a:gd name="connsiteY51" fmla="*/ 1366861 h 1442685"/>
                <a:gd name="connsiteX52" fmla="*/ 90260 w 2382108"/>
                <a:gd name="connsiteY52" fmla="*/ 1360821 h 1442685"/>
                <a:gd name="connsiteX53" fmla="*/ 25172 w 2382108"/>
                <a:gd name="connsiteY53" fmla="*/ 1219908 h 1442685"/>
                <a:gd name="connsiteX54" fmla="*/ 46979 w 2382108"/>
                <a:gd name="connsiteY54" fmla="*/ 1197764 h 1442685"/>
                <a:gd name="connsiteX55" fmla="*/ 70129 w 2382108"/>
                <a:gd name="connsiteY55" fmla="*/ 1218566 h 1442685"/>
                <a:gd name="connsiteX56" fmla="*/ 121462 w 2382108"/>
                <a:gd name="connsiteY56" fmla="*/ 1329955 h 1442685"/>
                <a:gd name="connsiteX57" fmla="*/ 121798 w 2382108"/>
                <a:gd name="connsiteY57" fmla="*/ 1360486 h 1442685"/>
                <a:gd name="connsiteX58" fmla="*/ 106029 w 2382108"/>
                <a:gd name="connsiteY58" fmla="*/ 1366861 h 1442685"/>
                <a:gd name="connsiteX59" fmla="*/ 2305286 w 2382108"/>
                <a:gd name="connsiteY59" fmla="*/ 1362834 h 1442685"/>
                <a:gd name="connsiteX60" fmla="*/ 2289518 w 2382108"/>
                <a:gd name="connsiteY60" fmla="*/ 1356796 h 1442685"/>
                <a:gd name="connsiteX61" fmla="*/ 2288846 w 2382108"/>
                <a:gd name="connsiteY61" fmla="*/ 1326264 h 1442685"/>
                <a:gd name="connsiteX62" fmla="*/ 2336489 w 2382108"/>
                <a:gd name="connsiteY62" fmla="*/ 1213869 h 1442685"/>
                <a:gd name="connsiteX63" fmla="*/ 2381782 w 2382108"/>
                <a:gd name="connsiteY63" fmla="*/ 1213533 h 1442685"/>
                <a:gd name="connsiteX64" fmla="*/ 2321390 w 2382108"/>
                <a:gd name="connsiteY64" fmla="*/ 1356124 h 1442685"/>
                <a:gd name="connsiteX65" fmla="*/ 2305286 w 2382108"/>
                <a:gd name="connsiteY65" fmla="*/ 1362834 h 1442685"/>
                <a:gd name="connsiteX66" fmla="*/ 47987 w 2382108"/>
                <a:gd name="connsiteY66" fmla="*/ 1099461 h 1442685"/>
                <a:gd name="connsiteX67" fmla="*/ 25507 w 2382108"/>
                <a:gd name="connsiteY67" fmla="*/ 1077988 h 1442685"/>
                <a:gd name="connsiteX68" fmla="*/ 25507 w 2382108"/>
                <a:gd name="connsiteY68" fmla="*/ 936739 h 1442685"/>
                <a:gd name="connsiteX69" fmla="*/ 47987 w 2382108"/>
                <a:gd name="connsiteY69" fmla="*/ 915266 h 1442685"/>
                <a:gd name="connsiteX70" fmla="*/ 70465 w 2382108"/>
                <a:gd name="connsiteY70" fmla="*/ 936739 h 1442685"/>
                <a:gd name="connsiteX71" fmla="*/ 70465 w 2382108"/>
                <a:gd name="connsiteY71" fmla="*/ 1077988 h 1442685"/>
                <a:gd name="connsiteX72" fmla="*/ 47987 w 2382108"/>
                <a:gd name="connsiteY72" fmla="*/ 1099461 h 1442685"/>
                <a:gd name="connsiteX73" fmla="*/ 2359303 w 2382108"/>
                <a:gd name="connsiteY73" fmla="*/ 1093757 h 1442685"/>
                <a:gd name="connsiteX74" fmla="*/ 2336823 w 2382108"/>
                <a:gd name="connsiteY74" fmla="*/ 1072284 h 1442685"/>
                <a:gd name="connsiteX75" fmla="*/ 2336823 w 2382108"/>
                <a:gd name="connsiteY75" fmla="*/ 931035 h 1442685"/>
                <a:gd name="connsiteX76" fmla="*/ 2359303 w 2382108"/>
                <a:gd name="connsiteY76" fmla="*/ 909563 h 1442685"/>
                <a:gd name="connsiteX77" fmla="*/ 2381782 w 2382108"/>
                <a:gd name="connsiteY77" fmla="*/ 931035 h 1442685"/>
                <a:gd name="connsiteX78" fmla="*/ 2381782 w 2382108"/>
                <a:gd name="connsiteY78" fmla="*/ 1072284 h 1442685"/>
                <a:gd name="connsiteX79" fmla="*/ 2359303 w 2382108"/>
                <a:gd name="connsiteY79" fmla="*/ 1093757 h 1442685"/>
                <a:gd name="connsiteX80" fmla="*/ 47987 w 2382108"/>
                <a:gd name="connsiteY80" fmla="*/ 816962 h 1442685"/>
                <a:gd name="connsiteX81" fmla="*/ 25507 w 2382108"/>
                <a:gd name="connsiteY81" fmla="*/ 795490 h 1442685"/>
                <a:gd name="connsiteX82" fmla="*/ 25507 w 2382108"/>
                <a:gd name="connsiteY82" fmla="*/ 654241 h 1442685"/>
                <a:gd name="connsiteX83" fmla="*/ 47987 w 2382108"/>
                <a:gd name="connsiteY83" fmla="*/ 632769 h 1442685"/>
                <a:gd name="connsiteX84" fmla="*/ 70465 w 2382108"/>
                <a:gd name="connsiteY84" fmla="*/ 654241 h 1442685"/>
                <a:gd name="connsiteX85" fmla="*/ 70465 w 2382108"/>
                <a:gd name="connsiteY85" fmla="*/ 795490 h 1442685"/>
                <a:gd name="connsiteX86" fmla="*/ 47987 w 2382108"/>
                <a:gd name="connsiteY86" fmla="*/ 816962 h 1442685"/>
                <a:gd name="connsiteX87" fmla="*/ 2359303 w 2382108"/>
                <a:gd name="connsiteY87" fmla="*/ 811259 h 1442685"/>
                <a:gd name="connsiteX88" fmla="*/ 2336823 w 2382108"/>
                <a:gd name="connsiteY88" fmla="*/ 789786 h 1442685"/>
                <a:gd name="connsiteX89" fmla="*/ 2336823 w 2382108"/>
                <a:gd name="connsiteY89" fmla="*/ 648538 h 1442685"/>
                <a:gd name="connsiteX90" fmla="*/ 2359303 w 2382108"/>
                <a:gd name="connsiteY90" fmla="*/ 627065 h 1442685"/>
                <a:gd name="connsiteX91" fmla="*/ 2381782 w 2382108"/>
                <a:gd name="connsiteY91" fmla="*/ 648538 h 1442685"/>
                <a:gd name="connsiteX92" fmla="*/ 2381782 w 2382108"/>
                <a:gd name="connsiteY92" fmla="*/ 789786 h 1442685"/>
                <a:gd name="connsiteX93" fmla="*/ 2359303 w 2382108"/>
                <a:gd name="connsiteY93" fmla="*/ 811259 h 1442685"/>
                <a:gd name="connsiteX94" fmla="*/ 47987 w 2382108"/>
                <a:gd name="connsiteY94" fmla="*/ 534464 h 1442685"/>
                <a:gd name="connsiteX95" fmla="*/ 25507 w 2382108"/>
                <a:gd name="connsiteY95" fmla="*/ 512992 h 1442685"/>
                <a:gd name="connsiteX96" fmla="*/ 25507 w 2382108"/>
                <a:gd name="connsiteY96" fmla="*/ 371743 h 1442685"/>
                <a:gd name="connsiteX97" fmla="*/ 47987 w 2382108"/>
                <a:gd name="connsiteY97" fmla="*/ 350270 h 1442685"/>
                <a:gd name="connsiteX98" fmla="*/ 70465 w 2382108"/>
                <a:gd name="connsiteY98" fmla="*/ 371743 h 1442685"/>
                <a:gd name="connsiteX99" fmla="*/ 70465 w 2382108"/>
                <a:gd name="connsiteY99" fmla="*/ 512992 h 1442685"/>
                <a:gd name="connsiteX100" fmla="*/ 47987 w 2382108"/>
                <a:gd name="connsiteY100" fmla="*/ 534464 h 1442685"/>
                <a:gd name="connsiteX101" fmla="*/ 2359303 w 2382108"/>
                <a:gd name="connsiteY101" fmla="*/ 528761 h 1442685"/>
                <a:gd name="connsiteX102" fmla="*/ 2336823 w 2382108"/>
                <a:gd name="connsiteY102" fmla="*/ 507288 h 1442685"/>
                <a:gd name="connsiteX103" fmla="*/ 2336823 w 2382108"/>
                <a:gd name="connsiteY103" fmla="*/ 366039 h 1442685"/>
                <a:gd name="connsiteX104" fmla="*/ 2359303 w 2382108"/>
                <a:gd name="connsiteY104" fmla="*/ 344567 h 1442685"/>
                <a:gd name="connsiteX105" fmla="*/ 2381782 w 2382108"/>
                <a:gd name="connsiteY105" fmla="*/ 366039 h 1442685"/>
                <a:gd name="connsiteX106" fmla="*/ 2381782 w 2382108"/>
                <a:gd name="connsiteY106" fmla="*/ 507288 h 1442685"/>
                <a:gd name="connsiteX107" fmla="*/ 2359303 w 2382108"/>
                <a:gd name="connsiteY107" fmla="*/ 528761 h 1442685"/>
                <a:gd name="connsiteX108" fmla="*/ 47651 w 2382108"/>
                <a:gd name="connsiteY108" fmla="*/ 251967 h 1442685"/>
                <a:gd name="connsiteX109" fmla="*/ 25172 w 2382108"/>
                <a:gd name="connsiteY109" fmla="*/ 230494 h 1442685"/>
                <a:gd name="connsiteX110" fmla="*/ 85898 w 2382108"/>
                <a:gd name="connsiteY110" fmla="*/ 87903 h 1442685"/>
                <a:gd name="connsiteX111" fmla="*/ 117772 w 2382108"/>
                <a:gd name="connsiteY111" fmla="*/ 87232 h 1442685"/>
                <a:gd name="connsiteX112" fmla="*/ 118443 w 2382108"/>
                <a:gd name="connsiteY112" fmla="*/ 117763 h 1442685"/>
                <a:gd name="connsiteX113" fmla="*/ 70465 w 2382108"/>
                <a:gd name="connsiteY113" fmla="*/ 230494 h 1442685"/>
                <a:gd name="connsiteX114" fmla="*/ 47651 w 2382108"/>
                <a:gd name="connsiteY114" fmla="*/ 251967 h 1442685"/>
                <a:gd name="connsiteX115" fmla="*/ 2358967 w 2382108"/>
                <a:gd name="connsiteY115" fmla="*/ 246263 h 1442685"/>
                <a:gd name="connsiteX116" fmla="*/ 2336489 w 2382108"/>
                <a:gd name="connsiteY116" fmla="*/ 225462 h 1442685"/>
                <a:gd name="connsiteX117" fmla="*/ 2284820 w 2382108"/>
                <a:gd name="connsiteY117" fmla="*/ 114073 h 1442685"/>
                <a:gd name="connsiteX118" fmla="*/ 2284484 w 2382108"/>
                <a:gd name="connsiteY118" fmla="*/ 83541 h 1442685"/>
                <a:gd name="connsiteX119" fmla="*/ 2316358 w 2382108"/>
                <a:gd name="connsiteY119" fmla="*/ 83206 h 1442685"/>
                <a:gd name="connsiteX120" fmla="*/ 2381782 w 2382108"/>
                <a:gd name="connsiteY120" fmla="*/ 224120 h 1442685"/>
                <a:gd name="connsiteX121" fmla="*/ 2359973 w 2382108"/>
                <a:gd name="connsiteY121" fmla="*/ 246263 h 1442685"/>
                <a:gd name="connsiteX122" fmla="*/ 2358967 w 2382108"/>
                <a:gd name="connsiteY122" fmla="*/ 246263 h 1442685"/>
                <a:gd name="connsiteX123" fmla="*/ 234529 w 2382108"/>
                <a:gd name="connsiteY123" fmla="*/ 68108 h 1442685"/>
                <a:gd name="connsiteX124" fmla="*/ 212050 w 2382108"/>
                <a:gd name="connsiteY124" fmla="*/ 47307 h 1442685"/>
                <a:gd name="connsiteX125" fmla="*/ 233858 w 2382108"/>
                <a:gd name="connsiteY125" fmla="*/ 25163 h 1442685"/>
                <a:gd name="connsiteX126" fmla="*/ 240904 w 2382108"/>
                <a:gd name="connsiteY126" fmla="*/ 25163 h 1442685"/>
                <a:gd name="connsiteX127" fmla="*/ 383159 w 2382108"/>
                <a:gd name="connsiteY127" fmla="*/ 25163 h 1442685"/>
                <a:gd name="connsiteX128" fmla="*/ 405638 w 2382108"/>
                <a:gd name="connsiteY128" fmla="*/ 46636 h 1442685"/>
                <a:gd name="connsiteX129" fmla="*/ 383159 w 2382108"/>
                <a:gd name="connsiteY129" fmla="*/ 68108 h 1442685"/>
                <a:gd name="connsiteX130" fmla="*/ 240904 w 2382108"/>
                <a:gd name="connsiteY130" fmla="*/ 68108 h 1442685"/>
                <a:gd name="connsiteX131" fmla="*/ 235200 w 2382108"/>
                <a:gd name="connsiteY131" fmla="*/ 68108 h 1442685"/>
                <a:gd name="connsiteX132" fmla="*/ 234529 w 2382108"/>
                <a:gd name="connsiteY132" fmla="*/ 68108 h 1442685"/>
                <a:gd name="connsiteX133" fmla="*/ 2166386 w 2382108"/>
                <a:gd name="connsiteY133" fmla="*/ 68108 h 1442685"/>
                <a:gd name="connsiteX134" fmla="*/ 2017756 w 2382108"/>
                <a:gd name="connsiteY134" fmla="*/ 68108 h 1442685"/>
                <a:gd name="connsiteX135" fmla="*/ 1995276 w 2382108"/>
                <a:gd name="connsiteY135" fmla="*/ 46636 h 1442685"/>
                <a:gd name="connsiteX136" fmla="*/ 2017756 w 2382108"/>
                <a:gd name="connsiteY136" fmla="*/ 25163 h 1442685"/>
                <a:gd name="connsiteX137" fmla="*/ 2166050 w 2382108"/>
                <a:gd name="connsiteY137" fmla="*/ 25163 h 1442685"/>
                <a:gd name="connsiteX138" fmla="*/ 2188865 w 2382108"/>
                <a:gd name="connsiteY138" fmla="*/ 46636 h 1442685"/>
                <a:gd name="connsiteX139" fmla="*/ 2166386 w 2382108"/>
                <a:gd name="connsiteY139" fmla="*/ 68108 h 1442685"/>
                <a:gd name="connsiteX140" fmla="*/ 1869126 w 2382108"/>
                <a:gd name="connsiteY140" fmla="*/ 68108 h 1442685"/>
                <a:gd name="connsiteX141" fmla="*/ 1720495 w 2382108"/>
                <a:gd name="connsiteY141" fmla="*/ 68108 h 1442685"/>
                <a:gd name="connsiteX142" fmla="*/ 1698016 w 2382108"/>
                <a:gd name="connsiteY142" fmla="*/ 46636 h 1442685"/>
                <a:gd name="connsiteX143" fmla="*/ 1720495 w 2382108"/>
                <a:gd name="connsiteY143" fmla="*/ 25163 h 1442685"/>
                <a:gd name="connsiteX144" fmla="*/ 1869126 w 2382108"/>
                <a:gd name="connsiteY144" fmla="*/ 25163 h 1442685"/>
                <a:gd name="connsiteX145" fmla="*/ 1891604 w 2382108"/>
                <a:gd name="connsiteY145" fmla="*/ 46636 h 1442685"/>
                <a:gd name="connsiteX146" fmla="*/ 1869126 w 2382108"/>
                <a:gd name="connsiteY146" fmla="*/ 68108 h 1442685"/>
                <a:gd name="connsiteX147" fmla="*/ 1571865 w 2382108"/>
                <a:gd name="connsiteY147" fmla="*/ 68108 h 1442685"/>
                <a:gd name="connsiteX148" fmla="*/ 1423235 w 2382108"/>
                <a:gd name="connsiteY148" fmla="*/ 68108 h 1442685"/>
                <a:gd name="connsiteX149" fmla="*/ 1400755 w 2382108"/>
                <a:gd name="connsiteY149" fmla="*/ 46636 h 1442685"/>
                <a:gd name="connsiteX150" fmla="*/ 1423235 w 2382108"/>
                <a:gd name="connsiteY150" fmla="*/ 25163 h 1442685"/>
                <a:gd name="connsiteX151" fmla="*/ 1571865 w 2382108"/>
                <a:gd name="connsiteY151" fmla="*/ 25163 h 1442685"/>
                <a:gd name="connsiteX152" fmla="*/ 1594344 w 2382108"/>
                <a:gd name="connsiteY152" fmla="*/ 46636 h 1442685"/>
                <a:gd name="connsiteX153" fmla="*/ 1571865 w 2382108"/>
                <a:gd name="connsiteY153" fmla="*/ 68108 h 1442685"/>
                <a:gd name="connsiteX154" fmla="*/ 1274940 w 2382108"/>
                <a:gd name="connsiteY154" fmla="*/ 68108 h 1442685"/>
                <a:gd name="connsiteX155" fmla="*/ 1126310 w 2382108"/>
                <a:gd name="connsiteY155" fmla="*/ 68108 h 1442685"/>
                <a:gd name="connsiteX156" fmla="*/ 1103830 w 2382108"/>
                <a:gd name="connsiteY156" fmla="*/ 46636 h 1442685"/>
                <a:gd name="connsiteX157" fmla="*/ 1126310 w 2382108"/>
                <a:gd name="connsiteY157" fmla="*/ 25163 h 1442685"/>
                <a:gd name="connsiteX158" fmla="*/ 1274940 w 2382108"/>
                <a:gd name="connsiteY158" fmla="*/ 25163 h 1442685"/>
                <a:gd name="connsiteX159" fmla="*/ 1297419 w 2382108"/>
                <a:gd name="connsiteY159" fmla="*/ 46636 h 1442685"/>
                <a:gd name="connsiteX160" fmla="*/ 1274940 w 2382108"/>
                <a:gd name="connsiteY160" fmla="*/ 68108 h 1442685"/>
                <a:gd name="connsiteX161" fmla="*/ 977680 w 2382108"/>
                <a:gd name="connsiteY161" fmla="*/ 68108 h 1442685"/>
                <a:gd name="connsiteX162" fmla="*/ 829050 w 2382108"/>
                <a:gd name="connsiteY162" fmla="*/ 68108 h 1442685"/>
                <a:gd name="connsiteX163" fmla="*/ 806571 w 2382108"/>
                <a:gd name="connsiteY163" fmla="*/ 46636 h 1442685"/>
                <a:gd name="connsiteX164" fmla="*/ 829050 w 2382108"/>
                <a:gd name="connsiteY164" fmla="*/ 25163 h 1442685"/>
                <a:gd name="connsiteX165" fmla="*/ 977680 w 2382108"/>
                <a:gd name="connsiteY165" fmla="*/ 25163 h 1442685"/>
                <a:gd name="connsiteX166" fmla="*/ 1000158 w 2382108"/>
                <a:gd name="connsiteY166" fmla="*/ 46636 h 1442685"/>
                <a:gd name="connsiteX167" fmla="*/ 977680 w 2382108"/>
                <a:gd name="connsiteY167" fmla="*/ 68108 h 1442685"/>
                <a:gd name="connsiteX168" fmla="*/ 680419 w 2382108"/>
                <a:gd name="connsiteY168" fmla="*/ 68108 h 1442685"/>
                <a:gd name="connsiteX169" fmla="*/ 531789 w 2382108"/>
                <a:gd name="connsiteY169" fmla="*/ 68108 h 1442685"/>
                <a:gd name="connsiteX170" fmla="*/ 509311 w 2382108"/>
                <a:gd name="connsiteY170" fmla="*/ 46636 h 1442685"/>
                <a:gd name="connsiteX171" fmla="*/ 531789 w 2382108"/>
                <a:gd name="connsiteY171" fmla="*/ 25163 h 1442685"/>
                <a:gd name="connsiteX172" fmla="*/ 680419 w 2382108"/>
                <a:gd name="connsiteY172" fmla="*/ 25163 h 1442685"/>
                <a:gd name="connsiteX173" fmla="*/ 702899 w 2382108"/>
                <a:gd name="connsiteY173" fmla="*/ 46636 h 1442685"/>
                <a:gd name="connsiteX174" fmla="*/ 680419 w 2382108"/>
                <a:gd name="connsiteY174" fmla="*/ 68108 h 1442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</a:cxnLst>
              <a:rect l="l" t="t" r="r" b="b"/>
              <a:pathLst>
                <a:path w="2382108" h="1442685">
                  <a:moveTo>
                    <a:pt x="2166050" y="1419200"/>
                  </a:moveTo>
                  <a:lnTo>
                    <a:pt x="2024130" y="1419200"/>
                  </a:lnTo>
                  <a:cubicBezTo>
                    <a:pt x="2011717" y="1419200"/>
                    <a:pt x="2001651" y="1409470"/>
                    <a:pt x="2001651" y="1397728"/>
                  </a:cubicBezTo>
                  <a:cubicBezTo>
                    <a:pt x="2001651" y="1385985"/>
                    <a:pt x="2011717" y="1376255"/>
                    <a:pt x="2024130" y="1376255"/>
                  </a:cubicBezTo>
                  <a:lnTo>
                    <a:pt x="2166050" y="1376255"/>
                  </a:lnTo>
                  <a:cubicBezTo>
                    <a:pt x="2168063" y="1376255"/>
                    <a:pt x="2170077" y="1376255"/>
                    <a:pt x="2172090" y="1376255"/>
                  </a:cubicBezTo>
                  <a:cubicBezTo>
                    <a:pt x="2184503" y="1375919"/>
                    <a:pt x="2194904" y="1384978"/>
                    <a:pt x="2195575" y="1397056"/>
                  </a:cubicBezTo>
                  <a:cubicBezTo>
                    <a:pt x="2195910" y="1408799"/>
                    <a:pt x="2186180" y="1418864"/>
                    <a:pt x="2173767" y="1419200"/>
                  </a:cubicBezTo>
                  <a:cubicBezTo>
                    <a:pt x="2171083" y="1418864"/>
                    <a:pt x="2168399" y="1419200"/>
                    <a:pt x="2166050" y="1419200"/>
                  </a:cubicBezTo>
                  <a:close/>
                  <a:moveTo>
                    <a:pt x="1875499" y="1419200"/>
                  </a:moveTo>
                  <a:lnTo>
                    <a:pt x="1726869" y="1419200"/>
                  </a:lnTo>
                  <a:cubicBezTo>
                    <a:pt x="1714456" y="1419200"/>
                    <a:pt x="1704391" y="1409470"/>
                    <a:pt x="1704391" y="1397728"/>
                  </a:cubicBezTo>
                  <a:cubicBezTo>
                    <a:pt x="1704391" y="1385985"/>
                    <a:pt x="1714456" y="1376255"/>
                    <a:pt x="1726869" y="1376255"/>
                  </a:cubicBezTo>
                  <a:lnTo>
                    <a:pt x="1875499" y="1376255"/>
                  </a:lnTo>
                  <a:cubicBezTo>
                    <a:pt x="1887914" y="1376255"/>
                    <a:pt x="1897979" y="1385985"/>
                    <a:pt x="1897979" y="1397728"/>
                  </a:cubicBezTo>
                  <a:cubicBezTo>
                    <a:pt x="1898315" y="1409470"/>
                    <a:pt x="1888249" y="1419200"/>
                    <a:pt x="1875499" y="1419200"/>
                  </a:cubicBezTo>
                  <a:close/>
                  <a:moveTo>
                    <a:pt x="1578575" y="1419200"/>
                  </a:moveTo>
                  <a:lnTo>
                    <a:pt x="1429944" y="1419200"/>
                  </a:lnTo>
                  <a:cubicBezTo>
                    <a:pt x="1417531" y="1419200"/>
                    <a:pt x="1407466" y="1409470"/>
                    <a:pt x="1407466" y="1397728"/>
                  </a:cubicBezTo>
                  <a:cubicBezTo>
                    <a:pt x="1407466" y="1385985"/>
                    <a:pt x="1417531" y="1376255"/>
                    <a:pt x="1429944" y="1376255"/>
                  </a:cubicBezTo>
                  <a:lnTo>
                    <a:pt x="1578575" y="1376255"/>
                  </a:lnTo>
                  <a:cubicBezTo>
                    <a:pt x="1590989" y="1376255"/>
                    <a:pt x="1601054" y="1385985"/>
                    <a:pt x="1601054" y="1397728"/>
                  </a:cubicBezTo>
                  <a:cubicBezTo>
                    <a:pt x="1601054" y="1409470"/>
                    <a:pt x="1590989" y="1419200"/>
                    <a:pt x="1578575" y="1419200"/>
                  </a:cubicBezTo>
                  <a:close/>
                  <a:moveTo>
                    <a:pt x="1281315" y="1419200"/>
                  </a:moveTo>
                  <a:lnTo>
                    <a:pt x="1132685" y="1419200"/>
                  </a:lnTo>
                  <a:cubicBezTo>
                    <a:pt x="1120271" y="1419200"/>
                    <a:pt x="1110205" y="1409470"/>
                    <a:pt x="1110205" y="1397728"/>
                  </a:cubicBezTo>
                  <a:cubicBezTo>
                    <a:pt x="1110205" y="1385985"/>
                    <a:pt x="1120271" y="1376255"/>
                    <a:pt x="1132685" y="1376255"/>
                  </a:cubicBezTo>
                  <a:lnTo>
                    <a:pt x="1281315" y="1376255"/>
                  </a:lnTo>
                  <a:cubicBezTo>
                    <a:pt x="1293728" y="1376255"/>
                    <a:pt x="1303794" y="1385985"/>
                    <a:pt x="1303794" y="1397728"/>
                  </a:cubicBezTo>
                  <a:cubicBezTo>
                    <a:pt x="1303794" y="1409470"/>
                    <a:pt x="1293728" y="1419200"/>
                    <a:pt x="1281315" y="1419200"/>
                  </a:cubicBezTo>
                  <a:close/>
                  <a:moveTo>
                    <a:pt x="984055" y="1419200"/>
                  </a:moveTo>
                  <a:lnTo>
                    <a:pt x="835424" y="1419200"/>
                  </a:lnTo>
                  <a:cubicBezTo>
                    <a:pt x="823010" y="1419200"/>
                    <a:pt x="812945" y="1409470"/>
                    <a:pt x="812945" y="1397728"/>
                  </a:cubicBezTo>
                  <a:cubicBezTo>
                    <a:pt x="812945" y="1385985"/>
                    <a:pt x="823010" y="1376255"/>
                    <a:pt x="835424" y="1376255"/>
                  </a:cubicBezTo>
                  <a:lnTo>
                    <a:pt x="984055" y="1376255"/>
                  </a:lnTo>
                  <a:cubicBezTo>
                    <a:pt x="996468" y="1376255"/>
                    <a:pt x="1006533" y="1385985"/>
                    <a:pt x="1006533" y="1397728"/>
                  </a:cubicBezTo>
                  <a:cubicBezTo>
                    <a:pt x="1006533" y="1409470"/>
                    <a:pt x="996468" y="1419200"/>
                    <a:pt x="984055" y="1419200"/>
                  </a:cubicBezTo>
                  <a:close/>
                  <a:moveTo>
                    <a:pt x="686794" y="1419200"/>
                  </a:moveTo>
                  <a:lnTo>
                    <a:pt x="538164" y="1419200"/>
                  </a:lnTo>
                  <a:cubicBezTo>
                    <a:pt x="525750" y="1419200"/>
                    <a:pt x="515684" y="1409470"/>
                    <a:pt x="515684" y="1397728"/>
                  </a:cubicBezTo>
                  <a:cubicBezTo>
                    <a:pt x="515684" y="1385985"/>
                    <a:pt x="525750" y="1376255"/>
                    <a:pt x="538164" y="1376255"/>
                  </a:cubicBezTo>
                  <a:lnTo>
                    <a:pt x="686794" y="1376255"/>
                  </a:lnTo>
                  <a:cubicBezTo>
                    <a:pt x="699208" y="1376255"/>
                    <a:pt x="709273" y="1385985"/>
                    <a:pt x="709273" y="1397728"/>
                  </a:cubicBezTo>
                  <a:cubicBezTo>
                    <a:pt x="709273" y="1409470"/>
                    <a:pt x="699208" y="1419200"/>
                    <a:pt x="686794" y="1419200"/>
                  </a:cubicBezTo>
                  <a:close/>
                  <a:moveTo>
                    <a:pt x="389534" y="1419200"/>
                  </a:moveTo>
                  <a:lnTo>
                    <a:pt x="240904" y="1419200"/>
                  </a:lnTo>
                  <a:cubicBezTo>
                    <a:pt x="228489" y="1419200"/>
                    <a:pt x="217754" y="1409470"/>
                    <a:pt x="217754" y="1397728"/>
                  </a:cubicBezTo>
                  <a:cubicBezTo>
                    <a:pt x="217754" y="1385985"/>
                    <a:pt x="227483" y="1376255"/>
                    <a:pt x="239897" y="1376255"/>
                  </a:cubicBezTo>
                  <a:lnTo>
                    <a:pt x="389198" y="1376255"/>
                  </a:lnTo>
                  <a:cubicBezTo>
                    <a:pt x="401612" y="1376255"/>
                    <a:pt x="411678" y="1385985"/>
                    <a:pt x="411678" y="1397728"/>
                  </a:cubicBezTo>
                  <a:cubicBezTo>
                    <a:pt x="412348" y="1409470"/>
                    <a:pt x="402284" y="1419200"/>
                    <a:pt x="389534" y="1419200"/>
                  </a:cubicBezTo>
                  <a:close/>
                  <a:moveTo>
                    <a:pt x="106029" y="1366861"/>
                  </a:moveTo>
                  <a:cubicBezTo>
                    <a:pt x="100326" y="1366861"/>
                    <a:pt x="94622" y="1364847"/>
                    <a:pt x="90260" y="1360821"/>
                  </a:cubicBezTo>
                  <a:cubicBezTo>
                    <a:pt x="50000" y="1323580"/>
                    <a:pt x="26850" y="1273254"/>
                    <a:pt x="25172" y="1219908"/>
                  </a:cubicBezTo>
                  <a:cubicBezTo>
                    <a:pt x="24837" y="1208165"/>
                    <a:pt x="34566" y="1198100"/>
                    <a:pt x="46979" y="1197764"/>
                  </a:cubicBezTo>
                  <a:cubicBezTo>
                    <a:pt x="60065" y="1197429"/>
                    <a:pt x="69795" y="1206823"/>
                    <a:pt x="70129" y="1218566"/>
                  </a:cubicBezTo>
                  <a:cubicBezTo>
                    <a:pt x="71472" y="1260840"/>
                    <a:pt x="89590" y="1300430"/>
                    <a:pt x="121462" y="1329955"/>
                  </a:cubicBezTo>
                  <a:cubicBezTo>
                    <a:pt x="130522" y="1338342"/>
                    <a:pt x="130522" y="1351763"/>
                    <a:pt x="121798" y="1360486"/>
                  </a:cubicBezTo>
                  <a:cubicBezTo>
                    <a:pt x="117772" y="1364847"/>
                    <a:pt x="112068" y="1366861"/>
                    <a:pt x="106029" y="1366861"/>
                  </a:cubicBezTo>
                  <a:close/>
                  <a:moveTo>
                    <a:pt x="2305286" y="1362834"/>
                  </a:moveTo>
                  <a:cubicBezTo>
                    <a:pt x="2299582" y="1362834"/>
                    <a:pt x="2293878" y="1360821"/>
                    <a:pt x="2289518" y="1356796"/>
                  </a:cubicBezTo>
                  <a:cubicBezTo>
                    <a:pt x="2280458" y="1348408"/>
                    <a:pt x="2280123" y="1334987"/>
                    <a:pt x="2288846" y="1326264"/>
                  </a:cubicBezTo>
                  <a:cubicBezTo>
                    <a:pt x="2319713" y="1295733"/>
                    <a:pt x="2336489" y="1255807"/>
                    <a:pt x="2336489" y="1213869"/>
                  </a:cubicBezTo>
                  <a:lnTo>
                    <a:pt x="2381782" y="1213533"/>
                  </a:lnTo>
                  <a:cubicBezTo>
                    <a:pt x="2381782" y="1267215"/>
                    <a:pt x="2360309" y="1317876"/>
                    <a:pt x="2321390" y="1356124"/>
                  </a:cubicBezTo>
                  <a:cubicBezTo>
                    <a:pt x="2317028" y="1360486"/>
                    <a:pt x="2310990" y="1362834"/>
                    <a:pt x="2305286" y="1362834"/>
                  </a:cubicBezTo>
                  <a:close/>
                  <a:moveTo>
                    <a:pt x="47987" y="1099461"/>
                  </a:moveTo>
                  <a:cubicBezTo>
                    <a:pt x="35572" y="1099461"/>
                    <a:pt x="25507" y="1089731"/>
                    <a:pt x="25507" y="1077988"/>
                  </a:cubicBezTo>
                  <a:lnTo>
                    <a:pt x="25507" y="936739"/>
                  </a:lnTo>
                  <a:cubicBezTo>
                    <a:pt x="25507" y="924996"/>
                    <a:pt x="35572" y="915266"/>
                    <a:pt x="47987" y="915266"/>
                  </a:cubicBezTo>
                  <a:cubicBezTo>
                    <a:pt x="60400" y="915266"/>
                    <a:pt x="70465" y="924996"/>
                    <a:pt x="70465" y="936739"/>
                  </a:cubicBezTo>
                  <a:lnTo>
                    <a:pt x="70465" y="1077988"/>
                  </a:lnTo>
                  <a:cubicBezTo>
                    <a:pt x="70465" y="1089731"/>
                    <a:pt x="60400" y="1099461"/>
                    <a:pt x="47987" y="1099461"/>
                  </a:cubicBezTo>
                  <a:close/>
                  <a:moveTo>
                    <a:pt x="2359303" y="1093757"/>
                  </a:moveTo>
                  <a:cubicBezTo>
                    <a:pt x="2346889" y="1093757"/>
                    <a:pt x="2336823" y="1084027"/>
                    <a:pt x="2336823" y="1072284"/>
                  </a:cubicBezTo>
                  <a:lnTo>
                    <a:pt x="2336823" y="931035"/>
                  </a:lnTo>
                  <a:cubicBezTo>
                    <a:pt x="2336823" y="919292"/>
                    <a:pt x="2346889" y="909563"/>
                    <a:pt x="2359303" y="909563"/>
                  </a:cubicBezTo>
                  <a:cubicBezTo>
                    <a:pt x="2371716" y="909563"/>
                    <a:pt x="2381782" y="919292"/>
                    <a:pt x="2381782" y="931035"/>
                  </a:cubicBezTo>
                  <a:lnTo>
                    <a:pt x="2381782" y="1072284"/>
                  </a:lnTo>
                  <a:cubicBezTo>
                    <a:pt x="2381782" y="1084027"/>
                    <a:pt x="2371716" y="1093757"/>
                    <a:pt x="2359303" y="1093757"/>
                  </a:cubicBezTo>
                  <a:close/>
                  <a:moveTo>
                    <a:pt x="47987" y="816962"/>
                  </a:moveTo>
                  <a:cubicBezTo>
                    <a:pt x="35572" y="816962"/>
                    <a:pt x="25507" y="807233"/>
                    <a:pt x="25507" y="795490"/>
                  </a:cubicBezTo>
                  <a:lnTo>
                    <a:pt x="25507" y="654241"/>
                  </a:lnTo>
                  <a:cubicBezTo>
                    <a:pt x="25507" y="642498"/>
                    <a:pt x="35572" y="632769"/>
                    <a:pt x="47987" y="632769"/>
                  </a:cubicBezTo>
                  <a:cubicBezTo>
                    <a:pt x="60400" y="632769"/>
                    <a:pt x="70465" y="642498"/>
                    <a:pt x="70465" y="654241"/>
                  </a:cubicBezTo>
                  <a:lnTo>
                    <a:pt x="70465" y="795490"/>
                  </a:lnTo>
                  <a:cubicBezTo>
                    <a:pt x="70465" y="807233"/>
                    <a:pt x="60400" y="816962"/>
                    <a:pt x="47987" y="816962"/>
                  </a:cubicBezTo>
                  <a:close/>
                  <a:moveTo>
                    <a:pt x="2359303" y="811259"/>
                  </a:moveTo>
                  <a:cubicBezTo>
                    <a:pt x="2346889" y="811259"/>
                    <a:pt x="2336823" y="801529"/>
                    <a:pt x="2336823" y="789786"/>
                  </a:cubicBezTo>
                  <a:lnTo>
                    <a:pt x="2336823" y="648538"/>
                  </a:lnTo>
                  <a:cubicBezTo>
                    <a:pt x="2336823" y="636795"/>
                    <a:pt x="2346889" y="627065"/>
                    <a:pt x="2359303" y="627065"/>
                  </a:cubicBezTo>
                  <a:cubicBezTo>
                    <a:pt x="2371716" y="627065"/>
                    <a:pt x="2381782" y="636795"/>
                    <a:pt x="2381782" y="648538"/>
                  </a:cubicBezTo>
                  <a:lnTo>
                    <a:pt x="2381782" y="789786"/>
                  </a:lnTo>
                  <a:cubicBezTo>
                    <a:pt x="2381782" y="801529"/>
                    <a:pt x="2371716" y="811259"/>
                    <a:pt x="2359303" y="811259"/>
                  </a:cubicBezTo>
                  <a:close/>
                  <a:moveTo>
                    <a:pt x="47987" y="534464"/>
                  </a:moveTo>
                  <a:cubicBezTo>
                    <a:pt x="35572" y="534464"/>
                    <a:pt x="25507" y="524735"/>
                    <a:pt x="25507" y="512992"/>
                  </a:cubicBezTo>
                  <a:lnTo>
                    <a:pt x="25507" y="371743"/>
                  </a:lnTo>
                  <a:cubicBezTo>
                    <a:pt x="25507" y="360000"/>
                    <a:pt x="35572" y="350270"/>
                    <a:pt x="47987" y="350270"/>
                  </a:cubicBezTo>
                  <a:cubicBezTo>
                    <a:pt x="60400" y="350270"/>
                    <a:pt x="70465" y="360000"/>
                    <a:pt x="70465" y="371743"/>
                  </a:cubicBezTo>
                  <a:lnTo>
                    <a:pt x="70465" y="512992"/>
                  </a:lnTo>
                  <a:cubicBezTo>
                    <a:pt x="70465" y="524735"/>
                    <a:pt x="60400" y="534464"/>
                    <a:pt x="47987" y="534464"/>
                  </a:cubicBezTo>
                  <a:close/>
                  <a:moveTo>
                    <a:pt x="2359303" y="528761"/>
                  </a:moveTo>
                  <a:cubicBezTo>
                    <a:pt x="2346889" y="528761"/>
                    <a:pt x="2336823" y="519031"/>
                    <a:pt x="2336823" y="507288"/>
                  </a:cubicBezTo>
                  <a:lnTo>
                    <a:pt x="2336823" y="366039"/>
                  </a:lnTo>
                  <a:cubicBezTo>
                    <a:pt x="2336823" y="354297"/>
                    <a:pt x="2346889" y="344567"/>
                    <a:pt x="2359303" y="344567"/>
                  </a:cubicBezTo>
                  <a:cubicBezTo>
                    <a:pt x="2371716" y="344567"/>
                    <a:pt x="2381782" y="354297"/>
                    <a:pt x="2381782" y="366039"/>
                  </a:cubicBezTo>
                  <a:lnTo>
                    <a:pt x="2381782" y="507288"/>
                  </a:lnTo>
                  <a:cubicBezTo>
                    <a:pt x="2381782" y="519031"/>
                    <a:pt x="2371716" y="528761"/>
                    <a:pt x="2359303" y="528761"/>
                  </a:cubicBezTo>
                  <a:close/>
                  <a:moveTo>
                    <a:pt x="47651" y="251967"/>
                  </a:moveTo>
                  <a:cubicBezTo>
                    <a:pt x="35237" y="251967"/>
                    <a:pt x="25172" y="242237"/>
                    <a:pt x="25172" y="230494"/>
                  </a:cubicBezTo>
                  <a:cubicBezTo>
                    <a:pt x="25172" y="176813"/>
                    <a:pt x="46645" y="126151"/>
                    <a:pt x="85898" y="87903"/>
                  </a:cubicBezTo>
                  <a:cubicBezTo>
                    <a:pt x="94622" y="79515"/>
                    <a:pt x="108714" y="79180"/>
                    <a:pt x="117772" y="87232"/>
                  </a:cubicBezTo>
                  <a:cubicBezTo>
                    <a:pt x="126830" y="95620"/>
                    <a:pt x="126830" y="109040"/>
                    <a:pt x="118443" y="117763"/>
                  </a:cubicBezTo>
                  <a:cubicBezTo>
                    <a:pt x="87577" y="148295"/>
                    <a:pt x="70465" y="188220"/>
                    <a:pt x="70465" y="230494"/>
                  </a:cubicBezTo>
                  <a:cubicBezTo>
                    <a:pt x="70465" y="242237"/>
                    <a:pt x="60400" y="251967"/>
                    <a:pt x="47651" y="251967"/>
                  </a:cubicBezTo>
                  <a:close/>
                  <a:moveTo>
                    <a:pt x="2358967" y="246263"/>
                  </a:moveTo>
                  <a:cubicBezTo>
                    <a:pt x="2346889" y="246263"/>
                    <a:pt x="2336823" y="237204"/>
                    <a:pt x="2336489" y="225462"/>
                  </a:cubicBezTo>
                  <a:cubicBezTo>
                    <a:pt x="2335146" y="183187"/>
                    <a:pt x="2316694" y="143597"/>
                    <a:pt x="2284820" y="114073"/>
                  </a:cubicBezTo>
                  <a:cubicBezTo>
                    <a:pt x="2275762" y="105685"/>
                    <a:pt x="2275762" y="92265"/>
                    <a:pt x="2284484" y="83541"/>
                  </a:cubicBezTo>
                  <a:cubicBezTo>
                    <a:pt x="2293208" y="75154"/>
                    <a:pt x="2307634" y="74818"/>
                    <a:pt x="2316358" y="83206"/>
                  </a:cubicBezTo>
                  <a:cubicBezTo>
                    <a:pt x="2356619" y="120447"/>
                    <a:pt x="2380104" y="170438"/>
                    <a:pt x="2381782" y="224120"/>
                  </a:cubicBezTo>
                  <a:cubicBezTo>
                    <a:pt x="2382117" y="235862"/>
                    <a:pt x="2372388" y="245928"/>
                    <a:pt x="2359973" y="246263"/>
                  </a:cubicBezTo>
                  <a:cubicBezTo>
                    <a:pt x="2359639" y="245928"/>
                    <a:pt x="2359303" y="246263"/>
                    <a:pt x="2358967" y="246263"/>
                  </a:cubicBezTo>
                  <a:close/>
                  <a:moveTo>
                    <a:pt x="234529" y="68108"/>
                  </a:moveTo>
                  <a:cubicBezTo>
                    <a:pt x="222451" y="68108"/>
                    <a:pt x="212386" y="59049"/>
                    <a:pt x="212050" y="47307"/>
                  </a:cubicBezTo>
                  <a:cubicBezTo>
                    <a:pt x="211714" y="35564"/>
                    <a:pt x="221444" y="25498"/>
                    <a:pt x="233858" y="25163"/>
                  </a:cubicBezTo>
                  <a:cubicBezTo>
                    <a:pt x="236206" y="25163"/>
                    <a:pt x="238555" y="25163"/>
                    <a:pt x="240904" y="25163"/>
                  </a:cubicBezTo>
                  <a:lnTo>
                    <a:pt x="383159" y="25163"/>
                  </a:lnTo>
                  <a:cubicBezTo>
                    <a:pt x="395573" y="25163"/>
                    <a:pt x="405638" y="34893"/>
                    <a:pt x="405638" y="46636"/>
                  </a:cubicBezTo>
                  <a:cubicBezTo>
                    <a:pt x="405638" y="58378"/>
                    <a:pt x="395573" y="68108"/>
                    <a:pt x="383159" y="68108"/>
                  </a:cubicBezTo>
                  <a:lnTo>
                    <a:pt x="240904" y="68108"/>
                  </a:lnTo>
                  <a:cubicBezTo>
                    <a:pt x="238890" y="68108"/>
                    <a:pt x="237213" y="68108"/>
                    <a:pt x="235200" y="68108"/>
                  </a:cubicBezTo>
                  <a:cubicBezTo>
                    <a:pt x="235200" y="68108"/>
                    <a:pt x="234864" y="68108"/>
                    <a:pt x="234529" y="68108"/>
                  </a:cubicBezTo>
                  <a:close/>
                  <a:moveTo>
                    <a:pt x="2166386" y="68108"/>
                  </a:moveTo>
                  <a:lnTo>
                    <a:pt x="2017756" y="68108"/>
                  </a:lnTo>
                  <a:cubicBezTo>
                    <a:pt x="2005342" y="68108"/>
                    <a:pt x="1995276" y="58378"/>
                    <a:pt x="1995276" y="46636"/>
                  </a:cubicBezTo>
                  <a:cubicBezTo>
                    <a:pt x="1995276" y="34893"/>
                    <a:pt x="2005342" y="25163"/>
                    <a:pt x="2017756" y="25163"/>
                  </a:cubicBezTo>
                  <a:lnTo>
                    <a:pt x="2166050" y="25163"/>
                  </a:lnTo>
                  <a:cubicBezTo>
                    <a:pt x="2178464" y="25163"/>
                    <a:pt x="2188865" y="34893"/>
                    <a:pt x="2188865" y="46636"/>
                  </a:cubicBezTo>
                  <a:cubicBezTo>
                    <a:pt x="2188865" y="58378"/>
                    <a:pt x="2178799" y="68108"/>
                    <a:pt x="2166386" y="68108"/>
                  </a:cubicBezTo>
                  <a:close/>
                  <a:moveTo>
                    <a:pt x="1869126" y="68108"/>
                  </a:moveTo>
                  <a:lnTo>
                    <a:pt x="1720495" y="68108"/>
                  </a:lnTo>
                  <a:cubicBezTo>
                    <a:pt x="1708081" y="68108"/>
                    <a:pt x="1698016" y="58378"/>
                    <a:pt x="1698016" y="46636"/>
                  </a:cubicBezTo>
                  <a:cubicBezTo>
                    <a:pt x="1698016" y="34893"/>
                    <a:pt x="1708081" y="25163"/>
                    <a:pt x="1720495" y="25163"/>
                  </a:cubicBezTo>
                  <a:lnTo>
                    <a:pt x="1869126" y="25163"/>
                  </a:lnTo>
                  <a:cubicBezTo>
                    <a:pt x="1881539" y="25163"/>
                    <a:pt x="1891604" y="34893"/>
                    <a:pt x="1891604" y="46636"/>
                  </a:cubicBezTo>
                  <a:cubicBezTo>
                    <a:pt x="1891940" y="58378"/>
                    <a:pt x="1881539" y="68108"/>
                    <a:pt x="1869126" y="68108"/>
                  </a:cubicBezTo>
                  <a:close/>
                  <a:moveTo>
                    <a:pt x="1571865" y="68108"/>
                  </a:moveTo>
                  <a:lnTo>
                    <a:pt x="1423235" y="68108"/>
                  </a:lnTo>
                  <a:cubicBezTo>
                    <a:pt x="1410821" y="68108"/>
                    <a:pt x="1400755" y="58378"/>
                    <a:pt x="1400755" y="46636"/>
                  </a:cubicBezTo>
                  <a:cubicBezTo>
                    <a:pt x="1400755" y="34893"/>
                    <a:pt x="1410821" y="25163"/>
                    <a:pt x="1423235" y="25163"/>
                  </a:cubicBezTo>
                  <a:lnTo>
                    <a:pt x="1571865" y="25163"/>
                  </a:lnTo>
                  <a:cubicBezTo>
                    <a:pt x="1584278" y="25163"/>
                    <a:pt x="1594344" y="34893"/>
                    <a:pt x="1594344" y="46636"/>
                  </a:cubicBezTo>
                  <a:cubicBezTo>
                    <a:pt x="1594679" y="58378"/>
                    <a:pt x="1584614" y="68108"/>
                    <a:pt x="1571865" y="68108"/>
                  </a:cubicBezTo>
                  <a:close/>
                  <a:moveTo>
                    <a:pt x="1274940" y="68108"/>
                  </a:moveTo>
                  <a:lnTo>
                    <a:pt x="1126310" y="68108"/>
                  </a:lnTo>
                  <a:cubicBezTo>
                    <a:pt x="1113896" y="68108"/>
                    <a:pt x="1103830" y="58378"/>
                    <a:pt x="1103830" y="46636"/>
                  </a:cubicBezTo>
                  <a:cubicBezTo>
                    <a:pt x="1103830" y="34893"/>
                    <a:pt x="1113896" y="25163"/>
                    <a:pt x="1126310" y="25163"/>
                  </a:cubicBezTo>
                  <a:lnTo>
                    <a:pt x="1274940" y="25163"/>
                  </a:lnTo>
                  <a:cubicBezTo>
                    <a:pt x="1287353" y="25163"/>
                    <a:pt x="1297419" y="34893"/>
                    <a:pt x="1297419" y="46636"/>
                  </a:cubicBezTo>
                  <a:cubicBezTo>
                    <a:pt x="1297419" y="58378"/>
                    <a:pt x="1287353" y="68108"/>
                    <a:pt x="1274940" y="68108"/>
                  </a:cubicBezTo>
                  <a:close/>
                  <a:moveTo>
                    <a:pt x="977680" y="68108"/>
                  </a:moveTo>
                  <a:lnTo>
                    <a:pt x="829050" y="68108"/>
                  </a:lnTo>
                  <a:cubicBezTo>
                    <a:pt x="816635" y="68108"/>
                    <a:pt x="806571" y="58378"/>
                    <a:pt x="806571" y="46636"/>
                  </a:cubicBezTo>
                  <a:cubicBezTo>
                    <a:pt x="806571" y="34893"/>
                    <a:pt x="816635" y="25163"/>
                    <a:pt x="829050" y="25163"/>
                  </a:cubicBezTo>
                  <a:lnTo>
                    <a:pt x="977680" y="25163"/>
                  </a:lnTo>
                  <a:cubicBezTo>
                    <a:pt x="990094" y="25163"/>
                    <a:pt x="1000158" y="34893"/>
                    <a:pt x="1000158" y="46636"/>
                  </a:cubicBezTo>
                  <a:cubicBezTo>
                    <a:pt x="1000158" y="58378"/>
                    <a:pt x="990094" y="68108"/>
                    <a:pt x="977680" y="68108"/>
                  </a:cubicBezTo>
                  <a:close/>
                  <a:moveTo>
                    <a:pt x="680419" y="68108"/>
                  </a:moveTo>
                  <a:lnTo>
                    <a:pt x="531789" y="68108"/>
                  </a:lnTo>
                  <a:cubicBezTo>
                    <a:pt x="519376" y="68108"/>
                    <a:pt x="509311" y="58378"/>
                    <a:pt x="509311" y="46636"/>
                  </a:cubicBezTo>
                  <a:cubicBezTo>
                    <a:pt x="509311" y="34893"/>
                    <a:pt x="519376" y="25163"/>
                    <a:pt x="531789" y="25163"/>
                  </a:cubicBezTo>
                  <a:lnTo>
                    <a:pt x="680419" y="25163"/>
                  </a:lnTo>
                  <a:cubicBezTo>
                    <a:pt x="692833" y="25163"/>
                    <a:pt x="702899" y="34893"/>
                    <a:pt x="702899" y="46636"/>
                  </a:cubicBezTo>
                  <a:cubicBezTo>
                    <a:pt x="702899" y="58378"/>
                    <a:pt x="692833" y="68108"/>
                    <a:pt x="680419" y="68108"/>
                  </a:cubicBezTo>
                  <a:close/>
                </a:path>
              </a:pathLst>
            </a:custGeom>
            <a:solidFill>
              <a:schemeClr val="bg2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438278"/>
              <a:endParaRPr lang="en-US" sz="4800">
                <a:solidFill>
                  <a:srgbClr val="000000"/>
                </a:solidFill>
                <a:latin typeface="Montserrat Light 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DDF6A8B-350E-4C09-B1CE-00E041BD0D25}"/>
                </a:ext>
              </a:extLst>
            </p:cNvPr>
            <p:cNvSpPr/>
            <p:nvPr/>
          </p:nvSpPr>
          <p:spPr>
            <a:xfrm>
              <a:off x="11132023" y="4680472"/>
              <a:ext cx="1006626" cy="469759"/>
            </a:xfrm>
            <a:custGeom>
              <a:avLst/>
              <a:gdLst>
                <a:gd name="connsiteX0" fmla="*/ 821660 w 1006524"/>
                <a:gd name="connsiteY0" fmla="*/ 447568 h 469711"/>
                <a:gd name="connsiteX1" fmla="*/ 203654 w 1006524"/>
                <a:gd name="connsiteY1" fmla="*/ 447568 h 469711"/>
                <a:gd name="connsiteX2" fmla="*/ 25163 w 1006524"/>
                <a:gd name="connsiteY2" fmla="*/ 269077 h 469711"/>
                <a:gd name="connsiteX3" fmla="*/ 25163 w 1006524"/>
                <a:gd name="connsiteY3" fmla="*/ 203653 h 469711"/>
                <a:gd name="connsiteX4" fmla="*/ 203654 w 1006524"/>
                <a:gd name="connsiteY4" fmla="*/ 25163 h 469711"/>
                <a:gd name="connsiteX5" fmla="*/ 821660 w 1006524"/>
                <a:gd name="connsiteY5" fmla="*/ 25163 h 469711"/>
                <a:gd name="connsiteX6" fmla="*/ 1000150 w 1006524"/>
                <a:gd name="connsiteY6" fmla="*/ 203653 h 469711"/>
                <a:gd name="connsiteX7" fmla="*/ 1000150 w 1006524"/>
                <a:gd name="connsiteY7" fmla="*/ 268742 h 469711"/>
                <a:gd name="connsiteX8" fmla="*/ 821660 w 1006524"/>
                <a:gd name="connsiteY8" fmla="*/ 447568 h 469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6524" h="469711">
                  <a:moveTo>
                    <a:pt x="821660" y="447568"/>
                  </a:moveTo>
                  <a:lnTo>
                    <a:pt x="203654" y="447568"/>
                  </a:lnTo>
                  <a:cubicBezTo>
                    <a:pt x="105014" y="447568"/>
                    <a:pt x="25163" y="367717"/>
                    <a:pt x="25163" y="269077"/>
                  </a:cubicBezTo>
                  <a:lnTo>
                    <a:pt x="25163" y="203653"/>
                  </a:lnTo>
                  <a:cubicBezTo>
                    <a:pt x="25163" y="105014"/>
                    <a:pt x="105014" y="25163"/>
                    <a:pt x="203654" y="25163"/>
                  </a:cubicBezTo>
                  <a:lnTo>
                    <a:pt x="821660" y="25163"/>
                  </a:lnTo>
                  <a:cubicBezTo>
                    <a:pt x="920300" y="25163"/>
                    <a:pt x="1000150" y="105014"/>
                    <a:pt x="1000150" y="203653"/>
                  </a:cubicBezTo>
                  <a:lnTo>
                    <a:pt x="1000150" y="268742"/>
                  </a:lnTo>
                  <a:cubicBezTo>
                    <a:pt x="1000150" y="367717"/>
                    <a:pt x="920300" y="447568"/>
                    <a:pt x="821660" y="447568"/>
                  </a:cubicBezTo>
                  <a:close/>
                </a:path>
              </a:pathLst>
            </a:custGeom>
            <a:solidFill>
              <a:srgbClr val="2A9D8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438278"/>
              <a:endParaRPr lang="en-US" sz="4800">
                <a:solidFill>
                  <a:srgbClr val="000000"/>
                </a:solidFill>
                <a:latin typeface="Montserrat Light 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6213EF1-6B12-4E59-8473-8CEF5CB29CE8}"/>
                </a:ext>
              </a:extLst>
            </p:cNvPr>
            <p:cNvSpPr/>
            <p:nvPr/>
          </p:nvSpPr>
          <p:spPr>
            <a:xfrm>
              <a:off x="12312796" y="4143604"/>
              <a:ext cx="603976" cy="503312"/>
            </a:xfrm>
            <a:custGeom>
              <a:avLst/>
              <a:gdLst>
                <a:gd name="connsiteX0" fmla="*/ 417708 w 603914"/>
                <a:gd name="connsiteY0" fmla="*/ 486151 h 503262"/>
                <a:gd name="connsiteX1" fmla="*/ 203654 w 603914"/>
                <a:gd name="connsiteY1" fmla="*/ 486151 h 503262"/>
                <a:gd name="connsiteX2" fmla="*/ 25163 w 603914"/>
                <a:gd name="connsiteY2" fmla="*/ 307661 h 503262"/>
                <a:gd name="connsiteX3" fmla="*/ 25163 w 603914"/>
                <a:gd name="connsiteY3" fmla="*/ 203654 h 503262"/>
                <a:gd name="connsiteX4" fmla="*/ 203654 w 603914"/>
                <a:gd name="connsiteY4" fmla="*/ 25163 h 503262"/>
                <a:gd name="connsiteX5" fmla="*/ 417708 w 603914"/>
                <a:gd name="connsiteY5" fmla="*/ 25163 h 503262"/>
                <a:gd name="connsiteX6" fmla="*/ 596199 w 603914"/>
                <a:gd name="connsiteY6" fmla="*/ 203654 h 503262"/>
                <a:gd name="connsiteX7" fmla="*/ 596199 w 603914"/>
                <a:gd name="connsiteY7" fmla="*/ 307661 h 503262"/>
                <a:gd name="connsiteX8" fmla="*/ 417708 w 603914"/>
                <a:gd name="connsiteY8" fmla="*/ 486151 h 503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3914" h="503262">
                  <a:moveTo>
                    <a:pt x="417708" y="486151"/>
                  </a:moveTo>
                  <a:lnTo>
                    <a:pt x="203654" y="486151"/>
                  </a:lnTo>
                  <a:cubicBezTo>
                    <a:pt x="105014" y="486151"/>
                    <a:pt x="25163" y="406300"/>
                    <a:pt x="25163" y="307661"/>
                  </a:cubicBezTo>
                  <a:lnTo>
                    <a:pt x="25163" y="203654"/>
                  </a:lnTo>
                  <a:cubicBezTo>
                    <a:pt x="25163" y="105014"/>
                    <a:pt x="105014" y="25163"/>
                    <a:pt x="203654" y="25163"/>
                  </a:cubicBezTo>
                  <a:lnTo>
                    <a:pt x="417708" y="25163"/>
                  </a:lnTo>
                  <a:cubicBezTo>
                    <a:pt x="516348" y="25163"/>
                    <a:pt x="596199" y="105014"/>
                    <a:pt x="596199" y="203654"/>
                  </a:cubicBezTo>
                  <a:lnTo>
                    <a:pt x="596199" y="307661"/>
                  </a:lnTo>
                  <a:cubicBezTo>
                    <a:pt x="596199" y="406300"/>
                    <a:pt x="516348" y="486151"/>
                    <a:pt x="417708" y="486151"/>
                  </a:cubicBezTo>
                  <a:close/>
                </a:path>
              </a:pathLst>
            </a:custGeom>
            <a:solidFill>
              <a:srgbClr val="2A9D8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438278"/>
              <a:endParaRPr lang="en-US" sz="4800">
                <a:solidFill>
                  <a:srgbClr val="000000"/>
                </a:solidFill>
                <a:latin typeface="Montserrat Light "/>
              </a:endParaRPr>
            </a:p>
          </p:txBody>
        </p:sp>
      </p:grpSp>
      <p:sp>
        <p:nvSpPr>
          <p:cNvPr id="199" name="Freeform: Shape 198">
            <a:extLst>
              <a:ext uri="{FF2B5EF4-FFF2-40B4-BE49-F238E27FC236}">
                <a16:creationId xmlns:a16="http://schemas.microsoft.com/office/drawing/2014/main" id="{E1085429-2D5D-4B91-964B-0E80D703C9A7}"/>
              </a:ext>
            </a:extLst>
          </p:cNvPr>
          <p:cNvSpPr/>
          <p:nvPr/>
        </p:nvSpPr>
        <p:spPr>
          <a:xfrm>
            <a:off x="10053288" y="6423883"/>
            <a:ext cx="12681846" cy="3053035"/>
          </a:xfrm>
          <a:custGeom>
            <a:avLst/>
            <a:gdLst>
              <a:gd name="connsiteX0" fmla="*/ 12262492 w 12682212"/>
              <a:gd name="connsiteY0" fmla="*/ 3029975 h 3053125"/>
              <a:gd name="connsiteX1" fmla="*/ 449917 w 12682212"/>
              <a:gd name="connsiteY1" fmla="*/ 3029975 h 3053125"/>
              <a:gd name="connsiteX2" fmla="*/ 25163 w 12682212"/>
              <a:gd name="connsiteY2" fmla="*/ 2605222 h 3053125"/>
              <a:gd name="connsiteX3" fmla="*/ 25163 w 12682212"/>
              <a:gd name="connsiteY3" fmla="*/ 449917 h 3053125"/>
              <a:gd name="connsiteX4" fmla="*/ 449917 w 12682212"/>
              <a:gd name="connsiteY4" fmla="*/ 25163 h 3053125"/>
              <a:gd name="connsiteX5" fmla="*/ 12262492 w 12682212"/>
              <a:gd name="connsiteY5" fmla="*/ 25163 h 3053125"/>
              <a:gd name="connsiteX6" fmla="*/ 12687245 w 12682212"/>
              <a:gd name="connsiteY6" fmla="*/ 449917 h 3053125"/>
              <a:gd name="connsiteX7" fmla="*/ 12687245 w 12682212"/>
              <a:gd name="connsiteY7" fmla="*/ 2605222 h 3053125"/>
              <a:gd name="connsiteX8" fmla="*/ 12262492 w 12682212"/>
              <a:gd name="connsiteY8" fmla="*/ 3029975 h 305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82212" h="3053125">
                <a:moveTo>
                  <a:pt x="12262492" y="3029975"/>
                </a:moveTo>
                <a:lnTo>
                  <a:pt x="449917" y="3029975"/>
                </a:lnTo>
                <a:cubicBezTo>
                  <a:pt x="216402" y="3029975"/>
                  <a:pt x="25163" y="2838735"/>
                  <a:pt x="25163" y="2605222"/>
                </a:cubicBezTo>
                <a:lnTo>
                  <a:pt x="25163" y="449917"/>
                </a:lnTo>
                <a:cubicBezTo>
                  <a:pt x="25163" y="216403"/>
                  <a:pt x="216402" y="25163"/>
                  <a:pt x="449917" y="25163"/>
                </a:cubicBezTo>
                <a:lnTo>
                  <a:pt x="12262492" y="25163"/>
                </a:lnTo>
                <a:cubicBezTo>
                  <a:pt x="12496004" y="25163"/>
                  <a:pt x="12687245" y="216403"/>
                  <a:pt x="12687245" y="449917"/>
                </a:cubicBezTo>
                <a:lnTo>
                  <a:pt x="12687245" y="2605222"/>
                </a:lnTo>
                <a:cubicBezTo>
                  <a:pt x="12687245" y="2838735"/>
                  <a:pt x="12496004" y="3029975"/>
                  <a:pt x="12262492" y="3029975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2438278"/>
            <a:endParaRPr lang="en-US" sz="4800">
              <a:solidFill>
                <a:srgbClr val="000000"/>
              </a:solidFill>
              <a:latin typeface="Montserrat Light 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1BFAFAB-921A-459A-A704-1AEA171EA35A}"/>
              </a:ext>
            </a:extLst>
          </p:cNvPr>
          <p:cNvGrpSpPr/>
          <p:nvPr/>
        </p:nvGrpSpPr>
        <p:grpSpPr>
          <a:xfrm>
            <a:off x="10708517" y="6878149"/>
            <a:ext cx="2745050" cy="1973066"/>
            <a:chOff x="10709911" y="6878945"/>
            <a:chExt cx="2745407" cy="1973323"/>
          </a:xfrm>
        </p:grpSpPr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841A5E29-1D12-4C01-9389-569ADBA7955A}"/>
                </a:ext>
              </a:extLst>
            </p:cNvPr>
            <p:cNvSpPr/>
            <p:nvPr/>
          </p:nvSpPr>
          <p:spPr>
            <a:xfrm>
              <a:off x="11380659" y="6878945"/>
              <a:ext cx="1409278" cy="1342168"/>
            </a:xfrm>
            <a:custGeom>
              <a:avLst/>
              <a:gdLst>
                <a:gd name="connsiteX0" fmla="*/ 1394708 w 1409134"/>
                <a:gd name="connsiteY0" fmla="*/ 676385 h 1342033"/>
                <a:gd name="connsiteX1" fmla="*/ 709935 w 1409134"/>
                <a:gd name="connsiteY1" fmla="*/ 1327606 h 1342033"/>
                <a:gd name="connsiteX2" fmla="*/ 25163 w 1409134"/>
                <a:gd name="connsiteY2" fmla="*/ 676385 h 1342033"/>
                <a:gd name="connsiteX3" fmla="*/ 709935 w 1409134"/>
                <a:gd name="connsiteY3" fmla="*/ 25163 h 1342033"/>
                <a:gd name="connsiteX4" fmla="*/ 1394708 w 1409134"/>
                <a:gd name="connsiteY4" fmla="*/ 676385 h 1342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134" h="1342033">
                  <a:moveTo>
                    <a:pt x="1394708" y="676385"/>
                  </a:moveTo>
                  <a:cubicBezTo>
                    <a:pt x="1394708" y="1036044"/>
                    <a:pt x="1088125" y="1327606"/>
                    <a:pt x="709935" y="1327606"/>
                  </a:cubicBezTo>
                  <a:cubicBezTo>
                    <a:pt x="331746" y="1327606"/>
                    <a:pt x="25163" y="1036044"/>
                    <a:pt x="25163" y="676385"/>
                  </a:cubicBezTo>
                  <a:cubicBezTo>
                    <a:pt x="25163" y="316725"/>
                    <a:pt x="331746" y="25163"/>
                    <a:pt x="709935" y="25163"/>
                  </a:cubicBezTo>
                  <a:cubicBezTo>
                    <a:pt x="1088125" y="25163"/>
                    <a:pt x="1394708" y="316725"/>
                    <a:pt x="1394708" y="6763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438278"/>
              <a:endParaRPr lang="en-US" sz="4800">
                <a:solidFill>
                  <a:srgbClr val="000000"/>
                </a:solidFill>
                <a:latin typeface="Montserrat Light "/>
              </a:endParaRPr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91B1163D-CACD-4690-8B19-BAFEFF059518}"/>
                </a:ext>
              </a:extLst>
            </p:cNvPr>
            <p:cNvSpPr/>
            <p:nvPr/>
          </p:nvSpPr>
          <p:spPr>
            <a:xfrm>
              <a:off x="11538772" y="7156713"/>
              <a:ext cx="1073734" cy="905964"/>
            </a:xfrm>
            <a:custGeom>
              <a:avLst/>
              <a:gdLst>
                <a:gd name="connsiteX0" fmla="*/ 963506 w 1073626"/>
                <a:gd name="connsiteY0" fmla="*/ 103061 h 905872"/>
                <a:gd name="connsiteX1" fmla="*/ 542108 w 1073626"/>
                <a:gd name="connsiteY1" fmla="*/ 143321 h 905872"/>
                <a:gd name="connsiteX2" fmla="*/ 120710 w 1073626"/>
                <a:gd name="connsiteY2" fmla="*/ 101383 h 905872"/>
                <a:gd name="connsiteX3" fmla="*/ 47233 w 1073626"/>
                <a:gd name="connsiteY3" fmla="*/ 460377 h 905872"/>
                <a:gd name="connsiteX4" fmla="*/ 540431 w 1073626"/>
                <a:gd name="connsiteY4" fmla="*/ 910629 h 905872"/>
                <a:gd name="connsiteX5" fmla="*/ 1035641 w 1073626"/>
                <a:gd name="connsiteY5" fmla="*/ 462390 h 905872"/>
                <a:gd name="connsiteX6" fmla="*/ 963506 w 1073626"/>
                <a:gd name="connsiteY6" fmla="*/ 103061 h 905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3626" h="905872">
                  <a:moveTo>
                    <a:pt x="963506" y="103061"/>
                  </a:moveTo>
                  <a:cubicBezTo>
                    <a:pt x="776293" y="-90863"/>
                    <a:pt x="542108" y="143321"/>
                    <a:pt x="542108" y="143321"/>
                  </a:cubicBezTo>
                  <a:cubicBezTo>
                    <a:pt x="542108" y="143321"/>
                    <a:pt x="308930" y="-91870"/>
                    <a:pt x="120710" y="101383"/>
                  </a:cubicBezTo>
                  <a:cubicBezTo>
                    <a:pt x="28445" y="195997"/>
                    <a:pt x="933" y="336910"/>
                    <a:pt x="47233" y="460377"/>
                  </a:cubicBezTo>
                  <a:cubicBezTo>
                    <a:pt x="96218" y="591225"/>
                    <a:pt x="223040" y="763676"/>
                    <a:pt x="540431" y="910629"/>
                  </a:cubicBezTo>
                  <a:cubicBezTo>
                    <a:pt x="858157" y="764683"/>
                    <a:pt x="985986" y="592902"/>
                    <a:pt x="1035641" y="462390"/>
                  </a:cubicBezTo>
                  <a:cubicBezTo>
                    <a:pt x="1081941" y="338923"/>
                    <a:pt x="1055100" y="198009"/>
                    <a:pt x="963506" y="103061"/>
                  </a:cubicBezTo>
                  <a:close/>
                </a:path>
              </a:pathLst>
            </a:custGeom>
            <a:solidFill>
              <a:srgbClr val="F4A26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438278"/>
              <a:endParaRPr lang="en-US" sz="4800">
                <a:solidFill>
                  <a:srgbClr val="000000"/>
                </a:solidFill>
                <a:latin typeface="Montserrat Light "/>
              </a:endParaRPr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7771AD68-1A30-4E88-BB04-53910AEB41AF}"/>
                </a:ext>
              </a:extLst>
            </p:cNvPr>
            <p:cNvSpPr/>
            <p:nvPr/>
          </p:nvSpPr>
          <p:spPr>
            <a:xfrm>
              <a:off x="11430321" y="7310114"/>
              <a:ext cx="1308614" cy="570422"/>
            </a:xfrm>
            <a:custGeom>
              <a:avLst/>
              <a:gdLst>
                <a:gd name="connsiteX0" fmla="*/ 788779 w 1308482"/>
                <a:gd name="connsiteY0" fmla="*/ 559628 h 570364"/>
                <a:gd name="connsiteX1" fmla="*/ 764288 w 1308482"/>
                <a:gd name="connsiteY1" fmla="*/ 544530 h 570364"/>
                <a:gd name="connsiteX2" fmla="*/ 558285 w 1308482"/>
                <a:gd name="connsiteY2" fmla="*/ 110718 h 570364"/>
                <a:gd name="connsiteX3" fmla="*/ 404287 w 1308482"/>
                <a:gd name="connsiteY3" fmla="*/ 407642 h 570364"/>
                <a:gd name="connsiteX4" fmla="*/ 383822 w 1308482"/>
                <a:gd name="connsiteY4" fmla="*/ 421734 h 570364"/>
                <a:gd name="connsiteX5" fmla="*/ 360000 w 1308482"/>
                <a:gd name="connsiteY5" fmla="*/ 413346 h 570364"/>
                <a:gd name="connsiteX6" fmla="*/ 288872 w 1308482"/>
                <a:gd name="connsiteY6" fmla="*/ 337186 h 570364"/>
                <a:gd name="connsiteX7" fmla="*/ 52003 w 1308482"/>
                <a:gd name="connsiteY7" fmla="*/ 337186 h 570364"/>
                <a:gd name="connsiteX8" fmla="*/ 25163 w 1308482"/>
                <a:gd name="connsiteY8" fmla="*/ 311687 h 570364"/>
                <a:gd name="connsiteX9" fmla="*/ 52003 w 1308482"/>
                <a:gd name="connsiteY9" fmla="*/ 286189 h 570364"/>
                <a:gd name="connsiteX10" fmla="*/ 300951 w 1308482"/>
                <a:gd name="connsiteY10" fmla="*/ 286189 h 570364"/>
                <a:gd name="connsiteX11" fmla="*/ 321082 w 1308482"/>
                <a:gd name="connsiteY11" fmla="*/ 294912 h 570364"/>
                <a:gd name="connsiteX12" fmla="*/ 373756 w 1308482"/>
                <a:gd name="connsiteY12" fmla="*/ 350941 h 570364"/>
                <a:gd name="connsiteX13" fmla="*/ 535471 w 1308482"/>
                <a:gd name="connsiteY13" fmla="*/ 39254 h 570364"/>
                <a:gd name="connsiteX14" fmla="*/ 559963 w 1308482"/>
                <a:gd name="connsiteY14" fmla="*/ 25163 h 570364"/>
                <a:gd name="connsiteX15" fmla="*/ 584120 w 1308482"/>
                <a:gd name="connsiteY15" fmla="*/ 40261 h 570364"/>
                <a:gd name="connsiteX16" fmla="*/ 782070 w 1308482"/>
                <a:gd name="connsiteY16" fmla="*/ 457298 h 570364"/>
                <a:gd name="connsiteX17" fmla="*/ 851520 w 1308482"/>
                <a:gd name="connsiteY17" fmla="*/ 203318 h 570364"/>
                <a:gd name="connsiteX18" fmla="*/ 870309 w 1308482"/>
                <a:gd name="connsiteY18" fmla="*/ 185201 h 570364"/>
                <a:gd name="connsiteX19" fmla="*/ 896142 w 1308482"/>
                <a:gd name="connsiteY19" fmla="*/ 191575 h 570364"/>
                <a:gd name="connsiteX20" fmla="*/ 1001157 w 1308482"/>
                <a:gd name="connsiteY20" fmla="*/ 289544 h 570364"/>
                <a:gd name="connsiteX21" fmla="*/ 1284326 w 1308482"/>
                <a:gd name="connsiteY21" fmla="*/ 289544 h 570364"/>
                <a:gd name="connsiteX22" fmla="*/ 1311166 w 1308482"/>
                <a:gd name="connsiteY22" fmla="*/ 315042 h 570364"/>
                <a:gd name="connsiteX23" fmla="*/ 1284326 w 1308482"/>
                <a:gd name="connsiteY23" fmla="*/ 340541 h 570364"/>
                <a:gd name="connsiteX24" fmla="*/ 990084 w 1308482"/>
                <a:gd name="connsiteY24" fmla="*/ 340541 h 570364"/>
                <a:gd name="connsiteX25" fmla="*/ 971296 w 1308482"/>
                <a:gd name="connsiteY25" fmla="*/ 333159 h 570364"/>
                <a:gd name="connsiteX26" fmla="*/ 891446 w 1308482"/>
                <a:gd name="connsiteY26" fmla="*/ 259012 h 570364"/>
                <a:gd name="connsiteX27" fmla="*/ 814614 w 1308482"/>
                <a:gd name="connsiteY27" fmla="*/ 540504 h 570364"/>
                <a:gd name="connsiteX28" fmla="*/ 790793 w 1308482"/>
                <a:gd name="connsiteY28" fmla="*/ 559628 h 570364"/>
                <a:gd name="connsiteX29" fmla="*/ 788779 w 1308482"/>
                <a:gd name="connsiteY29" fmla="*/ 559628 h 570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308482" h="570364">
                  <a:moveTo>
                    <a:pt x="788779" y="559628"/>
                  </a:moveTo>
                  <a:cubicBezTo>
                    <a:pt x="778379" y="559628"/>
                    <a:pt x="768650" y="553924"/>
                    <a:pt x="764288" y="544530"/>
                  </a:cubicBezTo>
                  <a:lnTo>
                    <a:pt x="558285" y="110718"/>
                  </a:lnTo>
                  <a:lnTo>
                    <a:pt x="404287" y="407642"/>
                  </a:lnTo>
                  <a:cubicBezTo>
                    <a:pt x="400261" y="415359"/>
                    <a:pt x="392544" y="420392"/>
                    <a:pt x="383822" y="421734"/>
                  </a:cubicBezTo>
                  <a:cubicBezTo>
                    <a:pt x="374762" y="422740"/>
                    <a:pt x="366040" y="419721"/>
                    <a:pt x="360000" y="413346"/>
                  </a:cubicBezTo>
                  <a:lnTo>
                    <a:pt x="288872" y="337186"/>
                  </a:lnTo>
                  <a:lnTo>
                    <a:pt x="52003" y="337186"/>
                  </a:lnTo>
                  <a:cubicBezTo>
                    <a:pt x="37241" y="337186"/>
                    <a:pt x="25163" y="325778"/>
                    <a:pt x="25163" y="311687"/>
                  </a:cubicBezTo>
                  <a:cubicBezTo>
                    <a:pt x="25163" y="297596"/>
                    <a:pt x="37241" y="286189"/>
                    <a:pt x="52003" y="286189"/>
                  </a:cubicBezTo>
                  <a:lnTo>
                    <a:pt x="300951" y="286189"/>
                  </a:lnTo>
                  <a:cubicBezTo>
                    <a:pt x="308667" y="286189"/>
                    <a:pt x="316048" y="289208"/>
                    <a:pt x="321082" y="294912"/>
                  </a:cubicBezTo>
                  <a:lnTo>
                    <a:pt x="373756" y="350941"/>
                  </a:lnTo>
                  <a:lnTo>
                    <a:pt x="535471" y="39254"/>
                  </a:lnTo>
                  <a:cubicBezTo>
                    <a:pt x="540169" y="30531"/>
                    <a:pt x="549563" y="25498"/>
                    <a:pt x="559963" y="25163"/>
                  </a:cubicBezTo>
                  <a:cubicBezTo>
                    <a:pt x="570364" y="25498"/>
                    <a:pt x="579758" y="31202"/>
                    <a:pt x="584120" y="40261"/>
                  </a:cubicBezTo>
                  <a:lnTo>
                    <a:pt x="782070" y="457298"/>
                  </a:lnTo>
                  <a:lnTo>
                    <a:pt x="851520" y="203318"/>
                  </a:lnTo>
                  <a:cubicBezTo>
                    <a:pt x="853868" y="194595"/>
                    <a:pt x="861249" y="187549"/>
                    <a:pt x="870309" y="185201"/>
                  </a:cubicBezTo>
                  <a:cubicBezTo>
                    <a:pt x="879367" y="182852"/>
                    <a:pt x="889432" y="185201"/>
                    <a:pt x="896142" y="191575"/>
                  </a:cubicBezTo>
                  <a:lnTo>
                    <a:pt x="1001157" y="289544"/>
                  </a:lnTo>
                  <a:lnTo>
                    <a:pt x="1284326" y="289544"/>
                  </a:lnTo>
                  <a:cubicBezTo>
                    <a:pt x="1299088" y="289544"/>
                    <a:pt x="1311166" y="300951"/>
                    <a:pt x="1311166" y="315042"/>
                  </a:cubicBezTo>
                  <a:cubicBezTo>
                    <a:pt x="1311166" y="329134"/>
                    <a:pt x="1299088" y="340541"/>
                    <a:pt x="1284326" y="340541"/>
                  </a:cubicBezTo>
                  <a:lnTo>
                    <a:pt x="990084" y="340541"/>
                  </a:lnTo>
                  <a:cubicBezTo>
                    <a:pt x="983039" y="340541"/>
                    <a:pt x="976329" y="337857"/>
                    <a:pt x="971296" y="333159"/>
                  </a:cubicBezTo>
                  <a:lnTo>
                    <a:pt x="891446" y="259012"/>
                  </a:lnTo>
                  <a:lnTo>
                    <a:pt x="814614" y="540504"/>
                  </a:lnTo>
                  <a:cubicBezTo>
                    <a:pt x="811595" y="550905"/>
                    <a:pt x="802200" y="558621"/>
                    <a:pt x="790793" y="559628"/>
                  </a:cubicBezTo>
                  <a:cubicBezTo>
                    <a:pt x="790122" y="559628"/>
                    <a:pt x="789451" y="559628"/>
                    <a:pt x="788779" y="55962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438278"/>
              <a:endParaRPr lang="en-US" sz="4800">
                <a:solidFill>
                  <a:srgbClr val="000000"/>
                </a:solidFill>
                <a:latin typeface="Montserrat Light "/>
              </a:endParaRPr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60EB264B-3E14-4FF9-BD0E-920A18C81FFC}"/>
                </a:ext>
              </a:extLst>
            </p:cNvPr>
            <p:cNvSpPr/>
            <p:nvPr/>
          </p:nvSpPr>
          <p:spPr>
            <a:xfrm>
              <a:off x="11014917" y="7387962"/>
              <a:ext cx="369097" cy="436204"/>
            </a:xfrm>
            <a:custGeom>
              <a:avLst/>
              <a:gdLst>
                <a:gd name="connsiteX0" fmla="*/ 129842 w 369059"/>
                <a:gd name="connsiteY0" fmla="*/ 25163 h 436160"/>
                <a:gd name="connsiteX1" fmla="*/ 25163 w 369059"/>
                <a:gd name="connsiteY1" fmla="*/ 25163 h 436160"/>
                <a:gd name="connsiteX2" fmla="*/ 25163 w 369059"/>
                <a:gd name="connsiteY2" fmla="*/ 436832 h 436160"/>
                <a:gd name="connsiteX3" fmla="*/ 129842 w 369059"/>
                <a:gd name="connsiteY3" fmla="*/ 436832 h 436160"/>
                <a:gd name="connsiteX4" fmla="*/ 346245 w 369059"/>
                <a:gd name="connsiteY4" fmla="*/ 231165 h 436160"/>
                <a:gd name="connsiteX5" fmla="*/ 129842 w 369059"/>
                <a:gd name="connsiteY5" fmla="*/ 25163 h 43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9059" h="436160">
                  <a:moveTo>
                    <a:pt x="129842" y="25163"/>
                  </a:moveTo>
                  <a:lnTo>
                    <a:pt x="25163" y="25163"/>
                  </a:lnTo>
                  <a:lnTo>
                    <a:pt x="25163" y="436832"/>
                  </a:lnTo>
                  <a:lnTo>
                    <a:pt x="129842" y="436832"/>
                  </a:lnTo>
                  <a:cubicBezTo>
                    <a:pt x="248948" y="436832"/>
                    <a:pt x="346245" y="344232"/>
                    <a:pt x="346245" y="231165"/>
                  </a:cubicBezTo>
                  <a:cubicBezTo>
                    <a:pt x="346245" y="118099"/>
                    <a:pt x="248948" y="25163"/>
                    <a:pt x="129842" y="2516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438278"/>
              <a:endParaRPr lang="en-US" sz="4800">
                <a:solidFill>
                  <a:srgbClr val="000000"/>
                </a:solidFill>
                <a:latin typeface="Montserrat Light "/>
              </a:endParaRPr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B9521B50-30FA-404C-8EB2-7C48D911D60D}"/>
                </a:ext>
              </a:extLst>
            </p:cNvPr>
            <p:cNvSpPr/>
            <p:nvPr/>
          </p:nvSpPr>
          <p:spPr>
            <a:xfrm>
              <a:off x="10995793" y="7593984"/>
              <a:ext cx="2181024" cy="1040181"/>
            </a:xfrm>
            <a:custGeom>
              <a:avLst/>
              <a:gdLst>
                <a:gd name="connsiteX0" fmla="*/ 1096777 w 2180803"/>
                <a:gd name="connsiteY0" fmla="*/ 1044102 h 1040075"/>
                <a:gd name="connsiteX1" fmla="*/ 25163 w 2180803"/>
                <a:gd name="connsiteY1" fmla="*/ 25163 h 1040075"/>
                <a:gd name="connsiteX2" fmla="*/ 113066 w 2180803"/>
                <a:gd name="connsiteY2" fmla="*/ 25163 h 1040075"/>
                <a:gd name="connsiteX3" fmla="*/ 1096777 w 2180803"/>
                <a:gd name="connsiteY3" fmla="*/ 960225 h 1040075"/>
                <a:gd name="connsiteX4" fmla="*/ 2080487 w 2180803"/>
                <a:gd name="connsiteY4" fmla="*/ 25163 h 1040075"/>
                <a:gd name="connsiteX5" fmla="*/ 2168390 w 2180803"/>
                <a:gd name="connsiteY5" fmla="*/ 25163 h 1040075"/>
                <a:gd name="connsiteX6" fmla="*/ 1096777 w 2180803"/>
                <a:gd name="connsiteY6" fmla="*/ 1044102 h 104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80803" h="1040075">
                  <a:moveTo>
                    <a:pt x="1096777" y="1044102"/>
                  </a:moveTo>
                  <a:cubicBezTo>
                    <a:pt x="505947" y="1044102"/>
                    <a:pt x="25163" y="587139"/>
                    <a:pt x="25163" y="25163"/>
                  </a:cubicBezTo>
                  <a:lnTo>
                    <a:pt x="113066" y="25163"/>
                  </a:lnTo>
                  <a:cubicBezTo>
                    <a:pt x="113066" y="540840"/>
                    <a:pt x="554260" y="960225"/>
                    <a:pt x="1096777" y="960225"/>
                  </a:cubicBezTo>
                  <a:cubicBezTo>
                    <a:pt x="1639294" y="960225"/>
                    <a:pt x="2080487" y="540840"/>
                    <a:pt x="2080487" y="25163"/>
                  </a:cubicBezTo>
                  <a:lnTo>
                    <a:pt x="2168390" y="25163"/>
                  </a:lnTo>
                  <a:cubicBezTo>
                    <a:pt x="2168390" y="586804"/>
                    <a:pt x="1687607" y="1044102"/>
                    <a:pt x="1096777" y="104410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438278"/>
              <a:endParaRPr lang="en-US" sz="4800">
                <a:solidFill>
                  <a:srgbClr val="000000"/>
                </a:solidFill>
                <a:latin typeface="Montserrat Light "/>
              </a:endParaRPr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09D679E-FE18-4957-ABF6-2702131437FF}"/>
                </a:ext>
              </a:extLst>
            </p:cNvPr>
            <p:cNvSpPr/>
            <p:nvPr/>
          </p:nvSpPr>
          <p:spPr>
            <a:xfrm>
              <a:off x="11846729" y="8382509"/>
              <a:ext cx="469759" cy="469759"/>
            </a:xfrm>
            <a:custGeom>
              <a:avLst/>
              <a:gdLst>
                <a:gd name="connsiteX0" fmla="*/ 466692 w 469711"/>
                <a:gd name="connsiteY0" fmla="*/ 235192 h 469711"/>
                <a:gd name="connsiteX1" fmla="*/ 245927 w 469711"/>
                <a:gd name="connsiteY1" fmla="*/ 445220 h 469711"/>
                <a:gd name="connsiteX2" fmla="*/ 25163 w 469711"/>
                <a:gd name="connsiteY2" fmla="*/ 235192 h 469711"/>
                <a:gd name="connsiteX3" fmla="*/ 245927 w 469711"/>
                <a:gd name="connsiteY3" fmla="*/ 25163 h 469711"/>
                <a:gd name="connsiteX4" fmla="*/ 466692 w 469711"/>
                <a:gd name="connsiteY4" fmla="*/ 235192 h 469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9711" h="469711">
                  <a:moveTo>
                    <a:pt x="466692" y="235192"/>
                  </a:moveTo>
                  <a:cubicBezTo>
                    <a:pt x="466692" y="351277"/>
                    <a:pt x="367717" y="445220"/>
                    <a:pt x="245927" y="445220"/>
                  </a:cubicBezTo>
                  <a:cubicBezTo>
                    <a:pt x="124137" y="445220"/>
                    <a:pt x="25163" y="351277"/>
                    <a:pt x="25163" y="235192"/>
                  </a:cubicBezTo>
                  <a:cubicBezTo>
                    <a:pt x="25163" y="119106"/>
                    <a:pt x="124137" y="25163"/>
                    <a:pt x="245927" y="25163"/>
                  </a:cubicBezTo>
                  <a:cubicBezTo>
                    <a:pt x="367717" y="25163"/>
                    <a:pt x="466692" y="119106"/>
                    <a:pt x="466692" y="23519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438278"/>
              <a:endParaRPr lang="en-US" sz="4800">
                <a:solidFill>
                  <a:srgbClr val="000000"/>
                </a:solidFill>
                <a:latin typeface="Montserrat Light "/>
              </a:endParaRPr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4FE37816-F60A-4F1C-8369-496909895B36}"/>
                </a:ext>
              </a:extLst>
            </p:cNvPr>
            <p:cNvSpPr/>
            <p:nvPr/>
          </p:nvSpPr>
          <p:spPr>
            <a:xfrm>
              <a:off x="10709911" y="7387626"/>
              <a:ext cx="335542" cy="436204"/>
            </a:xfrm>
            <a:custGeom>
              <a:avLst/>
              <a:gdLst>
                <a:gd name="connsiteX0" fmla="*/ 241565 w 335508"/>
                <a:gd name="connsiteY0" fmla="*/ 25498 h 436160"/>
                <a:gd name="connsiteX1" fmla="*/ 25163 w 335508"/>
                <a:gd name="connsiteY1" fmla="*/ 231165 h 436160"/>
                <a:gd name="connsiteX2" fmla="*/ 241565 w 335508"/>
                <a:gd name="connsiteY2" fmla="*/ 436832 h 436160"/>
                <a:gd name="connsiteX3" fmla="*/ 330140 w 335508"/>
                <a:gd name="connsiteY3" fmla="*/ 436832 h 436160"/>
                <a:gd name="connsiteX4" fmla="*/ 330140 w 335508"/>
                <a:gd name="connsiteY4" fmla="*/ 25163 h 436160"/>
                <a:gd name="connsiteX5" fmla="*/ 241565 w 335508"/>
                <a:gd name="connsiteY5" fmla="*/ 25163 h 43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5508" h="436160">
                  <a:moveTo>
                    <a:pt x="241565" y="25498"/>
                  </a:moveTo>
                  <a:cubicBezTo>
                    <a:pt x="122460" y="25498"/>
                    <a:pt x="25163" y="118099"/>
                    <a:pt x="25163" y="231165"/>
                  </a:cubicBezTo>
                  <a:cubicBezTo>
                    <a:pt x="25163" y="344231"/>
                    <a:pt x="122460" y="436832"/>
                    <a:pt x="241565" y="436832"/>
                  </a:cubicBezTo>
                  <a:lnTo>
                    <a:pt x="330140" y="436832"/>
                  </a:lnTo>
                  <a:lnTo>
                    <a:pt x="330140" y="25163"/>
                  </a:lnTo>
                  <a:lnTo>
                    <a:pt x="241565" y="2516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438278"/>
              <a:endParaRPr lang="en-US" sz="4800">
                <a:solidFill>
                  <a:srgbClr val="000000"/>
                </a:solidFill>
                <a:latin typeface="Montserrat Light "/>
              </a:endParaRPr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260ECC55-5E36-467C-97C3-61E64AB6D500}"/>
                </a:ext>
              </a:extLst>
            </p:cNvPr>
            <p:cNvSpPr/>
            <p:nvPr/>
          </p:nvSpPr>
          <p:spPr>
            <a:xfrm>
              <a:off x="12794969" y="7387626"/>
              <a:ext cx="369097" cy="436204"/>
            </a:xfrm>
            <a:custGeom>
              <a:avLst/>
              <a:gdLst>
                <a:gd name="connsiteX0" fmla="*/ 241566 w 369059"/>
                <a:gd name="connsiteY0" fmla="*/ 25498 h 436160"/>
                <a:gd name="connsiteX1" fmla="*/ 25163 w 369059"/>
                <a:gd name="connsiteY1" fmla="*/ 231165 h 436160"/>
                <a:gd name="connsiteX2" fmla="*/ 241566 w 369059"/>
                <a:gd name="connsiteY2" fmla="*/ 436832 h 436160"/>
                <a:gd name="connsiteX3" fmla="*/ 349936 w 369059"/>
                <a:gd name="connsiteY3" fmla="*/ 436832 h 436160"/>
                <a:gd name="connsiteX4" fmla="*/ 349936 w 369059"/>
                <a:gd name="connsiteY4" fmla="*/ 25163 h 436160"/>
                <a:gd name="connsiteX5" fmla="*/ 241566 w 369059"/>
                <a:gd name="connsiteY5" fmla="*/ 25163 h 43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9059" h="436160">
                  <a:moveTo>
                    <a:pt x="241566" y="25498"/>
                  </a:moveTo>
                  <a:cubicBezTo>
                    <a:pt x="122461" y="25498"/>
                    <a:pt x="25163" y="118099"/>
                    <a:pt x="25163" y="231165"/>
                  </a:cubicBezTo>
                  <a:cubicBezTo>
                    <a:pt x="25163" y="344231"/>
                    <a:pt x="122461" y="436832"/>
                    <a:pt x="241566" y="436832"/>
                  </a:cubicBezTo>
                  <a:lnTo>
                    <a:pt x="349936" y="436832"/>
                  </a:lnTo>
                  <a:lnTo>
                    <a:pt x="349936" y="25163"/>
                  </a:lnTo>
                  <a:lnTo>
                    <a:pt x="241566" y="2516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438278"/>
              <a:endParaRPr lang="en-US" sz="4800">
                <a:solidFill>
                  <a:srgbClr val="000000"/>
                </a:solidFill>
                <a:latin typeface="Montserrat Light "/>
              </a:endParaRPr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2101CC4-05E9-4627-8C44-85E8F22302C9}"/>
                </a:ext>
              </a:extLst>
            </p:cNvPr>
            <p:cNvSpPr/>
            <p:nvPr/>
          </p:nvSpPr>
          <p:spPr>
            <a:xfrm>
              <a:off x="13119776" y="7388299"/>
              <a:ext cx="335542" cy="436204"/>
            </a:xfrm>
            <a:custGeom>
              <a:avLst/>
              <a:gdLst>
                <a:gd name="connsiteX0" fmla="*/ 326449 w 335508"/>
                <a:gd name="connsiteY0" fmla="*/ 230829 h 436160"/>
                <a:gd name="connsiteX1" fmla="*/ 110047 w 335508"/>
                <a:gd name="connsiteY1" fmla="*/ 25163 h 436160"/>
                <a:gd name="connsiteX2" fmla="*/ 25163 w 335508"/>
                <a:gd name="connsiteY2" fmla="*/ 25163 h 436160"/>
                <a:gd name="connsiteX3" fmla="*/ 25163 w 335508"/>
                <a:gd name="connsiteY3" fmla="*/ 436831 h 436160"/>
                <a:gd name="connsiteX4" fmla="*/ 110047 w 335508"/>
                <a:gd name="connsiteY4" fmla="*/ 436831 h 436160"/>
                <a:gd name="connsiteX5" fmla="*/ 326449 w 335508"/>
                <a:gd name="connsiteY5" fmla="*/ 230829 h 43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5508" h="436160">
                  <a:moveTo>
                    <a:pt x="326449" y="230829"/>
                  </a:moveTo>
                  <a:cubicBezTo>
                    <a:pt x="326449" y="117763"/>
                    <a:pt x="229152" y="25163"/>
                    <a:pt x="110047" y="25163"/>
                  </a:cubicBezTo>
                  <a:lnTo>
                    <a:pt x="25163" y="25163"/>
                  </a:lnTo>
                  <a:lnTo>
                    <a:pt x="25163" y="436831"/>
                  </a:lnTo>
                  <a:lnTo>
                    <a:pt x="110047" y="436831"/>
                  </a:lnTo>
                  <a:cubicBezTo>
                    <a:pt x="229152" y="436496"/>
                    <a:pt x="326449" y="343896"/>
                    <a:pt x="326449" y="23082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438278"/>
              <a:endParaRPr lang="en-US" sz="4800">
                <a:solidFill>
                  <a:srgbClr val="000000"/>
                </a:solidFill>
                <a:latin typeface="Montserrat Light "/>
              </a:endParaRPr>
            </a:p>
          </p:txBody>
        </p:sp>
      </p:grpSp>
      <p:sp>
        <p:nvSpPr>
          <p:cNvPr id="361" name="Freeform: Shape 360">
            <a:extLst>
              <a:ext uri="{FF2B5EF4-FFF2-40B4-BE49-F238E27FC236}">
                <a16:creationId xmlns:a16="http://schemas.microsoft.com/office/drawing/2014/main" id="{3A13CDF7-E7A2-4B6E-A94B-156EB0A8B829}"/>
              </a:ext>
            </a:extLst>
          </p:cNvPr>
          <p:cNvSpPr/>
          <p:nvPr/>
        </p:nvSpPr>
        <p:spPr>
          <a:xfrm>
            <a:off x="10053623" y="9881197"/>
            <a:ext cx="12681846" cy="3053035"/>
          </a:xfrm>
          <a:custGeom>
            <a:avLst/>
            <a:gdLst>
              <a:gd name="connsiteX0" fmla="*/ 12284300 w 12682212"/>
              <a:gd name="connsiteY0" fmla="*/ 3029639 h 3053125"/>
              <a:gd name="connsiteX1" fmla="*/ 427773 w 12682212"/>
              <a:gd name="connsiteY1" fmla="*/ 3029639 h 3053125"/>
              <a:gd name="connsiteX2" fmla="*/ 25163 w 12682212"/>
              <a:gd name="connsiteY2" fmla="*/ 2627029 h 3053125"/>
              <a:gd name="connsiteX3" fmla="*/ 25163 w 12682212"/>
              <a:gd name="connsiteY3" fmla="*/ 427773 h 3053125"/>
              <a:gd name="connsiteX4" fmla="*/ 427773 w 12682212"/>
              <a:gd name="connsiteY4" fmla="*/ 25163 h 3053125"/>
              <a:gd name="connsiteX5" fmla="*/ 12284300 w 12682212"/>
              <a:gd name="connsiteY5" fmla="*/ 25163 h 3053125"/>
              <a:gd name="connsiteX6" fmla="*/ 12686910 w 12682212"/>
              <a:gd name="connsiteY6" fmla="*/ 427773 h 3053125"/>
              <a:gd name="connsiteX7" fmla="*/ 12686910 w 12682212"/>
              <a:gd name="connsiteY7" fmla="*/ 2627029 h 3053125"/>
              <a:gd name="connsiteX8" fmla="*/ 12284300 w 12682212"/>
              <a:gd name="connsiteY8" fmla="*/ 3029639 h 305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82212" h="3053125">
                <a:moveTo>
                  <a:pt x="12284300" y="3029639"/>
                </a:moveTo>
                <a:lnTo>
                  <a:pt x="427773" y="3029639"/>
                </a:lnTo>
                <a:cubicBezTo>
                  <a:pt x="206338" y="3029639"/>
                  <a:pt x="25163" y="2848465"/>
                  <a:pt x="25163" y="2627029"/>
                </a:cubicBezTo>
                <a:lnTo>
                  <a:pt x="25163" y="427773"/>
                </a:lnTo>
                <a:cubicBezTo>
                  <a:pt x="25163" y="206337"/>
                  <a:pt x="206338" y="25163"/>
                  <a:pt x="427773" y="25163"/>
                </a:cubicBezTo>
                <a:lnTo>
                  <a:pt x="12284300" y="25163"/>
                </a:lnTo>
                <a:cubicBezTo>
                  <a:pt x="12505734" y="25163"/>
                  <a:pt x="12686910" y="206337"/>
                  <a:pt x="12686910" y="427773"/>
                </a:cubicBezTo>
                <a:lnTo>
                  <a:pt x="12686910" y="2627029"/>
                </a:lnTo>
                <a:cubicBezTo>
                  <a:pt x="12686910" y="2848465"/>
                  <a:pt x="12505734" y="3029639"/>
                  <a:pt x="12284300" y="3029639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2438278"/>
            <a:endParaRPr lang="en-US" sz="4800">
              <a:solidFill>
                <a:srgbClr val="000000"/>
              </a:solidFill>
              <a:latin typeface="Montserrat Light 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4969771-0AA3-4E69-A4EE-F2DD7B30699D}"/>
              </a:ext>
            </a:extLst>
          </p:cNvPr>
          <p:cNvGrpSpPr/>
          <p:nvPr/>
        </p:nvGrpSpPr>
        <p:grpSpPr>
          <a:xfrm>
            <a:off x="10500173" y="10670959"/>
            <a:ext cx="3239239" cy="1623477"/>
            <a:chOff x="10501539" y="10672250"/>
            <a:chExt cx="3239661" cy="1623688"/>
          </a:xfrm>
        </p:grpSpPr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DE669B3D-DA18-4295-8F38-1CA19F177825}"/>
                </a:ext>
              </a:extLst>
            </p:cNvPr>
            <p:cNvSpPr/>
            <p:nvPr/>
          </p:nvSpPr>
          <p:spPr>
            <a:xfrm>
              <a:off x="10501539" y="10785998"/>
              <a:ext cx="3120543" cy="1509940"/>
            </a:xfrm>
            <a:custGeom>
              <a:avLst/>
              <a:gdLst>
                <a:gd name="connsiteX0" fmla="*/ 2918250 w 3120226"/>
                <a:gd name="connsiteY0" fmla="*/ 1495695 h 1509787"/>
                <a:gd name="connsiteX1" fmla="*/ 223783 w 3120226"/>
                <a:gd name="connsiteY1" fmla="*/ 1495695 h 1509787"/>
                <a:gd name="connsiteX2" fmla="*/ 25163 w 3120226"/>
                <a:gd name="connsiteY2" fmla="*/ 1297075 h 1509787"/>
                <a:gd name="connsiteX3" fmla="*/ 25163 w 3120226"/>
                <a:gd name="connsiteY3" fmla="*/ 223784 h 1509787"/>
                <a:gd name="connsiteX4" fmla="*/ 223783 w 3120226"/>
                <a:gd name="connsiteY4" fmla="*/ 25163 h 1509787"/>
                <a:gd name="connsiteX5" fmla="*/ 2918250 w 3120226"/>
                <a:gd name="connsiteY5" fmla="*/ 25163 h 1509787"/>
                <a:gd name="connsiteX6" fmla="*/ 3116872 w 3120226"/>
                <a:gd name="connsiteY6" fmla="*/ 223784 h 1509787"/>
                <a:gd name="connsiteX7" fmla="*/ 3116872 w 3120226"/>
                <a:gd name="connsiteY7" fmla="*/ 1297075 h 1509787"/>
                <a:gd name="connsiteX8" fmla="*/ 2918250 w 3120226"/>
                <a:gd name="connsiteY8" fmla="*/ 1495695 h 150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20226" h="1509787">
                  <a:moveTo>
                    <a:pt x="2918250" y="1495695"/>
                  </a:moveTo>
                  <a:lnTo>
                    <a:pt x="223783" y="1495695"/>
                  </a:lnTo>
                  <a:cubicBezTo>
                    <a:pt x="114073" y="1495695"/>
                    <a:pt x="25163" y="1406786"/>
                    <a:pt x="25163" y="1297075"/>
                  </a:cubicBezTo>
                  <a:lnTo>
                    <a:pt x="25163" y="223784"/>
                  </a:lnTo>
                  <a:cubicBezTo>
                    <a:pt x="25163" y="114073"/>
                    <a:pt x="114073" y="25163"/>
                    <a:pt x="223783" y="25163"/>
                  </a:cubicBezTo>
                  <a:lnTo>
                    <a:pt x="2918250" y="25163"/>
                  </a:lnTo>
                  <a:cubicBezTo>
                    <a:pt x="3027962" y="25163"/>
                    <a:pt x="3116872" y="114073"/>
                    <a:pt x="3116872" y="223784"/>
                  </a:cubicBezTo>
                  <a:lnTo>
                    <a:pt x="3116872" y="1297075"/>
                  </a:lnTo>
                  <a:cubicBezTo>
                    <a:pt x="3116536" y="1406786"/>
                    <a:pt x="3027962" y="1495695"/>
                    <a:pt x="2918250" y="149569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438278"/>
              <a:endParaRPr lang="en-US" sz="4800">
                <a:solidFill>
                  <a:srgbClr val="000000"/>
                </a:solidFill>
                <a:latin typeface="Montserrat Light "/>
              </a:endParaRPr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83733E88-06B4-4718-948B-795798BF9341}"/>
                </a:ext>
              </a:extLst>
            </p:cNvPr>
            <p:cNvSpPr/>
            <p:nvPr/>
          </p:nvSpPr>
          <p:spPr>
            <a:xfrm>
              <a:off x="10620657" y="10672250"/>
              <a:ext cx="3120543" cy="1509940"/>
            </a:xfrm>
            <a:custGeom>
              <a:avLst/>
              <a:gdLst>
                <a:gd name="connsiteX0" fmla="*/ 2918251 w 3120226"/>
                <a:gd name="connsiteY0" fmla="*/ 1495695 h 1509787"/>
                <a:gd name="connsiteX1" fmla="*/ 223784 w 3120226"/>
                <a:gd name="connsiteY1" fmla="*/ 1495695 h 1509787"/>
                <a:gd name="connsiteX2" fmla="*/ 25163 w 3120226"/>
                <a:gd name="connsiteY2" fmla="*/ 1297074 h 1509787"/>
                <a:gd name="connsiteX3" fmla="*/ 25163 w 3120226"/>
                <a:gd name="connsiteY3" fmla="*/ 223783 h 1509787"/>
                <a:gd name="connsiteX4" fmla="*/ 223784 w 3120226"/>
                <a:gd name="connsiteY4" fmla="*/ 25163 h 1509787"/>
                <a:gd name="connsiteX5" fmla="*/ 2918251 w 3120226"/>
                <a:gd name="connsiteY5" fmla="*/ 25163 h 1509787"/>
                <a:gd name="connsiteX6" fmla="*/ 3116872 w 3120226"/>
                <a:gd name="connsiteY6" fmla="*/ 223783 h 1509787"/>
                <a:gd name="connsiteX7" fmla="*/ 3116872 w 3120226"/>
                <a:gd name="connsiteY7" fmla="*/ 1297074 h 1509787"/>
                <a:gd name="connsiteX8" fmla="*/ 2918251 w 3120226"/>
                <a:gd name="connsiteY8" fmla="*/ 1495695 h 150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20226" h="1509787">
                  <a:moveTo>
                    <a:pt x="2918251" y="1495695"/>
                  </a:moveTo>
                  <a:lnTo>
                    <a:pt x="223784" y="1495695"/>
                  </a:lnTo>
                  <a:cubicBezTo>
                    <a:pt x="114073" y="1495695"/>
                    <a:pt x="25163" y="1406786"/>
                    <a:pt x="25163" y="1297074"/>
                  </a:cubicBezTo>
                  <a:lnTo>
                    <a:pt x="25163" y="223783"/>
                  </a:lnTo>
                  <a:cubicBezTo>
                    <a:pt x="25163" y="114073"/>
                    <a:pt x="114073" y="25163"/>
                    <a:pt x="223784" y="25163"/>
                  </a:cubicBezTo>
                  <a:lnTo>
                    <a:pt x="2918251" y="25163"/>
                  </a:lnTo>
                  <a:cubicBezTo>
                    <a:pt x="3027962" y="25163"/>
                    <a:pt x="3116872" y="114073"/>
                    <a:pt x="3116872" y="223783"/>
                  </a:cubicBezTo>
                  <a:lnTo>
                    <a:pt x="3116872" y="1297074"/>
                  </a:lnTo>
                  <a:cubicBezTo>
                    <a:pt x="3116872" y="1406786"/>
                    <a:pt x="3027962" y="1495695"/>
                    <a:pt x="2918251" y="149569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438278"/>
              <a:endParaRPr lang="en-US" sz="4800">
                <a:solidFill>
                  <a:srgbClr val="000000"/>
                </a:solidFill>
                <a:latin typeface="Montserrat Light "/>
              </a:endParaRPr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CAEB603D-FEE1-48C8-B5DE-A4F26AEB002A}"/>
                </a:ext>
              </a:extLst>
            </p:cNvPr>
            <p:cNvSpPr/>
            <p:nvPr/>
          </p:nvSpPr>
          <p:spPr>
            <a:xfrm>
              <a:off x="10911572" y="10821565"/>
              <a:ext cx="905964" cy="1207953"/>
            </a:xfrm>
            <a:custGeom>
              <a:avLst/>
              <a:gdLst>
                <a:gd name="connsiteX0" fmla="*/ 897485 w 905872"/>
                <a:gd name="connsiteY0" fmla="*/ 1013906 h 1207829"/>
                <a:gd name="connsiteX1" fmla="*/ 612637 w 905872"/>
                <a:gd name="connsiteY1" fmla="*/ 599218 h 1207829"/>
                <a:gd name="connsiteX2" fmla="*/ 761267 w 905872"/>
                <a:gd name="connsiteY2" fmla="*/ 333495 h 1207829"/>
                <a:gd name="connsiteX3" fmla="*/ 457969 w 905872"/>
                <a:gd name="connsiteY3" fmla="*/ 25163 h 1207829"/>
                <a:gd name="connsiteX4" fmla="*/ 155005 w 905872"/>
                <a:gd name="connsiteY4" fmla="*/ 333495 h 1207829"/>
                <a:gd name="connsiteX5" fmla="*/ 305983 w 905872"/>
                <a:gd name="connsiteY5" fmla="*/ 599553 h 1207829"/>
                <a:gd name="connsiteX6" fmla="*/ 25163 w 905872"/>
                <a:gd name="connsiteY6" fmla="*/ 1013906 h 1207829"/>
                <a:gd name="connsiteX7" fmla="*/ 25163 w 905872"/>
                <a:gd name="connsiteY7" fmla="*/ 1192397 h 1207829"/>
                <a:gd name="connsiteX8" fmla="*/ 897485 w 905872"/>
                <a:gd name="connsiteY8" fmla="*/ 1192397 h 1207829"/>
                <a:gd name="connsiteX9" fmla="*/ 897485 w 905872"/>
                <a:gd name="connsiteY9" fmla="*/ 1013906 h 120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5872" h="1207829">
                  <a:moveTo>
                    <a:pt x="897485" y="1013906"/>
                  </a:moveTo>
                  <a:cubicBezTo>
                    <a:pt x="897485" y="824680"/>
                    <a:pt x="777372" y="662293"/>
                    <a:pt x="612637" y="599218"/>
                  </a:cubicBezTo>
                  <a:cubicBezTo>
                    <a:pt x="702219" y="545537"/>
                    <a:pt x="761267" y="446561"/>
                    <a:pt x="761267" y="333495"/>
                  </a:cubicBezTo>
                  <a:cubicBezTo>
                    <a:pt x="761267" y="163392"/>
                    <a:pt x="625051" y="25163"/>
                    <a:pt x="457969" y="25163"/>
                  </a:cubicBezTo>
                  <a:cubicBezTo>
                    <a:pt x="290885" y="25163"/>
                    <a:pt x="155005" y="163058"/>
                    <a:pt x="155005" y="333495"/>
                  </a:cubicBezTo>
                  <a:cubicBezTo>
                    <a:pt x="155005" y="446897"/>
                    <a:pt x="216402" y="546207"/>
                    <a:pt x="305983" y="599553"/>
                  </a:cubicBezTo>
                  <a:cubicBezTo>
                    <a:pt x="141919" y="662965"/>
                    <a:pt x="25163" y="825015"/>
                    <a:pt x="25163" y="1013906"/>
                  </a:cubicBezTo>
                  <a:lnTo>
                    <a:pt x="25163" y="1192397"/>
                  </a:lnTo>
                  <a:lnTo>
                    <a:pt x="897485" y="1192397"/>
                  </a:lnTo>
                  <a:lnTo>
                    <a:pt x="897485" y="1013906"/>
                  </a:lnTo>
                  <a:close/>
                </a:path>
              </a:pathLst>
            </a:custGeom>
            <a:solidFill>
              <a:srgbClr val="E76F5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438278"/>
              <a:endParaRPr lang="en-US" sz="4800">
                <a:solidFill>
                  <a:srgbClr val="000000"/>
                </a:solidFill>
                <a:latin typeface="Montserrat Light "/>
              </a:endParaRPr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990743CD-2365-471A-ACE1-F136F3D75E29}"/>
                </a:ext>
              </a:extLst>
            </p:cNvPr>
            <p:cNvSpPr/>
            <p:nvPr/>
          </p:nvSpPr>
          <p:spPr>
            <a:xfrm>
              <a:off x="12288971" y="10821566"/>
              <a:ext cx="1207953" cy="335542"/>
            </a:xfrm>
            <a:custGeom>
              <a:avLst/>
              <a:gdLst>
                <a:gd name="connsiteX0" fmla="*/ 1048127 w 1207829"/>
                <a:gd name="connsiteY0" fmla="*/ 320075 h 335508"/>
                <a:gd name="connsiteX1" fmla="*/ 170438 w 1207829"/>
                <a:gd name="connsiteY1" fmla="*/ 320075 h 335508"/>
                <a:gd name="connsiteX2" fmla="*/ 25163 w 1207829"/>
                <a:gd name="connsiteY2" fmla="*/ 174800 h 335508"/>
                <a:gd name="connsiteX3" fmla="*/ 25163 w 1207829"/>
                <a:gd name="connsiteY3" fmla="*/ 170103 h 335508"/>
                <a:gd name="connsiteX4" fmla="*/ 170103 w 1207829"/>
                <a:gd name="connsiteY4" fmla="*/ 25163 h 335508"/>
                <a:gd name="connsiteX5" fmla="*/ 1047793 w 1207829"/>
                <a:gd name="connsiteY5" fmla="*/ 25163 h 335508"/>
                <a:gd name="connsiteX6" fmla="*/ 1192732 w 1207829"/>
                <a:gd name="connsiteY6" fmla="*/ 170103 h 335508"/>
                <a:gd name="connsiteX7" fmla="*/ 1192732 w 1207829"/>
                <a:gd name="connsiteY7" fmla="*/ 174800 h 335508"/>
                <a:gd name="connsiteX8" fmla="*/ 1048127 w 1207829"/>
                <a:gd name="connsiteY8" fmla="*/ 320075 h 335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07829" h="335508">
                  <a:moveTo>
                    <a:pt x="1048127" y="320075"/>
                  </a:moveTo>
                  <a:lnTo>
                    <a:pt x="170438" y="320075"/>
                  </a:lnTo>
                  <a:cubicBezTo>
                    <a:pt x="90252" y="320075"/>
                    <a:pt x="25163" y="254986"/>
                    <a:pt x="25163" y="174800"/>
                  </a:cubicBezTo>
                  <a:lnTo>
                    <a:pt x="25163" y="170103"/>
                  </a:lnTo>
                  <a:cubicBezTo>
                    <a:pt x="25163" y="89916"/>
                    <a:pt x="90252" y="25163"/>
                    <a:pt x="170103" y="25163"/>
                  </a:cubicBezTo>
                  <a:lnTo>
                    <a:pt x="1047793" y="25163"/>
                  </a:lnTo>
                  <a:cubicBezTo>
                    <a:pt x="1127979" y="25163"/>
                    <a:pt x="1192732" y="90252"/>
                    <a:pt x="1192732" y="170103"/>
                  </a:cubicBezTo>
                  <a:lnTo>
                    <a:pt x="1192732" y="174800"/>
                  </a:lnTo>
                  <a:cubicBezTo>
                    <a:pt x="1193067" y="254986"/>
                    <a:pt x="1128314" y="320075"/>
                    <a:pt x="1048127" y="32007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438278"/>
              <a:endParaRPr lang="en-US" sz="4800">
                <a:solidFill>
                  <a:srgbClr val="000000"/>
                </a:solidFill>
                <a:latin typeface="Montserrat Light "/>
              </a:endParaRPr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204965B1-FC8A-4031-A22E-DA3B5B37BF7C}"/>
                </a:ext>
              </a:extLst>
            </p:cNvPr>
            <p:cNvSpPr/>
            <p:nvPr/>
          </p:nvSpPr>
          <p:spPr>
            <a:xfrm>
              <a:off x="12283939" y="11279915"/>
              <a:ext cx="1207953" cy="268434"/>
            </a:xfrm>
            <a:custGeom>
              <a:avLst/>
              <a:gdLst>
                <a:gd name="connsiteX0" fmla="*/ 25163 w 1207829"/>
                <a:gd name="connsiteY0" fmla="*/ 25163 h 268406"/>
                <a:gd name="connsiteX1" fmla="*/ 1193068 w 1207829"/>
                <a:gd name="connsiteY1" fmla="*/ 25163 h 268406"/>
                <a:gd name="connsiteX2" fmla="*/ 1193068 w 1207829"/>
                <a:gd name="connsiteY2" fmla="*/ 266729 h 268406"/>
                <a:gd name="connsiteX3" fmla="*/ 25163 w 1207829"/>
                <a:gd name="connsiteY3" fmla="*/ 266729 h 268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7829" h="268406">
                  <a:moveTo>
                    <a:pt x="25163" y="25163"/>
                  </a:moveTo>
                  <a:lnTo>
                    <a:pt x="1193068" y="25163"/>
                  </a:lnTo>
                  <a:lnTo>
                    <a:pt x="1193068" y="266729"/>
                  </a:lnTo>
                  <a:lnTo>
                    <a:pt x="25163" y="26672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438278"/>
              <a:endParaRPr lang="en-US" sz="4800">
                <a:solidFill>
                  <a:srgbClr val="000000"/>
                </a:solidFill>
                <a:latin typeface="Montserrat Light "/>
              </a:endParaRPr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27EEBDF2-AF29-4310-88BB-9D7145EEED10}"/>
                </a:ext>
              </a:extLst>
            </p:cNvPr>
            <p:cNvSpPr/>
            <p:nvPr/>
          </p:nvSpPr>
          <p:spPr>
            <a:xfrm>
              <a:off x="12283939" y="11708404"/>
              <a:ext cx="1207953" cy="268434"/>
            </a:xfrm>
            <a:custGeom>
              <a:avLst/>
              <a:gdLst>
                <a:gd name="connsiteX0" fmla="*/ 25163 w 1207829"/>
                <a:gd name="connsiteY0" fmla="*/ 25163 h 268406"/>
                <a:gd name="connsiteX1" fmla="*/ 1193068 w 1207829"/>
                <a:gd name="connsiteY1" fmla="*/ 25163 h 268406"/>
                <a:gd name="connsiteX2" fmla="*/ 1193068 w 1207829"/>
                <a:gd name="connsiteY2" fmla="*/ 266729 h 268406"/>
                <a:gd name="connsiteX3" fmla="*/ 25163 w 1207829"/>
                <a:gd name="connsiteY3" fmla="*/ 266729 h 268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7829" h="268406">
                  <a:moveTo>
                    <a:pt x="25163" y="25163"/>
                  </a:moveTo>
                  <a:lnTo>
                    <a:pt x="1193068" y="25163"/>
                  </a:lnTo>
                  <a:lnTo>
                    <a:pt x="1193068" y="266729"/>
                  </a:lnTo>
                  <a:lnTo>
                    <a:pt x="25163" y="26672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438278"/>
              <a:endParaRPr lang="en-US" sz="4800">
                <a:solidFill>
                  <a:srgbClr val="000000"/>
                </a:solidFill>
                <a:latin typeface="Montserrat Light "/>
              </a:endParaRPr>
            </a:p>
          </p:txBody>
        </p:sp>
      </p:grpSp>
      <p:sp>
        <p:nvSpPr>
          <p:cNvPr id="537" name="Rectangle 536">
            <a:extLst>
              <a:ext uri="{FF2B5EF4-FFF2-40B4-BE49-F238E27FC236}">
                <a16:creationId xmlns:a16="http://schemas.microsoft.com/office/drawing/2014/main" id="{F4C97793-AD0D-4BF2-9482-B78B0E100A8D}"/>
              </a:ext>
            </a:extLst>
          </p:cNvPr>
          <p:cNvSpPr/>
          <p:nvPr/>
        </p:nvSpPr>
        <p:spPr>
          <a:xfrm>
            <a:off x="10204294" y="1426307"/>
            <a:ext cx="12379831" cy="1107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438278"/>
            <a:r>
              <a:rPr lang="en-US" sz="6599" b="1" dirty="0">
                <a:solidFill>
                  <a:srgbClr val="000000"/>
                </a:solidFill>
                <a:latin typeface="Montserrat "/>
              </a:rPr>
              <a:t>Travel Insurance </a:t>
            </a:r>
            <a:endParaRPr lang="en-US" sz="6599" dirty="0">
              <a:solidFill>
                <a:srgbClr val="000000"/>
              </a:solidFill>
              <a:latin typeface="Montserrat "/>
            </a:endParaRPr>
          </a:p>
        </p:txBody>
      </p:sp>
      <p:sp>
        <p:nvSpPr>
          <p:cNvPr id="538" name="Rectangle 537">
            <a:extLst>
              <a:ext uri="{FF2B5EF4-FFF2-40B4-BE49-F238E27FC236}">
                <a16:creationId xmlns:a16="http://schemas.microsoft.com/office/drawing/2014/main" id="{4D8FA95A-5045-47B4-BC3A-74CEF5599197}"/>
              </a:ext>
            </a:extLst>
          </p:cNvPr>
          <p:cNvSpPr/>
          <p:nvPr/>
        </p:nvSpPr>
        <p:spPr>
          <a:xfrm>
            <a:off x="14236786" y="4041266"/>
            <a:ext cx="8411276" cy="953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438278"/>
            <a:r>
              <a:rPr lang="en-US" sz="2800" b="1" dirty="0">
                <a:solidFill>
                  <a:srgbClr val="FFFFFF"/>
                </a:solidFill>
                <a:latin typeface="Montserrat Light "/>
              </a:rPr>
              <a:t>Lorem Ipsum</a:t>
            </a:r>
            <a:r>
              <a:rPr lang="en-US" sz="2800" dirty="0">
                <a:solidFill>
                  <a:srgbClr val="FFFFFF"/>
                </a:solidFill>
                <a:latin typeface="Montserrat Light "/>
              </a:rPr>
              <a:t> is simply dummy text of the printing and typesetting industry. </a:t>
            </a:r>
          </a:p>
        </p:txBody>
      </p:sp>
      <p:sp>
        <p:nvSpPr>
          <p:cNvPr id="539" name="Rectangle 538">
            <a:extLst>
              <a:ext uri="{FF2B5EF4-FFF2-40B4-BE49-F238E27FC236}">
                <a16:creationId xmlns:a16="http://schemas.microsoft.com/office/drawing/2014/main" id="{A6133BCA-4494-4AE1-AB46-656AE48DA4D2}"/>
              </a:ext>
            </a:extLst>
          </p:cNvPr>
          <p:cNvSpPr/>
          <p:nvPr/>
        </p:nvSpPr>
        <p:spPr>
          <a:xfrm>
            <a:off x="14236786" y="7280263"/>
            <a:ext cx="8411276" cy="953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438278"/>
            <a:r>
              <a:rPr lang="en-US" sz="2800" b="1" dirty="0">
                <a:solidFill>
                  <a:srgbClr val="FFFFFF"/>
                </a:solidFill>
                <a:latin typeface="Montserrat Light "/>
              </a:rPr>
              <a:t>Lorem Ipsum</a:t>
            </a:r>
            <a:r>
              <a:rPr lang="en-US" sz="2800" dirty="0">
                <a:solidFill>
                  <a:srgbClr val="FFFFFF"/>
                </a:solidFill>
                <a:latin typeface="Montserrat Light "/>
              </a:rPr>
              <a:t> is simply dummy text of the printing and typesetting industry. </a:t>
            </a:r>
          </a:p>
        </p:txBody>
      </p:sp>
      <p:sp>
        <p:nvSpPr>
          <p:cNvPr id="540" name="Rectangle 539">
            <a:extLst>
              <a:ext uri="{FF2B5EF4-FFF2-40B4-BE49-F238E27FC236}">
                <a16:creationId xmlns:a16="http://schemas.microsoft.com/office/drawing/2014/main" id="{667D5851-4442-48FA-B62E-102B7B89B52A}"/>
              </a:ext>
            </a:extLst>
          </p:cNvPr>
          <p:cNvSpPr/>
          <p:nvPr/>
        </p:nvSpPr>
        <p:spPr>
          <a:xfrm>
            <a:off x="14236786" y="10995816"/>
            <a:ext cx="8411276" cy="953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438278"/>
            <a:r>
              <a:rPr lang="en-US" sz="2800" b="1" dirty="0">
                <a:solidFill>
                  <a:srgbClr val="FFFFFF"/>
                </a:solidFill>
                <a:latin typeface="Montserrat Light "/>
              </a:rPr>
              <a:t>Lorem Ipsum</a:t>
            </a:r>
            <a:r>
              <a:rPr lang="en-US" sz="2800" dirty="0">
                <a:solidFill>
                  <a:srgbClr val="FFFFFF"/>
                </a:solidFill>
                <a:latin typeface="Montserrat Light "/>
              </a:rPr>
              <a:t> is simply dummy text of the printing and typesetting industry. 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1C8ACDF-C830-4B10-81CF-42D51C4C5BDB}"/>
              </a:ext>
            </a:extLst>
          </p:cNvPr>
          <p:cNvGrpSpPr/>
          <p:nvPr/>
        </p:nvGrpSpPr>
        <p:grpSpPr>
          <a:xfrm>
            <a:off x="1909738" y="3809763"/>
            <a:ext cx="3239239" cy="1623477"/>
            <a:chOff x="10501539" y="10672250"/>
            <a:chExt cx="3239661" cy="1623688"/>
          </a:xfrm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14C72D2-2A31-47AB-BC2C-ED46C7EABB56}"/>
                </a:ext>
              </a:extLst>
            </p:cNvPr>
            <p:cNvSpPr/>
            <p:nvPr/>
          </p:nvSpPr>
          <p:spPr>
            <a:xfrm>
              <a:off x="10501539" y="10785998"/>
              <a:ext cx="3120543" cy="1509940"/>
            </a:xfrm>
            <a:custGeom>
              <a:avLst/>
              <a:gdLst>
                <a:gd name="connsiteX0" fmla="*/ 2918250 w 3120226"/>
                <a:gd name="connsiteY0" fmla="*/ 1495695 h 1509787"/>
                <a:gd name="connsiteX1" fmla="*/ 223783 w 3120226"/>
                <a:gd name="connsiteY1" fmla="*/ 1495695 h 1509787"/>
                <a:gd name="connsiteX2" fmla="*/ 25163 w 3120226"/>
                <a:gd name="connsiteY2" fmla="*/ 1297075 h 1509787"/>
                <a:gd name="connsiteX3" fmla="*/ 25163 w 3120226"/>
                <a:gd name="connsiteY3" fmla="*/ 223784 h 1509787"/>
                <a:gd name="connsiteX4" fmla="*/ 223783 w 3120226"/>
                <a:gd name="connsiteY4" fmla="*/ 25163 h 1509787"/>
                <a:gd name="connsiteX5" fmla="*/ 2918250 w 3120226"/>
                <a:gd name="connsiteY5" fmla="*/ 25163 h 1509787"/>
                <a:gd name="connsiteX6" fmla="*/ 3116872 w 3120226"/>
                <a:gd name="connsiteY6" fmla="*/ 223784 h 1509787"/>
                <a:gd name="connsiteX7" fmla="*/ 3116872 w 3120226"/>
                <a:gd name="connsiteY7" fmla="*/ 1297075 h 1509787"/>
                <a:gd name="connsiteX8" fmla="*/ 2918250 w 3120226"/>
                <a:gd name="connsiteY8" fmla="*/ 1495695 h 150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20226" h="1509787">
                  <a:moveTo>
                    <a:pt x="2918250" y="1495695"/>
                  </a:moveTo>
                  <a:lnTo>
                    <a:pt x="223783" y="1495695"/>
                  </a:lnTo>
                  <a:cubicBezTo>
                    <a:pt x="114073" y="1495695"/>
                    <a:pt x="25163" y="1406786"/>
                    <a:pt x="25163" y="1297075"/>
                  </a:cubicBezTo>
                  <a:lnTo>
                    <a:pt x="25163" y="223784"/>
                  </a:lnTo>
                  <a:cubicBezTo>
                    <a:pt x="25163" y="114073"/>
                    <a:pt x="114073" y="25163"/>
                    <a:pt x="223783" y="25163"/>
                  </a:cubicBezTo>
                  <a:lnTo>
                    <a:pt x="2918250" y="25163"/>
                  </a:lnTo>
                  <a:cubicBezTo>
                    <a:pt x="3027962" y="25163"/>
                    <a:pt x="3116872" y="114073"/>
                    <a:pt x="3116872" y="223784"/>
                  </a:cubicBezTo>
                  <a:lnTo>
                    <a:pt x="3116872" y="1297075"/>
                  </a:lnTo>
                  <a:cubicBezTo>
                    <a:pt x="3116536" y="1406786"/>
                    <a:pt x="3027962" y="1495695"/>
                    <a:pt x="2918250" y="149569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438278"/>
              <a:endParaRPr lang="en-US" sz="4800">
                <a:solidFill>
                  <a:srgbClr val="000000"/>
                </a:solidFill>
                <a:latin typeface="Montserrat Light 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334FEAE6-8D68-46BE-847F-E9EDFE022E57}"/>
                </a:ext>
              </a:extLst>
            </p:cNvPr>
            <p:cNvSpPr/>
            <p:nvPr/>
          </p:nvSpPr>
          <p:spPr>
            <a:xfrm>
              <a:off x="10620657" y="10672250"/>
              <a:ext cx="3120543" cy="1509940"/>
            </a:xfrm>
            <a:custGeom>
              <a:avLst/>
              <a:gdLst>
                <a:gd name="connsiteX0" fmla="*/ 2918251 w 3120226"/>
                <a:gd name="connsiteY0" fmla="*/ 1495695 h 1509787"/>
                <a:gd name="connsiteX1" fmla="*/ 223784 w 3120226"/>
                <a:gd name="connsiteY1" fmla="*/ 1495695 h 1509787"/>
                <a:gd name="connsiteX2" fmla="*/ 25163 w 3120226"/>
                <a:gd name="connsiteY2" fmla="*/ 1297074 h 1509787"/>
                <a:gd name="connsiteX3" fmla="*/ 25163 w 3120226"/>
                <a:gd name="connsiteY3" fmla="*/ 223783 h 1509787"/>
                <a:gd name="connsiteX4" fmla="*/ 223784 w 3120226"/>
                <a:gd name="connsiteY4" fmla="*/ 25163 h 1509787"/>
                <a:gd name="connsiteX5" fmla="*/ 2918251 w 3120226"/>
                <a:gd name="connsiteY5" fmla="*/ 25163 h 1509787"/>
                <a:gd name="connsiteX6" fmla="*/ 3116872 w 3120226"/>
                <a:gd name="connsiteY6" fmla="*/ 223783 h 1509787"/>
                <a:gd name="connsiteX7" fmla="*/ 3116872 w 3120226"/>
                <a:gd name="connsiteY7" fmla="*/ 1297074 h 1509787"/>
                <a:gd name="connsiteX8" fmla="*/ 2918251 w 3120226"/>
                <a:gd name="connsiteY8" fmla="*/ 1495695 h 150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20226" h="1509787">
                  <a:moveTo>
                    <a:pt x="2918251" y="1495695"/>
                  </a:moveTo>
                  <a:lnTo>
                    <a:pt x="223784" y="1495695"/>
                  </a:lnTo>
                  <a:cubicBezTo>
                    <a:pt x="114073" y="1495695"/>
                    <a:pt x="25163" y="1406786"/>
                    <a:pt x="25163" y="1297074"/>
                  </a:cubicBezTo>
                  <a:lnTo>
                    <a:pt x="25163" y="223783"/>
                  </a:lnTo>
                  <a:cubicBezTo>
                    <a:pt x="25163" y="114073"/>
                    <a:pt x="114073" y="25163"/>
                    <a:pt x="223784" y="25163"/>
                  </a:cubicBezTo>
                  <a:lnTo>
                    <a:pt x="2918251" y="25163"/>
                  </a:lnTo>
                  <a:cubicBezTo>
                    <a:pt x="3027962" y="25163"/>
                    <a:pt x="3116872" y="114073"/>
                    <a:pt x="3116872" y="223783"/>
                  </a:cubicBezTo>
                  <a:lnTo>
                    <a:pt x="3116872" y="1297074"/>
                  </a:lnTo>
                  <a:cubicBezTo>
                    <a:pt x="3116872" y="1406786"/>
                    <a:pt x="3027962" y="1495695"/>
                    <a:pt x="2918251" y="149569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438278"/>
              <a:endParaRPr lang="en-US" sz="4800">
                <a:solidFill>
                  <a:srgbClr val="000000"/>
                </a:solidFill>
                <a:latin typeface="Montserrat Light 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7EDBF5E6-D761-476A-B979-AFE97C9DD235}"/>
                </a:ext>
              </a:extLst>
            </p:cNvPr>
            <p:cNvSpPr/>
            <p:nvPr/>
          </p:nvSpPr>
          <p:spPr>
            <a:xfrm>
              <a:off x="10911572" y="10821565"/>
              <a:ext cx="905964" cy="1207953"/>
            </a:xfrm>
            <a:custGeom>
              <a:avLst/>
              <a:gdLst>
                <a:gd name="connsiteX0" fmla="*/ 897485 w 905872"/>
                <a:gd name="connsiteY0" fmla="*/ 1013906 h 1207829"/>
                <a:gd name="connsiteX1" fmla="*/ 612637 w 905872"/>
                <a:gd name="connsiteY1" fmla="*/ 599218 h 1207829"/>
                <a:gd name="connsiteX2" fmla="*/ 761267 w 905872"/>
                <a:gd name="connsiteY2" fmla="*/ 333495 h 1207829"/>
                <a:gd name="connsiteX3" fmla="*/ 457969 w 905872"/>
                <a:gd name="connsiteY3" fmla="*/ 25163 h 1207829"/>
                <a:gd name="connsiteX4" fmla="*/ 155005 w 905872"/>
                <a:gd name="connsiteY4" fmla="*/ 333495 h 1207829"/>
                <a:gd name="connsiteX5" fmla="*/ 305983 w 905872"/>
                <a:gd name="connsiteY5" fmla="*/ 599553 h 1207829"/>
                <a:gd name="connsiteX6" fmla="*/ 25163 w 905872"/>
                <a:gd name="connsiteY6" fmla="*/ 1013906 h 1207829"/>
                <a:gd name="connsiteX7" fmla="*/ 25163 w 905872"/>
                <a:gd name="connsiteY7" fmla="*/ 1192397 h 1207829"/>
                <a:gd name="connsiteX8" fmla="*/ 897485 w 905872"/>
                <a:gd name="connsiteY8" fmla="*/ 1192397 h 1207829"/>
                <a:gd name="connsiteX9" fmla="*/ 897485 w 905872"/>
                <a:gd name="connsiteY9" fmla="*/ 1013906 h 120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5872" h="1207829">
                  <a:moveTo>
                    <a:pt x="897485" y="1013906"/>
                  </a:moveTo>
                  <a:cubicBezTo>
                    <a:pt x="897485" y="824680"/>
                    <a:pt x="777372" y="662293"/>
                    <a:pt x="612637" y="599218"/>
                  </a:cubicBezTo>
                  <a:cubicBezTo>
                    <a:pt x="702219" y="545537"/>
                    <a:pt x="761267" y="446561"/>
                    <a:pt x="761267" y="333495"/>
                  </a:cubicBezTo>
                  <a:cubicBezTo>
                    <a:pt x="761267" y="163392"/>
                    <a:pt x="625051" y="25163"/>
                    <a:pt x="457969" y="25163"/>
                  </a:cubicBezTo>
                  <a:cubicBezTo>
                    <a:pt x="290885" y="25163"/>
                    <a:pt x="155005" y="163058"/>
                    <a:pt x="155005" y="333495"/>
                  </a:cubicBezTo>
                  <a:cubicBezTo>
                    <a:pt x="155005" y="446897"/>
                    <a:pt x="216402" y="546207"/>
                    <a:pt x="305983" y="599553"/>
                  </a:cubicBezTo>
                  <a:cubicBezTo>
                    <a:pt x="141919" y="662965"/>
                    <a:pt x="25163" y="825015"/>
                    <a:pt x="25163" y="1013906"/>
                  </a:cubicBezTo>
                  <a:lnTo>
                    <a:pt x="25163" y="1192397"/>
                  </a:lnTo>
                  <a:lnTo>
                    <a:pt x="897485" y="1192397"/>
                  </a:lnTo>
                  <a:lnTo>
                    <a:pt x="897485" y="1013906"/>
                  </a:lnTo>
                  <a:close/>
                </a:path>
              </a:pathLst>
            </a:custGeom>
            <a:solidFill>
              <a:srgbClr val="E76F5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438278"/>
              <a:endParaRPr lang="en-US" sz="4800">
                <a:solidFill>
                  <a:srgbClr val="000000"/>
                </a:solidFill>
                <a:latin typeface="Montserrat Light 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4F646F4-2426-4E06-AF61-01776D17E572}"/>
                </a:ext>
              </a:extLst>
            </p:cNvPr>
            <p:cNvSpPr/>
            <p:nvPr/>
          </p:nvSpPr>
          <p:spPr>
            <a:xfrm>
              <a:off x="12288971" y="10821566"/>
              <a:ext cx="1207953" cy="335542"/>
            </a:xfrm>
            <a:custGeom>
              <a:avLst/>
              <a:gdLst>
                <a:gd name="connsiteX0" fmla="*/ 1048127 w 1207829"/>
                <a:gd name="connsiteY0" fmla="*/ 320075 h 335508"/>
                <a:gd name="connsiteX1" fmla="*/ 170438 w 1207829"/>
                <a:gd name="connsiteY1" fmla="*/ 320075 h 335508"/>
                <a:gd name="connsiteX2" fmla="*/ 25163 w 1207829"/>
                <a:gd name="connsiteY2" fmla="*/ 174800 h 335508"/>
                <a:gd name="connsiteX3" fmla="*/ 25163 w 1207829"/>
                <a:gd name="connsiteY3" fmla="*/ 170103 h 335508"/>
                <a:gd name="connsiteX4" fmla="*/ 170103 w 1207829"/>
                <a:gd name="connsiteY4" fmla="*/ 25163 h 335508"/>
                <a:gd name="connsiteX5" fmla="*/ 1047793 w 1207829"/>
                <a:gd name="connsiteY5" fmla="*/ 25163 h 335508"/>
                <a:gd name="connsiteX6" fmla="*/ 1192732 w 1207829"/>
                <a:gd name="connsiteY6" fmla="*/ 170103 h 335508"/>
                <a:gd name="connsiteX7" fmla="*/ 1192732 w 1207829"/>
                <a:gd name="connsiteY7" fmla="*/ 174800 h 335508"/>
                <a:gd name="connsiteX8" fmla="*/ 1048127 w 1207829"/>
                <a:gd name="connsiteY8" fmla="*/ 320075 h 335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07829" h="335508">
                  <a:moveTo>
                    <a:pt x="1048127" y="320075"/>
                  </a:moveTo>
                  <a:lnTo>
                    <a:pt x="170438" y="320075"/>
                  </a:lnTo>
                  <a:cubicBezTo>
                    <a:pt x="90252" y="320075"/>
                    <a:pt x="25163" y="254986"/>
                    <a:pt x="25163" y="174800"/>
                  </a:cubicBezTo>
                  <a:lnTo>
                    <a:pt x="25163" y="170103"/>
                  </a:lnTo>
                  <a:cubicBezTo>
                    <a:pt x="25163" y="89916"/>
                    <a:pt x="90252" y="25163"/>
                    <a:pt x="170103" y="25163"/>
                  </a:cubicBezTo>
                  <a:lnTo>
                    <a:pt x="1047793" y="25163"/>
                  </a:lnTo>
                  <a:cubicBezTo>
                    <a:pt x="1127979" y="25163"/>
                    <a:pt x="1192732" y="90252"/>
                    <a:pt x="1192732" y="170103"/>
                  </a:cubicBezTo>
                  <a:lnTo>
                    <a:pt x="1192732" y="174800"/>
                  </a:lnTo>
                  <a:cubicBezTo>
                    <a:pt x="1193067" y="254986"/>
                    <a:pt x="1128314" y="320075"/>
                    <a:pt x="1048127" y="32007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438278"/>
              <a:endParaRPr lang="en-US" sz="4800">
                <a:solidFill>
                  <a:srgbClr val="000000"/>
                </a:solidFill>
                <a:latin typeface="Montserrat Light 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901FB399-6AFD-4E90-95D2-6CD31AEEC02A}"/>
                </a:ext>
              </a:extLst>
            </p:cNvPr>
            <p:cNvSpPr/>
            <p:nvPr/>
          </p:nvSpPr>
          <p:spPr>
            <a:xfrm>
              <a:off x="12283939" y="11279915"/>
              <a:ext cx="1207953" cy="268434"/>
            </a:xfrm>
            <a:custGeom>
              <a:avLst/>
              <a:gdLst>
                <a:gd name="connsiteX0" fmla="*/ 25163 w 1207829"/>
                <a:gd name="connsiteY0" fmla="*/ 25163 h 268406"/>
                <a:gd name="connsiteX1" fmla="*/ 1193068 w 1207829"/>
                <a:gd name="connsiteY1" fmla="*/ 25163 h 268406"/>
                <a:gd name="connsiteX2" fmla="*/ 1193068 w 1207829"/>
                <a:gd name="connsiteY2" fmla="*/ 266729 h 268406"/>
                <a:gd name="connsiteX3" fmla="*/ 25163 w 1207829"/>
                <a:gd name="connsiteY3" fmla="*/ 266729 h 268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7829" h="268406">
                  <a:moveTo>
                    <a:pt x="25163" y="25163"/>
                  </a:moveTo>
                  <a:lnTo>
                    <a:pt x="1193068" y="25163"/>
                  </a:lnTo>
                  <a:lnTo>
                    <a:pt x="1193068" y="266729"/>
                  </a:lnTo>
                  <a:lnTo>
                    <a:pt x="25163" y="26672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438278"/>
              <a:endParaRPr lang="en-US" sz="4800">
                <a:solidFill>
                  <a:srgbClr val="000000"/>
                </a:solidFill>
                <a:latin typeface="Montserrat Light 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538AE4FE-2AC1-493D-B1AD-D46B6B53F980}"/>
                </a:ext>
              </a:extLst>
            </p:cNvPr>
            <p:cNvSpPr/>
            <p:nvPr/>
          </p:nvSpPr>
          <p:spPr>
            <a:xfrm>
              <a:off x="12283939" y="11708404"/>
              <a:ext cx="1207953" cy="268434"/>
            </a:xfrm>
            <a:custGeom>
              <a:avLst/>
              <a:gdLst>
                <a:gd name="connsiteX0" fmla="*/ 25163 w 1207829"/>
                <a:gd name="connsiteY0" fmla="*/ 25163 h 268406"/>
                <a:gd name="connsiteX1" fmla="*/ 1193068 w 1207829"/>
                <a:gd name="connsiteY1" fmla="*/ 25163 h 268406"/>
                <a:gd name="connsiteX2" fmla="*/ 1193068 w 1207829"/>
                <a:gd name="connsiteY2" fmla="*/ 266729 h 268406"/>
                <a:gd name="connsiteX3" fmla="*/ 25163 w 1207829"/>
                <a:gd name="connsiteY3" fmla="*/ 266729 h 268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7829" h="268406">
                  <a:moveTo>
                    <a:pt x="25163" y="25163"/>
                  </a:moveTo>
                  <a:lnTo>
                    <a:pt x="1193068" y="25163"/>
                  </a:lnTo>
                  <a:lnTo>
                    <a:pt x="1193068" y="266729"/>
                  </a:lnTo>
                  <a:lnTo>
                    <a:pt x="25163" y="26672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438278"/>
              <a:endParaRPr lang="en-US" sz="4800">
                <a:solidFill>
                  <a:srgbClr val="000000"/>
                </a:solidFill>
                <a:latin typeface="Montserrat Light 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192AE4C-712E-4145-9E4D-25A6D719A08E}"/>
              </a:ext>
            </a:extLst>
          </p:cNvPr>
          <p:cNvGrpSpPr/>
          <p:nvPr/>
        </p:nvGrpSpPr>
        <p:grpSpPr>
          <a:xfrm>
            <a:off x="2230299" y="6837592"/>
            <a:ext cx="2745050" cy="1973066"/>
            <a:chOff x="10709911" y="6878945"/>
            <a:chExt cx="2745407" cy="1973323"/>
          </a:xfrm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7A09ED3-B1AC-44C9-A713-5A9F2E2638E7}"/>
                </a:ext>
              </a:extLst>
            </p:cNvPr>
            <p:cNvSpPr/>
            <p:nvPr/>
          </p:nvSpPr>
          <p:spPr>
            <a:xfrm>
              <a:off x="11380659" y="6878945"/>
              <a:ext cx="1409278" cy="1342168"/>
            </a:xfrm>
            <a:custGeom>
              <a:avLst/>
              <a:gdLst>
                <a:gd name="connsiteX0" fmla="*/ 1394708 w 1409134"/>
                <a:gd name="connsiteY0" fmla="*/ 676385 h 1342033"/>
                <a:gd name="connsiteX1" fmla="*/ 709935 w 1409134"/>
                <a:gd name="connsiteY1" fmla="*/ 1327606 h 1342033"/>
                <a:gd name="connsiteX2" fmla="*/ 25163 w 1409134"/>
                <a:gd name="connsiteY2" fmla="*/ 676385 h 1342033"/>
                <a:gd name="connsiteX3" fmla="*/ 709935 w 1409134"/>
                <a:gd name="connsiteY3" fmla="*/ 25163 h 1342033"/>
                <a:gd name="connsiteX4" fmla="*/ 1394708 w 1409134"/>
                <a:gd name="connsiteY4" fmla="*/ 676385 h 1342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134" h="1342033">
                  <a:moveTo>
                    <a:pt x="1394708" y="676385"/>
                  </a:moveTo>
                  <a:cubicBezTo>
                    <a:pt x="1394708" y="1036044"/>
                    <a:pt x="1088125" y="1327606"/>
                    <a:pt x="709935" y="1327606"/>
                  </a:cubicBezTo>
                  <a:cubicBezTo>
                    <a:pt x="331746" y="1327606"/>
                    <a:pt x="25163" y="1036044"/>
                    <a:pt x="25163" y="676385"/>
                  </a:cubicBezTo>
                  <a:cubicBezTo>
                    <a:pt x="25163" y="316725"/>
                    <a:pt x="331746" y="25163"/>
                    <a:pt x="709935" y="25163"/>
                  </a:cubicBezTo>
                  <a:cubicBezTo>
                    <a:pt x="1088125" y="25163"/>
                    <a:pt x="1394708" y="316725"/>
                    <a:pt x="1394708" y="6763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438278"/>
              <a:endParaRPr lang="en-US" sz="4800">
                <a:solidFill>
                  <a:srgbClr val="000000"/>
                </a:solidFill>
                <a:latin typeface="Montserrat Light 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B2850ED-A683-4DE6-B288-47B595B885E8}"/>
                </a:ext>
              </a:extLst>
            </p:cNvPr>
            <p:cNvSpPr/>
            <p:nvPr/>
          </p:nvSpPr>
          <p:spPr>
            <a:xfrm>
              <a:off x="11538772" y="7156713"/>
              <a:ext cx="1073734" cy="905964"/>
            </a:xfrm>
            <a:custGeom>
              <a:avLst/>
              <a:gdLst>
                <a:gd name="connsiteX0" fmla="*/ 963506 w 1073626"/>
                <a:gd name="connsiteY0" fmla="*/ 103061 h 905872"/>
                <a:gd name="connsiteX1" fmla="*/ 542108 w 1073626"/>
                <a:gd name="connsiteY1" fmla="*/ 143321 h 905872"/>
                <a:gd name="connsiteX2" fmla="*/ 120710 w 1073626"/>
                <a:gd name="connsiteY2" fmla="*/ 101383 h 905872"/>
                <a:gd name="connsiteX3" fmla="*/ 47233 w 1073626"/>
                <a:gd name="connsiteY3" fmla="*/ 460377 h 905872"/>
                <a:gd name="connsiteX4" fmla="*/ 540431 w 1073626"/>
                <a:gd name="connsiteY4" fmla="*/ 910629 h 905872"/>
                <a:gd name="connsiteX5" fmla="*/ 1035641 w 1073626"/>
                <a:gd name="connsiteY5" fmla="*/ 462390 h 905872"/>
                <a:gd name="connsiteX6" fmla="*/ 963506 w 1073626"/>
                <a:gd name="connsiteY6" fmla="*/ 103061 h 905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3626" h="905872">
                  <a:moveTo>
                    <a:pt x="963506" y="103061"/>
                  </a:moveTo>
                  <a:cubicBezTo>
                    <a:pt x="776293" y="-90863"/>
                    <a:pt x="542108" y="143321"/>
                    <a:pt x="542108" y="143321"/>
                  </a:cubicBezTo>
                  <a:cubicBezTo>
                    <a:pt x="542108" y="143321"/>
                    <a:pt x="308930" y="-91870"/>
                    <a:pt x="120710" y="101383"/>
                  </a:cubicBezTo>
                  <a:cubicBezTo>
                    <a:pt x="28445" y="195997"/>
                    <a:pt x="933" y="336910"/>
                    <a:pt x="47233" y="460377"/>
                  </a:cubicBezTo>
                  <a:cubicBezTo>
                    <a:pt x="96218" y="591225"/>
                    <a:pt x="223040" y="763676"/>
                    <a:pt x="540431" y="910629"/>
                  </a:cubicBezTo>
                  <a:cubicBezTo>
                    <a:pt x="858157" y="764683"/>
                    <a:pt x="985986" y="592902"/>
                    <a:pt x="1035641" y="462390"/>
                  </a:cubicBezTo>
                  <a:cubicBezTo>
                    <a:pt x="1081941" y="338923"/>
                    <a:pt x="1055100" y="198009"/>
                    <a:pt x="963506" y="103061"/>
                  </a:cubicBezTo>
                  <a:close/>
                </a:path>
              </a:pathLst>
            </a:custGeom>
            <a:solidFill>
              <a:srgbClr val="F4A26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438278"/>
              <a:endParaRPr lang="en-US" sz="4800">
                <a:solidFill>
                  <a:srgbClr val="000000"/>
                </a:solidFill>
                <a:latin typeface="Montserrat Light 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7C320C6-768F-4519-9EED-3F04E6896CB9}"/>
                </a:ext>
              </a:extLst>
            </p:cNvPr>
            <p:cNvSpPr/>
            <p:nvPr/>
          </p:nvSpPr>
          <p:spPr>
            <a:xfrm>
              <a:off x="11430321" y="7310114"/>
              <a:ext cx="1308614" cy="570422"/>
            </a:xfrm>
            <a:custGeom>
              <a:avLst/>
              <a:gdLst>
                <a:gd name="connsiteX0" fmla="*/ 788779 w 1308482"/>
                <a:gd name="connsiteY0" fmla="*/ 559628 h 570364"/>
                <a:gd name="connsiteX1" fmla="*/ 764288 w 1308482"/>
                <a:gd name="connsiteY1" fmla="*/ 544530 h 570364"/>
                <a:gd name="connsiteX2" fmla="*/ 558285 w 1308482"/>
                <a:gd name="connsiteY2" fmla="*/ 110718 h 570364"/>
                <a:gd name="connsiteX3" fmla="*/ 404287 w 1308482"/>
                <a:gd name="connsiteY3" fmla="*/ 407642 h 570364"/>
                <a:gd name="connsiteX4" fmla="*/ 383822 w 1308482"/>
                <a:gd name="connsiteY4" fmla="*/ 421734 h 570364"/>
                <a:gd name="connsiteX5" fmla="*/ 360000 w 1308482"/>
                <a:gd name="connsiteY5" fmla="*/ 413346 h 570364"/>
                <a:gd name="connsiteX6" fmla="*/ 288872 w 1308482"/>
                <a:gd name="connsiteY6" fmla="*/ 337186 h 570364"/>
                <a:gd name="connsiteX7" fmla="*/ 52003 w 1308482"/>
                <a:gd name="connsiteY7" fmla="*/ 337186 h 570364"/>
                <a:gd name="connsiteX8" fmla="*/ 25163 w 1308482"/>
                <a:gd name="connsiteY8" fmla="*/ 311687 h 570364"/>
                <a:gd name="connsiteX9" fmla="*/ 52003 w 1308482"/>
                <a:gd name="connsiteY9" fmla="*/ 286189 h 570364"/>
                <a:gd name="connsiteX10" fmla="*/ 300951 w 1308482"/>
                <a:gd name="connsiteY10" fmla="*/ 286189 h 570364"/>
                <a:gd name="connsiteX11" fmla="*/ 321082 w 1308482"/>
                <a:gd name="connsiteY11" fmla="*/ 294912 h 570364"/>
                <a:gd name="connsiteX12" fmla="*/ 373756 w 1308482"/>
                <a:gd name="connsiteY12" fmla="*/ 350941 h 570364"/>
                <a:gd name="connsiteX13" fmla="*/ 535471 w 1308482"/>
                <a:gd name="connsiteY13" fmla="*/ 39254 h 570364"/>
                <a:gd name="connsiteX14" fmla="*/ 559963 w 1308482"/>
                <a:gd name="connsiteY14" fmla="*/ 25163 h 570364"/>
                <a:gd name="connsiteX15" fmla="*/ 584120 w 1308482"/>
                <a:gd name="connsiteY15" fmla="*/ 40261 h 570364"/>
                <a:gd name="connsiteX16" fmla="*/ 782070 w 1308482"/>
                <a:gd name="connsiteY16" fmla="*/ 457298 h 570364"/>
                <a:gd name="connsiteX17" fmla="*/ 851520 w 1308482"/>
                <a:gd name="connsiteY17" fmla="*/ 203318 h 570364"/>
                <a:gd name="connsiteX18" fmla="*/ 870309 w 1308482"/>
                <a:gd name="connsiteY18" fmla="*/ 185201 h 570364"/>
                <a:gd name="connsiteX19" fmla="*/ 896142 w 1308482"/>
                <a:gd name="connsiteY19" fmla="*/ 191575 h 570364"/>
                <a:gd name="connsiteX20" fmla="*/ 1001157 w 1308482"/>
                <a:gd name="connsiteY20" fmla="*/ 289544 h 570364"/>
                <a:gd name="connsiteX21" fmla="*/ 1284326 w 1308482"/>
                <a:gd name="connsiteY21" fmla="*/ 289544 h 570364"/>
                <a:gd name="connsiteX22" fmla="*/ 1311166 w 1308482"/>
                <a:gd name="connsiteY22" fmla="*/ 315042 h 570364"/>
                <a:gd name="connsiteX23" fmla="*/ 1284326 w 1308482"/>
                <a:gd name="connsiteY23" fmla="*/ 340541 h 570364"/>
                <a:gd name="connsiteX24" fmla="*/ 990084 w 1308482"/>
                <a:gd name="connsiteY24" fmla="*/ 340541 h 570364"/>
                <a:gd name="connsiteX25" fmla="*/ 971296 w 1308482"/>
                <a:gd name="connsiteY25" fmla="*/ 333159 h 570364"/>
                <a:gd name="connsiteX26" fmla="*/ 891446 w 1308482"/>
                <a:gd name="connsiteY26" fmla="*/ 259012 h 570364"/>
                <a:gd name="connsiteX27" fmla="*/ 814614 w 1308482"/>
                <a:gd name="connsiteY27" fmla="*/ 540504 h 570364"/>
                <a:gd name="connsiteX28" fmla="*/ 790793 w 1308482"/>
                <a:gd name="connsiteY28" fmla="*/ 559628 h 570364"/>
                <a:gd name="connsiteX29" fmla="*/ 788779 w 1308482"/>
                <a:gd name="connsiteY29" fmla="*/ 559628 h 570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308482" h="570364">
                  <a:moveTo>
                    <a:pt x="788779" y="559628"/>
                  </a:moveTo>
                  <a:cubicBezTo>
                    <a:pt x="778379" y="559628"/>
                    <a:pt x="768650" y="553924"/>
                    <a:pt x="764288" y="544530"/>
                  </a:cubicBezTo>
                  <a:lnTo>
                    <a:pt x="558285" y="110718"/>
                  </a:lnTo>
                  <a:lnTo>
                    <a:pt x="404287" y="407642"/>
                  </a:lnTo>
                  <a:cubicBezTo>
                    <a:pt x="400261" y="415359"/>
                    <a:pt x="392544" y="420392"/>
                    <a:pt x="383822" y="421734"/>
                  </a:cubicBezTo>
                  <a:cubicBezTo>
                    <a:pt x="374762" y="422740"/>
                    <a:pt x="366040" y="419721"/>
                    <a:pt x="360000" y="413346"/>
                  </a:cubicBezTo>
                  <a:lnTo>
                    <a:pt x="288872" y="337186"/>
                  </a:lnTo>
                  <a:lnTo>
                    <a:pt x="52003" y="337186"/>
                  </a:lnTo>
                  <a:cubicBezTo>
                    <a:pt x="37241" y="337186"/>
                    <a:pt x="25163" y="325778"/>
                    <a:pt x="25163" y="311687"/>
                  </a:cubicBezTo>
                  <a:cubicBezTo>
                    <a:pt x="25163" y="297596"/>
                    <a:pt x="37241" y="286189"/>
                    <a:pt x="52003" y="286189"/>
                  </a:cubicBezTo>
                  <a:lnTo>
                    <a:pt x="300951" y="286189"/>
                  </a:lnTo>
                  <a:cubicBezTo>
                    <a:pt x="308667" y="286189"/>
                    <a:pt x="316048" y="289208"/>
                    <a:pt x="321082" y="294912"/>
                  </a:cubicBezTo>
                  <a:lnTo>
                    <a:pt x="373756" y="350941"/>
                  </a:lnTo>
                  <a:lnTo>
                    <a:pt x="535471" y="39254"/>
                  </a:lnTo>
                  <a:cubicBezTo>
                    <a:pt x="540169" y="30531"/>
                    <a:pt x="549563" y="25498"/>
                    <a:pt x="559963" y="25163"/>
                  </a:cubicBezTo>
                  <a:cubicBezTo>
                    <a:pt x="570364" y="25498"/>
                    <a:pt x="579758" y="31202"/>
                    <a:pt x="584120" y="40261"/>
                  </a:cubicBezTo>
                  <a:lnTo>
                    <a:pt x="782070" y="457298"/>
                  </a:lnTo>
                  <a:lnTo>
                    <a:pt x="851520" y="203318"/>
                  </a:lnTo>
                  <a:cubicBezTo>
                    <a:pt x="853868" y="194595"/>
                    <a:pt x="861249" y="187549"/>
                    <a:pt x="870309" y="185201"/>
                  </a:cubicBezTo>
                  <a:cubicBezTo>
                    <a:pt x="879367" y="182852"/>
                    <a:pt x="889432" y="185201"/>
                    <a:pt x="896142" y="191575"/>
                  </a:cubicBezTo>
                  <a:lnTo>
                    <a:pt x="1001157" y="289544"/>
                  </a:lnTo>
                  <a:lnTo>
                    <a:pt x="1284326" y="289544"/>
                  </a:lnTo>
                  <a:cubicBezTo>
                    <a:pt x="1299088" y="289544"/>
                    <a:pt x="1311166" y="300951"/>
                    <a:pt x="1311166" y="315042"/>
                  </a:cubicBezTo>
                  <a:cubicBezTo>
                    <a:pt x="1311166" y="329134"/>
                    <a:pt x="1299088" y="340541"/>
                    <a:pt x="1284326" y="340541"/>
                  </a:cubicBezTo>
                  <a:lnTo>
                    <a:pt x="990084" y="340541"/>
                  </a:lnTo>
                  <a:cubicBezTo>
                    <a:pt x="983039" y="340541"/>
                    <a:pt x="976329" y="337857"/>
                    <a:pt x="971296" y="333159"/>
                  </a:cubicBezTo>
                  <a:lnTo>
                    <a:pt x="891446" y="259012"/>
                  </a:lnTo>
                  <a:lnTo>
                    <a:pt x="814614" y="540504"/>
                  </a:lnTo>
                  <a:cubicBezTo>
                    <a:pt x="811595" y="550905"/>
                    <a:pt x="802200" y="558621"/>
                    <a:pt x="790793" y="559628"/>
                  </a:cubicBezTo>
                  <a:cubicBezTo>
                    <a:pt x="790122" y="559628"/>
                    <a:pt x="789451" y="559628"/>
                    <a:pt x="788779" y="55962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438278"/>
              <a:endParaRPr lang="en-US" sz="4800">
                <a:solidFill>
                  <a:srgbClr val="000000"/>
                </a:solidFill>
                <a:latin typeface="Montserrat Light 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3241371-91BE-4AA3-94BC-EACF3D33616C}"/>
                </a:ext>
              </a:extLst>
            </p:cNvPr>
            <p:cNvSpPr/>
            <p:nvPr/>
          </p:nvSpPr>
          <p:spPr>
            <a:xfrm>
              <a:off x="11014917" y="7387962"/>
              <a:ext cx="369097" cy="436204"/>
            </a:xfrm>
            <a:custGeom>
              <a:avLst/>
              <a:gdLst>
                <a:gd name="connsiteX0" fmla="*/ 129842 w 369059"/>
                <a:gd name="connsiteY0" fmla="*/ 25163 h 436160"/>
                <a:gd name="connsiteX1" fmla="*/ 25163 w 369059"/>
                <a:gd name="connsiteY1" fmla="*/ 25163 h 436160"/>
                <a:gd name="connsiteX2" fmla="*/ 25163 w 369059"/>
                <a:gd name="connsiteY2" fmla="*/ 436832 h 436160"/>
                <a:gd name="connsiteX3" fmla="*/ 129842 w 369059"/>
                <a:gd name="connsiteY3" fmla="*/ 436832 h 436160"/>
                <a:gd name="connsiteX4" fmla="*/ 346245 w 369059"/>
                <a:gd name="connsiteY4" fmla="*/ 231165 h 436160"/>
                <a:gd name="connsiteX5" fmla="*/ 129842 w 369059"/>
                <a:gd name="connsiteY5" fmla="*/ 25163 h 43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9059" h="436160">
                  <a:moveTo>
                    <a:pt x="129842" y="25163"/>
                  </a:moveTo>
                  <a:lnTo>
                    <a:pt x="25163" y="25163"/>
                  </a:lnTo>
                  <a:lnTo>
                    <a:pt x="25163" y="436832"/>
                  </a:lnTo>
                  <a:lnTo>
                    <a:pt x="129842" y="436832"/>
                  </a:lnTo>
                  <a:cubicBezTo>
                    <a:pt x="248948" y="436832"/>
                    <a:pt x="346245" y="344232"/>
                    <a:pt x="346245" y="231165"/>
                  </a:cubicBezTo>
                  <a:cubicBezTo>
                    <a:pt x="346245" y="118099"/>
                    <a:pt x="248948" y="25163"/>
                    <a:pt x="129842" y="2516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438278"/>
              <a:endParaRPr lang="en-US" sz="4800">
                <a:solidFill>
                  <a:srgbClr val="000000"/>
                </a:solidFill>
                <a:latin typeface="Montserrat Light 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FA32DD7-6494-40EB-8745-85413A297DC8}"/>
                </a:ext>
              </a:extLst>
            </p:cNvPr>
            <p:cNvSpPr/>
            <p:nvPr/>
          </p:nvSpPr>
          <p:spPr>
            <a:xfrm>
              <a:off x="10995793" y="7593984"/>
              <a:ext cx="2181024" cy="1040181"/>
            </a:xfrm>
            <a:custGeom>
              <a:avLst/>
              <a:gdLst>
                <a:gd name="connsiteX0" fmla="*/ 1096777 w 2180803"/>
                <a:gd name="connsiteY0" fmla="*/ 1044102 h 1040075"/>
                <a:gd name="connsiteX1" fmla="*/ 25163 w 2180803"/>
                <a:gd name="connsiteY1" fmla="*/ 25163 h 1040075"/>
                <a:gd name="connsiteX2" fmla="*/ 113066 w 2180803"/>
                <a:gd name="connsiteY2" fmla="*/ 25163 h 1040075"/>
                <a:gd name="connsiteX3" fmla="*/ 1096777 w 2180803"/>
                <a:gd name="connsiteY3" fmla="*/ 960225 h 1040075"/>
                <a:gd name="connsiteX4" fmla="*/ 2080487 w 2180803"/>
                <a:gd name="connsiteY4" fmla="*/ 25163 h 1040075"/>
                <a:gd name="connsiteX5" fmla="*/ 2168390 w 2180803"/>
                <a:gd name="connsiteY5" fmla="*/ 25163 h 1040075"/>
                <a:gd name="connsiteX6" fmla="*/ 1096777 w 2180803"/>
                <a:gd name="connsiteY6" fmla="*/ 1044102 h 104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80803" h="1040075">
                  <a:moveTo>
                    <a:pt x="1096777" y="1044102"/>
                  </a:moveTo>
                  <a:cubicBezTo>
                    <a:pt x="505947" y="1044102"/>
                    <a:pt x="25163" y="587139"/>
                    <a:pt x="25163" y="25163"/>
                  </a:cubicBezTo>
                  <a:lnTo>
                    <a:pt x="113066" y="25163"/>
                  </a:lnTo>
                  <a:cubicBezTo>
                    <a:pt x="113066" y="540840"/>
                    <a:pt x="554260" y="960225"/>
                    <a:pt x="1096777" y="960225"/>
                  </a:cubicBezTo>
                  <a:cubicBezTo>
                    <a:pt x="1639294" y="960225"/>
                    <a:pt x="2080487" y="540840"/>
                    <a:pt x="2080487" y="25163"/>
                  </a:cubicBezTo>
                  <a:lnTo>
                    <a:pt x="2168390" y="25163"/>
                  </a:lnTo>
                  <a:cubicBezTo>
                    <a:pt x="2168390" y="586804"/>
                    <a:pt x="1687607" y="1044102"/>
                    <a:pt x="1096777" y="104410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438278"/>
              <a:endParaRPr lang="en-US" sz="4800">
                <a:solidFill>
                  <a:srgbClr val="000000"/>
                </a:solidFill>
                <a:latin typeface="Montserrat Light 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4B5850D-B117-4915-BD58-BC2D10973561}"/>
                </a:ext>
              </a:extLst>
            </p:cNvPr>
            <p:cNvSpPr/>
            <p:nvPr/>
          </p:nvSpPr>
          <p:spPr>
            <a:xfrm>
              <a:off x="11846729" y="8382509"/>
              <a:ext cx="469759" cy="469759"/>
            </a:xfrm>
            <a:custGeom>
              <a:avLst/>
              <a:gdLst>
                <a:gd name="connsiteX0" fmla="*/ 466692 w 469711"/>
                <a:gd name="connsiteY0" fmla="*/ 235192 h 469711"/>
                <a:gd name="connsiteX1" fmla="*/ 245927 w 469711"/>
                <a:gd name="connsiteY1" fmla="*/ 445220 h 469711"/>
                <a:gd name="connsiteX2" fmla="*/ 25163 w 469711"/>
                <a:gd name="connsiteY2" fmla="*/ 235192 h 469711"/>
                <a:gd name="connsiteX3" fmla="*/ 245927 w 469711"/>
                <a:gd name="connsiteY3" fmla="*/ 25163 h 469711"/>
                <a:gd name="connsiteX4" fmla="*/ 466692 w 469711"/>
                <a:gd name="connsiteY4" fmla="*/ 235192 h 469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9711" h="469711">
                  <a:moveTo>
                    <a:pt x="466692" y="235192"/>
                  </a:moveTo>
                  <a:cubicBezTo>
                    <a:pt x="466692" y="351277"/>
                    <a:pt x="367717" y="445220"/>
                    <a:pt x="245927" y="445220"/>
                  </a:cubicBezTo>
                  <a:cubicBezTo>
                    <a:pt x="124137" y="445220"/>
                    <a:pt x="25163" y="351277"/>
                    <a:pt x="25163" y="235192"/>
                  </a:cubicBezTo>
                  <a:cubicBezTo>
                    <a:pt x="25163" y="119106"/>
                    <a:pt x="124137" y="25163"/>
                    <a:pt x="245927" y="25163"/>
                  </a:cubicBezTo>
                  <a:cubicBezTo>
                    <a:pt x="367717" y="25163"/>
                    <a:pt x="466692" y="119106"/>
                    <a:pt x="466692" y="23519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438278"/>
              <a:endParaRPr lang="en-US" sz="4800">
                <a:solidFill>
                  <a:srgbClr val="000000"/>
                </a:solidFill>
                <a:latin typeface="Montserrat Light 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4274DF8-EF34-417A-8C48-72BA105E2BB5}"/>
                </a:ext>
              </a:extLst>
            </p:cNvPr>
            <p:cNvSpPr/>
            <p:nvPr/>
          </p:nvSpPr>
          <p:spPr>
            <a:xfrm>
              <a:off x="10709911" y="7387626"/>
              <a:ext cx="335542" cy="436204"/>
            </a:xfrm>
            <a:custGeom>
              <a:avLst/>
              <a:gdLst>
                <a:gd name="connsiteX0" fmla="*/ 241565 w 335508"/>
                <a:gd name="connsiteY0" fmla="*/ 25498 h 436160"/>
                <a:gd name="connsiteX1" fmla="*/ 25163 w 335508"/>
                <a:gd name="connsiteY1" fmla="*/ 231165 h 436160"/>
                <a:gd name="connsiteX2" fmla="*/ 241565 w 335508"/>
                <a:gd name="connsiteY2" fmla="*/ 436832 h 436160"/>
                <a:gd name="connsiteX3" fmla="*/ 330140 w 335508"/>
                <a:gd name="connsiteY3" fmla="*/ 436832 h 436160"/>
                <a:gd name="connsiteX4" fmla="*/ 330140 w 335508"/>
                <a:gd name="connsiteY4" fmla="*/ 25163 h 436160"/>
                <a:gd name="connsiteX5" fmla="*/ 241565 w 335508"/>
                <a:gd name="connsiteY5" fmla="*/ 25163 h 43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5508" h="436160">
                  <a:moveTo>
                    <a:pt x="241565" y="25498"/>
                  </a:moveTo>
                  <a:cubicBezTo>
                    <a:pt x="122460" y="25498"/>
                    <a:pt x="25163" y="118099"/>
                    <a:pt x="25163" y="231165"/>
                  </a:cubicBezTo>
                  <a:cubicBezTo>
                    <a:pt x="25163" y="344231"/>
                    <a:pt x="122460" y="436832"/>
                    <a:pt x="241565" y="436832"/>
                  </a:cubicBezTo>
                  <a:lnTo>
                    <a:pt x="330140" y="436832"/>
                  </a:lnTo>
                  <a:lnTo>
                    <a:pt x="330140" y="25163"/>
                  </a:lnTo>
                  <a:lnTo>
                    <a:pt x="241565" y="2516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438278"/>
              <a:endParaRPr lang="en-US" sz="4800">
                <a:solidFill>
                  <a:srgbClr val="000000"/>
                </a:solidFill>
                <a:latin typeface="Montserrat Light 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1DB9944F-6F20-4C6A-9BD7-6CD049B6C374}"/>
                </a:ext>
              </a:extLst>
            </p:cNvPr>
            <p:cNvSpPr/>
            <p:nvPr/>
          </p:nvSpPr>
          <p:spPr>
            <a:xfrm>
              <a:off x="12794969" y="7387626"/>
              <a:ext cx="369097" cy="436204"/>
            </a:xfrm>
            <a:custGeom>
              <a:avLst/>
              <a:gdLst>
                <a:gd name="connsiteX0" fmla="*/ 241566 w 369059"/>
                <a:gd name="connsiteY0" fmla="*/ 25498 h 436160"/>
                <a:gd name="connsiteX1" fmla="*/ 25163 w 369059"/>
                <a:gd name="connsiteY1" fmla="*/ 231165 h 436160"/>
                <a:gd name="connsiteX2" fmla="*/ 241566 w 369059"/>
                <a:gd name="connsiteY2" fmla="*/ 436832 h 436160"/>
                <a:gd name="connsiteX3" fmla="*/ 349936 w 369059"/>
                <a:gd name="connsiteY3" fmla="*/ 436832 h 436160"/>
                <a:gd name="connsiteX4" fmla="*/ 349936 w 369059"/>
                <a:gd name="connsiteY4" fmla="*/ 25163 h 436160"/>
                <a:gd name="connsiteX5" fmla="*/ 241566 w 369059"/>
                <a:gd name="connsiteY5" fmla="*/ 25163 h 43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9059" h="436160">
                  <a:moveTo>
                    <a:pt x="241566" y="25498"/>
                  </a:moveTo>
                  <a:cubicBezTo>
                    <a:pt x="122461" y="25498"/>
                    <a:pt x="25163" y="118099"/>
                    <a:pt x="25163" y="231165"/>
                  </a:cubicBezTo>
                  <a:cubicBezTo>
                    <a:pt x="25163" y="344231"/>
                    <a:pt x="122461" y="436832"/>
                    <a:pt x="241566" y="436832"/>
                  </a:cubicBezTo>
                  <a:lnTo>
                    <a:pt x="349936" y="436832"/>
                  </a:lnTo>
                  <a:lnTo>
                    <a:pt x="349936" y="25163"/>
                  </a:lnTo>
                  <a:lnTo>
                    <a:pt x="241566" y="2516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438278"/>
              <a:endParaRPr lang="en-US" sz="4800">
                <a:solidFill>
                  <a:srgbClr val="000000"/>
                </a:solidFill>
                <a:latin typeface="Montserrat Light 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ACE3D16-A317-4C18-A913-AF1ACC939963}"/>
                </a:ext>
              </a:extLst>
            </p:cNvPr>
            <p:cNvSpPr/>
            <p:nvPr/>
          </p:nvSpPr>
          <p:spPr>
            <a:xfrm>
              <a:off x="13119776" y="7388299"/>
              <a:ext cx="335542" cy="436204"/>
            </a:xfrm>
            <a:custGeom>
              <a:avLst/>
              <a:gdLst>
                <a:gd name="connsiteX0" fmla="*/ 326449 w 335508"/>
                <a:gd name="connsiteY0" fmla="*/ 230829 h 436160"/>
                <a:gd name="connsiteX1" fmla="*/ 110047 w 335508"/>
                <a:gd name="connsiteY1" fmla="*/ 25163 h 436160"/>
                <a:gd name="connsiteX2" fmla="*/ 25163 w 335508"/>
                <a:gd name="connsiteY2" fmla="*/ 25163 h 436160"/>
                <a:gd name="connsiteX3" fmla="*/ 25163 w 335508"/>
                <a:gd name="connsiteY3" fmla="*/ 436831 h 436160"/>
                <a:gd name="connsiteX4" fmla="*/ 110047 w 335508"/>
                <a:gd name="connsiteY4" fmla="*/ 436831 h 436160"/>
                <a:gd name="connsiteX5" fmla="*/ 326449 w 335508"/>
                <a:gd name="connsiteY5" fmla="*/ 230829 h 43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5508" h="436160">
                  <a:moveTo>
                    <a:pt x="326449" y="230829"/>
                  </a:moveTo>
                  <a:cubicBezTo>
                    <a:pt x="326449" y="117763"/>
                    <a:pt x="229152" y="25163"/>
                    <a:pt x="110047" y="25163"/>
                  </a:cubicBezTo>
                  <a:lnTo>
                    <a:pt x="25163" y="25163"/>
                  </a:lnTo>
                  <a:lnTo>
                    <a:pt x="25163" y="436831"/>
                  </a:lnTo>
                  <a:lnTo>
                    <a:pt x="110047" y="436831"/>
                  </a:lnTo>
                  <a:cubicBezTo>
                    <a:pt x="229152" y="436496"/>
                    <a:pt x="326449" y="343896"/>
                    <a:pt x="326449" y="23082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438278"/>
              <a:endParaRPr lang="en-US" sz="4800">
                <a:solidFill>
                  <a:srgbClr val="000000"/>
                </a:solidFill>
                <a:latin typeface="Montserrat Light "/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9A59822-AD3D-4B30-BB69-A5661DFC36D1}"/>
              </a:ext>
            </a:extLst>
          </p:cNvPr>
          <p:cNvGrpSpPr/>
          <p:nvPr/>
        </p:nvGrpSpPr>
        <p:grpSpPr>
          <a:xfrm>
            <a:off x="2287247" y="9940011"/>
            <a:ext cx="2581588" cy="1685520"/>
            <a:chOff x="10408259" y="3570227"/>
            <a:chExt cx="2921565" cy="1907492"/>
          </a:xfrm>
        </p:grpSpPr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E696E62-02DA-4F1B-A8AA-D136AEFF26F2}"/>
                </a:ext>
              </a:extLst>
            </p:cNvPr>
            <p:cNvSpPr/>
            <p:nvPr/>
          </p:nvSpPr>
          <p:spPr>
            <a:xfrm>
              <a:off x="11086724" y="3570227"/>
              <a:ext cx="1711265" cy="503312"/>
            </a:xfrm>
            <a:custGeom>
              <a:avLst/>
              <a:gdLst>
                <a:gd name="connsiteX0" fmla="*/ 335508 w 1711092"/>
                <a:gd name="connsiteY0" fmla="*/ 185807 h 503262"/>
                <a:gd name="connsiteX1" fmla="*/ 123132 w 1711092"/>
                <a:gd name="connsiteY1" fmla="*/ 185807 h 503262"/>
                <a:gd name="connsiteX2" fmla="*/ 46972 w 1711092"/>
                <a:gd name="connsiteY2" fmla="*/ 256599 h 503262"/>
                <a:gd name="connsiteX3" fmla="*/ 46972 w 1711092"/>
                <a:gd name="connsiteY3" fmla="*/ 320010 h 503262"/>
                <a:gd name="connsiteX4" fmla="*/ 106021 w 1711092"/>
                <a:gd name="connsiteY4" fmla="*/ 320010 h 503262"/>
                <a:gd name="connsiteX5" fmla="*/ 25163 w 1711092"/>
                <a:gd name="connsiteY5" fmla="*/ 380737 h 503262"/>
                <a:gd name="connsiteX6" fmla="*/ 120448 w 1711092"/>
                <a:gd name="connsiteY6" fmla="*/ 484409 h 503262"/>
                <a:gd name="connsiteX7" fmla="*/ 1350757 w 1711092"/>
                <a:gd name="connsiteY7" fmla="*/ 319675 h 503262"/>
                <a:gd name="connsiteX8" fmla="*/ 1350757 w 1711092"/>
                <a:gd name="connsiteY8" fmla="*/ 320010 h 503262"/>
                <a:gd name="connsiteX9" fmla="*/ 1351428 w 1711092"/>
                <a:gd name="connsiteY9" fmla="*/ 320010 h 503262"/>
                <a:gd name="connsiteX10" fmla="*/ 1600711 w 1711092"/>
                <a:gd name="connsiteY10" fmla="*/ 481390 h 503262"/>
                <a:gd name="connsiteX11" fmla="*/ 1703040 w 1711092"/>
                <a:gd name="connsiteY11" fmla="*/ 383421 h 503262"/>
                <a:gd name="connsiteX12" fmla="*/ 1620170 w 1711092"/>
                <a:gd name="connsiteY12" fmla="*/ 319675 h 503262"/>
                <a:gd name="connsiteX13" fmla="*/ 1676535 w 1711092"/>
                <a:gd name="connsiteY13" fmla="*/ 319675 h 503262"/>
                <a:gd name="connsiteX14" fmla="*/ 1676535 w 1711092"/>
                <a:gd name="connsiteY14" fmla="*/ 256264 h 503262"/>
                <a:gd name="connsiteX15" fmla="*/ 1600375 w 1711092"/>
                <a:gd name="connsiteY15" fmla="*/ 185472 h 503262"/>
                <a:gd name="connsiteX16" fmla="*/ 1382294 w 1711092"/>
                <a:gd name="connsiteY16" fmla="*/ 185472 h 503262"/>
                <a:gd name="connsiteX17" fmla="*/ 335508 w 1711092"/>
                <a:gd name="connsiteY17" fmla="*/ 185807 h 503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11092" h="503262">
                  <a:moveTo>
                    <a:pt x="335508" y="185807"/>
                  </a:moveTo>
                  <a:lnTo>
                    <a:pt x="123132" y="185807"/>
                  </a:lnTo>
                  <a:cubicBezTo>
                    <a:pt x="81193" y="185807"/>
                    <a:pt x="46972" y="217345"/>
                    <a:pt x="46972" y="256599"/>
                  </a:cubicBezTo>
                  <a:lnTo>
                    <a:pt x="46972" y="320010"/>
                  </a:lnTo>
                  <a:lnTo>
                    <a:pt x="106021" y="320010"/>
                  </a:lnTo>
                  <a:cubicBezTo>
                    <a:pt x="79180" y="339134"/>
                    <a:pt x="52340" y="359265"/>
                    <a:pt x="25163" y="380737"/>
                  </a:cubicBezTo>
                  <a:lnTo>
                    <a:pt x="120448" y="484409"/>
                  </a:lnTo>
                  <a:cubicBezTo>
                    <a:pt x="622368" y="84148"/>
                    <a:pt x="1081008" y="188491"/>
                    <a:pt x="1350757" y="319675"/>
                  </a:cubicBezTo>
                  <a:lnTo>
                    <a:pt x="1350757" y="320010"/>
                  </a:lnTo>
                  <a:lnTo>
                    <a:pt x="1351428" y="320010"/>
                  </a:lnTo>
                  <a:cubicBezTo>
                    <a:pt x="1499722" y="392145"/>
                    <a:pt x="1590981" y="472331"/>
                    <a:pt x="1600711" y="481390"/>
                  </a:cubicBezTo>
                  <a:lnTo>
                    <a:pt x="1703040" y="383421"/>
                  </a:lnTo>
                  <a:cubicBezTo>
                    <a:pt x="1701698" y="382079"/>
                    <a:pt x="1672509" y="356245"/>
                    <a:pt x="1620170" y="319675"/>
                  </a:cubicBezTo>
                  <a:lnTo>
                    <a:pt x="1676535" y="319675"/>
                  </a:lnTo>
                  <a:lnTo>
                    <a:pt x="1676535" y="256264"/>
                  </a:lnTo>
                  <a:cubicBezTo>
                    <a:pt x="1676535" y="217009"/>
                    <a:pt x="1642649" y="185472"/>
                    <a:pt x="1600375" y="185472"/>
                  </a:cubicBezTo>
                  <a:lnTo>
                    <a:pt x="1382294" y="185472"/>
                  </a:lnTo>
                  <a:cubicBezTo>
                    <a:pt x="1125967" y="43887"/>
                    <a:pt x="819982" y="-90316"/>
                    <a:pt x="335508" y="185807"/>
                  </a:cubicBezTo>
                  <a:close/>
                </a:path>
              </a:pathLst>
            </a:custGeom>
            <a:solidFill>
              <a:schemeClr val="bg2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438278"/>
              <a:endParaRPr lang="en-US" sz="4800">
                <a:solidFill>
                  <a:srgbClr val="000000"/>
                </a:solidFill>
                <a:latin typeface="Montserrat Light 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23AD9F6A-BAC7-4B0B-A3B3-63966590E027}"/>
                </a:ext>
              </a:extLst>
            </p:cNvPr>
            <p:cNvSpPr/>
            <p:nvPr/>
          </p:nvSpPr>
          <p:spPr>
            <a:xfrm>
              <a:off x="10408259" y="3867117"/>
              <a:ext cx="2650784" cy="1610602"/>
            </a:xfrm>
            <a:custGeom>
              <a:avLst/>
              <a:gdLst>
                <a:gd name="connsiteX0" fmla="*/ 445219 w 2650515"/>
                <a:gd name="connsiteY0" fmla="*/ 1587290 h 1610439"/>
                <a:gd name="connsiteX1" fmla="*/ 2210663 w 2650515"/>
                <a:gd name="connsiteY1" fmla="*/ 1587290 h 1610439"/>
                <a:gd name="connsiteX2" fmla="*/ 2630719 w 2650515"/>
                <a:gd name="connsiteY2" fmla="*/ 1167233 h 1610439"/>
                <a:gd name="connsiteX3" fmla="*/ 2630719 w 2650515"/>
                <a:gd name="connsiteY3" fmla="*/ 445219 h 1610439"/>
                <a:gd name="connsiteX4" fmla="*/ 2210663 w 2650515"/>
                <a:gd name="connsiteY4" fmla="*/ 25163 h 1610439"/>
                <a:gd name="connsiteX5" fmla="*/ 445219 w 2650515"/>
                <a:gd name="connsiteY5" fmla="*/ 25163 h 1610439"/>
                <a:gd name="connsiteX6" fmla="*/ 25163 w 2650515"/>
                <a:gd name="connsiteY6" fmla="*/ 445219 h 1610439"/>
                <a:gd name="connsiteX7" fmla="*/ 25163 w 2650515"/>
                <a:gd name="connsiteY7" fmla="*/ 1167233 h 1610439"/>
                <a:gd name="connsiteX8" fmla="*/ 445219 w 2650515"/>
                <a:gd name="connsiteY8" fmla="*/ 1587290 h 1610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0515" h="1610439">
                  <a:moveTo>
                    <a:pt x="445219" y="1587290"/>
                  </a:moveTo>
                  <a:lnTo>
                    <a:pt x="2210663" y="1587290"/>
                  </a:lnTo>
                  <a:cubicBezTo>
                    <a:pt x="2442836" y="1587290"/>
                    <a:pt x="2630719" y="1399069"/>
                    <a:pt x="2630719" y="1167233"/>
                  </a:cubicBezTo>
                  <a:lnTo>
                    <a:pt x="2630719" y="445219"/>
                  </a:lnTo>
                  <a:cubicBezTo>
                    <a:pt x="2630719" y="213048"/>
                    <a:pt x="2442500" y="25163"/>
                    <a:pt x="2210663" y="25163"/>
                  </a:cubicBezTo>
                  <a:lnTo>
                    <a:pt x="445219" y="25163"/>
                  </a:lnTo>
                  <a:cubicBezTo>
                    <a:pt x="213047" y="25163"/>
                    <a:pt x="25163" y="213383"/>
                    <a:pt x="25163" y="445219"/>
                  </a:cubicBezTo>
                  <a:lnTo>
                    <a:pt x="25163" y="1167233"/>
                  </a:lnTo>
                  <a:cubicBezTo>
                    <a:pt x="25163" y="1399069"/>
                    <a:pt x="213047" y="1587290"/>
                    <a:pt x="445219" y="158729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438278"/>
              <a:endParaRPr lang="en-US" sz="4800">
                <a:solidFill>
                  <a:srgbClr val="000000"/>
                </a:solidFill>
                <a:latin typeface="Montserrat Light 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6B365AC-AEE8-46C7-842F-E3374CB87CBF}"/>
                </a:ext>
              </a:extLst>
            </p:cNvPr>
            <p:cNvSpPr/>
            <p:nvPr/>
          </p:nvSpPr>
          <p:spPr>
            <a:xfrm>
              <a:off x="10679040" y="3863091"/>
              <a:ext cx="2650784" cy="1610602"/>
            </a:xfrm>
            <a:custGeom>
              <a:avLst/>
              <a:gdLst>
                <a:gd name="connsiteX0" fmla="*/ 445221 w 2650515"/>
                <a:gd name="connsiteY0" fmla="*/ 1587290 h 1610439"/>
                <a:gd name="connsiteX1" fmla="*/ 2210665 w 2650515"/>
                <a:gd name="connsiteY1" fmla="*/ 1587290 h 1610439"/>
                <a:gd name="connsiteX2" fmla="*/ 2630721 w 2650515"/>
                <a:gd name="connsiteY2" fmla="*/ 1167233 h 1610439"/>
                <a:gd name="connsiteX3" fmla="*/ 2630721 w 2650515"/>
                <a:gd name="connsiteY3" fmla="*/ 445220 h 1610439"/>
                <a:gd name="connsiteX4" fmla="*/ 2210665 w 2650515"/>
                <a:gd name="connsiteY4" fmla="*/ 25163 h 1610439"/>
                <a:gd name="connsiteX5" fmla="*/ 445221 w 2650515"/>
                <a:gd name="connsiteY5" fmla="*/ 25163 h 1610439"/>
                <a:gd name="connsiteX6" fmla="*/ 25164 w 2650515"/>
                <a:gd name="connsiteY6" fmla="*/ 445220 h 1610439"/>
                <a:gd name="connsiteX7" fmla="*/ 25164 w 2650515"/>
                <a:gd name="connsiteY7" fmla="*/ 1167233 h 1610439"/>
                <a:gd name="connsiteX8" fmla="*/ 445221 w 2650515"/>
                <a:gd name="connsiteY8" fmla="*/ 1587290 h 1610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0515" h="1610439">
                  <a:moveTo>
                    <a:pt x="445221" y="1587290"/>
                  </a:moveTo>
                  <a:lnTo>
                    <a:pt x="2210665" y="1587290"/>
                  </a:lnTo>
                  <a:cubicBezTo>
                    <a:pt x="2442836" y="1587290"/>
                    <a:pt x="2630721" y="1399070"/>
                    <a:pt x="2630721" y="1167233"/>
                  </a:cubicBezTo>
                  <a:lnTo>
                    <a:pt x="2630721" y="445220"/>
                  </a:lnTo>
                  <a:cubicBezTo>
                    <a:pt x="2630721" y="213048"/>
                    <a:pt x="2442501" y="25163"/>
                    <a:pt x="2210665" y="25163"/>
                  </a:cubicBezTo>
                  <a:lnTo>
                    <a:pt x="445221" y="25163"/>
                  </a:lnTo>
                  <a:cubicBezTo>
                    <a:pt x="213048" y="25163"/>
                    <a:pt x="25164" y="213383"/>
                    <a:pt x="25164" y="445220"/>
                  </a:cubicBezTo>
                  <a:lnTo>
                    <a:pt x="25164" y="1167233"/>
                  </a:lnTo>
                  <a:cubicBezTo>
                    <a:pt x="24829" y="1399070"/>
                    <a:pt x="213048" y="1587290"/>
                    <a:pt x="445221" y="158729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438278"/>
              <a:endParaRPr lang="en-US" sz="4800">
                <a:solidFill>
                  <a:srgbClr val="000000"/>
                </a:solidFill>
                <a:latin typeface="Montserrat Light 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F255CAC6-665F-41CB-9D6A-96AE4AC79914}"/>
                </a:ext>
              </a:extLst>
            </p:cNvPr>
            <p:cNvSpPr/>
            <p:nvPr/>
          </p:nvSpPr>
          <p:spPr>
            <a:xfrm>
              <a:off x="10796473" y="3951002"/>
              <a:ext cx="2382351" cy="1442831"/>
            </a:xfrm>
            <a:custGeom>
              <a:avLst/>
              <a:gdLst>
                <a:gd name="connsiteX0" fmla="*/ 2166050 w 2382108"/>
                <a:gd name="connsiteY0" fmla="*/ 1419200 h 1442685"/>
                <a:gd name="connsiteX1" fmla="*/ 2024130 w 2382108"/>
                <a:gd name="connsiteY1" fmla="*/ 1419200 h 1442685"/>
                <a:gd name="connsiteX2" fmla="*/ 2001651 w 2382108"/>
                <a:gd name="connsiteY2" fmla="*/ 1397728 h 1442685"/>
                <a:gd name="connsiteX3" fmla="*/ 2024130 w 2382108"/>
                <a:gd name="connsiteY3" fmla="*/ 1376255 h 1442685"/>
                <a:gd name="connsiteX4" fmla="*/ 2166050 w 2382108"/>
                <a:gd name="connsiteY4" fmla="*/ 1376255 h 1442685"/>
                <a:gd name="connsiteX5" fmla="*/ 2172090 w 2382108"/>
                <a:gd name="connsiteY5" fmla="*/ 1376255 h 1442685"/>
                <a:gd name="connsiteX6" fmla="*/ 2195575 w 2382108"/>
                <a:gd name="connsiteY6" fmla="*/ 1397056 h 1442685"/>
                <a:gd name="connsiteX7" fmla="*/ 2173767 w 2382108"/>
                <a:gd name="connsiteY7" fmla="*/ 1419200 h 1442685"/>
                <a:gd name="connsiteX8" fmla="*/ 2166050 w 2382108"/>
                <a:gd name="connsiteY8" fmla="*/ 1419200 h 1442685"/>
                <a:gd name="connsiteX9" fmla="*/ 1875499 w 2382108"/>
                <a:gd name="connsiteY9" fmla="*/ 1419200 h 1442685"/>
                <a:gd name="connsiteX10" fmla="*/ 1726869 w 2382108"/>
                <a:gd name="connsiteY10" fmla="*/ 1419200 h 1442685"/>
                <a:gd name="connsiteX11" fmla="*/ 1704391 w 2382108"/>
                <a:gd name="connsiteY11" fmla="*/ 1397728 h 1442685"/>
                <a:gd name="connsiteX12" fmla="*/ 1726869 w 2382108"/>
                <a:gd name="connsiteY12" fmla="*/ 1376255 h 1442685"/>
                <a:gd name="connsiteX13" fmla="*/ 1875499 w 2382108"/>
                <a:gd name="connsiteY13" fmla="*/ 1376255 h 1442685"/>
                <a:gd name="connsiteX14" fmla="*/ 1897979 w 2382108"/>
                <a:gd name="connsiteY14" fmla="*/ 1397728 h 1442685"/>
                <a:gd name="connsiteX15" fmla="*/ 1875499 w 2382108"/>
                <a:gd name="connsiteY15" fmla="*/ 1419200 h 1442685"/>
                <a:gd name="connsiteX16" fmla="*/ 1578575 w 2382108"/>
                <a:gd name="connsiteY16" fmla="*/ 1419200 h 1442685"/>
                <a:gd name="connsiteX17" fmla="*/ 1429944 w 2382108"/>
                <a:gd name="connsiteY17" fmla="*/ 1419200 h 1442685"/>
                <a:gd name="connsiteX18" fmla="*/ 1407466 w 2382108"/>
                <a:gd name="connsiteY18" fmla="*/ 1397728 h 1442685"/>
                <a:gd name="connsiteX19" fmla="*/ 1429944 w 2382108"/>
                <a:gd name="connsiteY19" fmla="*/ 1376255 h 1442685"/>
                <a:gd name="connsiteX20" fmla="*/ 1578575 w 2382108"/>
                <a:gd name="connsiteY20" fmla="*/ 1376255 h 1442685"/>
                <a:gd name="connsiteX21" fmla="*/ 1601054 w 2382108"/>
                <a:gd name="connsiteY21" fmla="*/ 1397728 h 1442685"/>
                <a:gd name="connsiteX22" fmla="*/ 1578575 w 2382108"/>
                <a:gd name="connsiteY22" fmla="*/ 1419200 h 1442685"/>
                <a:gd name="connsiteX23" fmla="*/ 1281315 w 2382108"/>
                <a:gd name="connsiteY23" fmla="*/ 1419200 h 1442685"/>
                <a:gd name="connsiteX24" fmla="*/ 1132685 w 2382108"/>
                <a:gd name="connsiteY24" fmla="*/ 1419200 h 1442685"/>
                <a:gd name="connsiteX25" fmla="*/ 1110205 w 2382108"/>
                <a:gd name="connsiteY25" fmla="*/ 1397728 h 1442685"/>
                <a:gd name="connsiteX26" fmla="*/ 1132685 w 2382108"/>
                <a:gd name="connsiteY26" fmla="*/ 1376255 h 1442685"/>
                <a:gd name="connsiteX27" fmla="*/ 1281315 w 2382108"/>
                <a:gd name="connsiteY27" fmla="*/ 1376255 h 1442685"/>
                <a:gd name="connsiteX28" fmla="*/ 1303794 w 2382108"/>
                <a:gd name="connsiteY28" fmla="*/ 1397728 h 1442685"/>
                <a:gd name="connsiteX29" fmla="*/ 1281315 w 2382108"/>
                <a:gd name="connsiteY29" fmla="*/ 1419200 h 1442685"/>
                <a:gd name="connsiteX30" fmla="*/ 984055 w 2382108"/>
                <a:gd name="connsiteY30" fmla="*/ 1419200 h 1442685"/>
                <a:gd name="connsiteX31" fmla="*/ 835424 w 2382108"/>
                <a:gd name="connsiteY31" fmla="*/ 1419200 h 1442685"/>
                <a:gd name="connsiteX32" fmla="*/ 812945 w 2382108"/>
                <a:gd name="connsiteY32" fmla="*/ 1397728 h 1442685"/>
                <a:gd name="connsiteX33" fmla="*/ 835424 w 2382108"/>
                <a:gd name="connsiteY33" fmla="*/ 1376255 h 1442685"/>
                <a:gd name="connsiteX34" fmla="*/ 984055 w 2382108"/>
                <a:gd name="connsiteY34" fmla="*/ 1376255 h 1442685"/>
                <a:gd name="connsiteX35" fmla="*/ 1006533 w 2382108"/>
                <a:gd name="connsiteY35" fmla="*/ 1397728 h 1442685"/>
                <a:gd name="connsiteX36" fmla="*/ 984055 w 2382108"/>
                <a:gd name="connsiteY36" fmla="*/ 1419200 h 1442685"/>
                <a:gd name="connsiteX37" fmla="*/ 686794 w 2382108"/>
                <a:gd name="connsiteY37" fmla="*/ 1419200 h 1442685"/>
                <a:gd name="connsiteX38" fmla="*/ 538164 w 2382108"/>
                <a:gd name="connsiteY38" fmla="*/ 1419200 h 1442685"/>
                <a:gd name="connsiteX39" fmla="*/ 515684 w 2382108"/>
                <a:gd name="connsiteY39" fmla="*/ 1397728 h 1442685"/>
                <a:gd name="connsiteX40" fmla="*/ 538164 w 2382108"/>
                <a:gd name="connsiteY40" fmla="*/ 1376255 h 1442685"/>
                <a:gd name="connsiteX41" fmla="*/ 686794 w 2382108"/>
                <a:gd name="connsiteY41" fmla="*/ 1376255 h 1442685"/>
                <a:gd name="connsiteX42" fmla="*/ 709273 w 2382108"/>
                <a:gd name="connsiteY42" fmla="*/ 1397728 h 1442685"/>
                <a:gd name="connsiteX43" fmla="*/ 686794 w 2382108"/>
                <a:gd name="connsiteY43" fmla="*/ 1419200 h 1442685"/>
                <a:gd name="connsiteX44" fmla="*/ 389534 w 2382108"/>
                <a:gd name="connsiteY44" fmla="*/ 1419200 h 1442685"/>
                <a:gd name="connsiteX45" fmla="*/ 240904 w 2382108"/>
                <a:gd name="connsiteY45" fmla="*/ 1419200 h 1442685"/>
                <a:gd name="connsiteX46" fmla="*/ 217754 w 2382108"/>
                <a:gd name="connsiteY46" fmla="*/ 1397728 h 1442685"/>
                <a:gd name="connsiteX47" fmla="*/ 239897 w 2382108"/>
                <a:gd name="connsiteY47" fmla="*/ 1376255 h 1442685"/>
                <a:gd name="connsiteX48" fmla="*/ 389198 w 2382108"/>
                <a:gd name="connsiteY48" fmla="*/ 1376255 h 1442685"/>
                <a:gd name="connsiteX49" fmla="*/ 411678 w 2382108"/>
                <a:gd name="connsiteY49" fmla="*/ 1397728 h 1442685"/>
                <a:gd name="connsiteX50" fmla="*/ 389534 w 2382108"/>
                <a:gd name="connsiteY50" fmla="*/ 1419200 h 1442685"/>
                <a:gd name="connsiteX51" fmla="*/ 106029 w 2382108"/>
                <a:gd name="connsiteY51" fmla="*/ 1366861 h 1442685"/>
                <a:gd name="connsiteX52" fmla="*/ 90260 w 2382108"/>
                <a:gd name="connsiteY52" fmla="*/ 1360821 h 1442685"/>
                <a:gd name="connsiteX53" fmla="*/ 25172 w 2382108"/>
                <a:gd name="connsiteY53" fmla="*/ 1219908 h 1442685"/>
                <a:gd name="connsiteX54" fmla="*/ 46979 w 2382108"/>
                <a:gd name="connsiteY54" fmla="*/ 1197764 h 1442685"/>
                <a:gd name="connsiteX55" fmla="*/ 70129 w 2382108"/>
                <a:gd name="connsiteY55" fmla="*/ 1218566 h 1442685"/>
                <a:gd name="connsiteX56" fmla="*/ 121462 w 2382108"/>
                <a:gd name="connsiteY56" fmla="*/ 1329955 h 1442685"/>
                <a:gd name="connsiteX57" fmla="*/ 121798 w 2382108"/>
                <a:gd name="connsiteY57" fmla="*/ 1360486 h 1442685"/>
                <a:gd name="connsiteX58" fmla="*/ 106029 w 2382108"/>
                <a:gd name="connsiteY58" fmla="*/ 1366861 h 1442685"/>
                <a:gd name="connsiteX59" fmla="*/ 2305286 w 2382108"/>
                <a:gd name="connsiteY59" fmla="*/ 1362834 h 1442685"/>
                <a:gd name="connsiteX60" fmla="*/ 2289518 w 2382108"/>
                <a:gd name="connsiteY60" fmla="*/ 1356796 h 1442685"/>
                <a:gd name="connsiteX61" fmla="*/ 2288846 w 2382108"/>
                <a:gd name="connsiteY61" fmla="*/ 1326264 h 1442685"/>
                <a:gd name="connsiteX62" fmla="*/ 2336489 w 2382108"/>
                <a:gd name="connsiteY62" fmla="*/ 1213869 h 1442685"/>
                <a:gd name="connsiteX63" fmla="*/ 2381782 w 2382108"/>
                <a:gd name="connsiteY63" fmla="*/ 1213533 h 1442685"/>
                <a:gd name="connsiteX64" fmla="*/ 2321390 w 2382108"/>
                <a:gd name="connsiteY64" fmla="*/ 1356124 h 1442685"/>
                <a:gd name="connsiteX65" fmla="*/ 2305286 w 2382108"/>
                <a:gd name="connsiteY65" fmla="*/ 1362834 h 1442685"/>
                <a:gd name="connsiteX66" fmla="*/ 47987 w 2382108"/>
                <a:gd name="connsiteY66" fmla="*/ 1099461 h 1442685"/>
                <a:gd name="connsiteX67" fmla="*/ 25507 w 2382108"/>
                <a:gd name="connsiteY67" fmla="*/ 1077988 h 1442685"/>
                <a:gd name="connsiteX68" fmla="*/ 25507 w 2382108"/>
                <a:gd name="connsiteY68" fmla="*/ 936739 h 1442685"/>
                <a:gd name="connsiteX69" fmla="*/ 47987 w 2382108"/>
                <a:gd name="connsiteY69" fmla="*/ 915266 h 1442685"/>
                <a:gd name="connsiteX70" fmla="*/ 70465 w 2382108"/>
                <a:gd name="connsiteY70" fmla="*/ 936739 h 1442685"/>
                <a:gd name="connsiteX71" fmla="*/ 70465 w 2382108"/>
                <a:gd name="connsiteY71" fmla="*/ 1077988 h 1442685"/>
                <a:gd name="connsiteX72" fmla="*/ 47987 w 2382108"/>
                <a:gd name="connsiteY72" fmla="*/ 1099461 h 1442685"/>
                <a:gd name="connsiteX73" fmla="*/ 2359303 w 2382108"/>
                <a:gd name="connsiteY73" fmla="*/ 1093757 h 1442685"/>
                <a:gd name="connsiteX74" fmla="*/ 2336823 w 2382108"/>
                <a:gd name="connsiteY74" fmla="*/ 1072284 h 1442685"/>
                <a:gd name="connsiteX75" fmla="*/ 2336823 w 2382108"/>
                <a:gd name="connsiteY75" fmla="*/ 931035 h 1442685"/>
                <a:gd name="connsiteX76" fmla="*/ 2359303 w 2382108"/>
                <a:gd name="connsiteY76" fmla="*/ 909563 h 1442685"/>
                <a:gd name="connsiteX77" fmla="*/ 2381782 w 2382108"/>
                <a:gd name="connsiteY77" fmla="*/ 931035 h 1442685"/>
                <a:gd name="connsiteX78" fmla="*/ 2381782 w 2382108"/>
                <a:gd name="connsiteY78" fmla="*/ 1072284 h 1442685"/>
                <a:gd name="connsiteX79" fmla="*/ 2359303 w 2382108"/>
                <a:gd name="connsiteY79" fmla="*/ 1093757 h 1442685"/>
                <a:gd name="connsiteX80" fmla="*/ 47987 w 2382108"/>
                <a:gd name="connsiteY80" fmla="*/ 816962 h 1442685"/>
                <a:gd name="connsiteX81" fmla="*/ 25507 w 2382108"/>
                <a:gd name="connsiteY81" fmla="*/ 795490 h 1442685"/>
                <a:gd name="connsiteX82" fmla="*/ 25507 w 2382108"/>
                <a:gd name="connsiteY82" fmla="*/ 654241 h 1442685"/>
                <a:gd name="connsiteX83" fmla="*/ 47987 w 2382108"/>
                <a:gd name="connsiteY83" fmla="*/ 632769 h 1442685"/>
                <a:gd name="connsiteX84" fmla="*/ 70465 w 2382108"/>
                <a:gd name="connsiteY84" fmla="*/ 654241 h 1442685"/>
                <a:gd name="connsiteX85" fmla="*/ 70465 w 2382108"/>
                <a:gd name="connsiteY85" fmla="*/ 795490 h 1442685"/>
                <a:gd name="connsiteX86" fmla="*/ 47987 w 2382108"/>
                <a:gd name="connsiteY86" fmla="*/ 816962 h 1442685"/>
                <a:gd name="connsiteX87" fmla="*/ 2359303 w 2382108"/>
                <a:gd name="connsiteY87" fmla="*/ 811259 h 1442685"/>
                <a:gd name="connsiteX88" fmla="*/ 2336823 w 2382108"/>
                <a:gd name="connsiteY88" fmla="*/ 789786 h 1442685"/>
                <a:gd name="connsiteX89" fmla="*/ 2336823 w 2382108"/>
                <a:gd name="connsiteY89" fmla="*/ 648538 h 1442685"/>
                <a:gd name="connsiteX90" fmla="*/ 2359303 w 2382108"/>
                <a:gd name="connsiteY90" fmla="*/ 627065 h 1442685"/>
                <a:gd name="connsiteX91" fmla="*/ 2381782 w 2382108"/>
                <a:gd name="connsiteY91" fmla="*/ 648538 h 1442685"/>
                <a:gd name="connsiteX92" fmla="*/ 2381782 w 2382108"/>
                <a:gd name="connsiteY92" fmla="*/ 789786 h 1442685"/>
                <a:gd name="connsiteX93" fmla="*/ 2359303 w 2382108"/>
                <a:gd name="connsiteY93" fmla="*/ 811259 h 1442685"/>
                <a:gd name="connsiteX94" fmla="*/ 47987 w 2382108"/>
                <a:gd name="connsiteY94" fmla="*/ 534464 h 1442685"/>
                <a:gd name="connsiteX95" fmla="*/ 25507 w 2382108"/>
                <a:gd name="connsiteY95" fmla="*/ 512992 h 1442685"/>
                <a:gd name="connsiteX96" fmla="*/ 25507 w 2382108"/>
                <a:gd name="connsiteY96" fmla="*/ 371743 h 1442685"/>
                <a:gd name="connsiteX97" fmla="*/ 47987 w 2382108"/>
                <a:gd name="connsiteY97" fmla="*/ 350270 h 1442685"/>
                <a:gd name="connsiteX98" fmla="*/ 70465 w 2382108"/>
                <a:gd name="connsiteY98" fmla="*/ 371743 h 1442685"/>
                <a:gd name="connsiteX99" fmla="*/ 70465 w 2382108"/>
                <a:gd name="connsiteY99" fmla="*/ 512992 h 1442685"/>
                <a:gd name="connsiteX100" fmla="*/ 47987 w 2382108"/>
                <a:gd name="connsiteY100" fmla="*/ 534464 h 1442685"/>
                <a:gd name="connsiteX101" fmla="*/ 2359303 w 2382108"/>
                <a:gd name="connsiteY101" fmla="*/ 528761 h 1442685"/>
                <a:gd name="connsiteX102" fmla="*/ 2336823 w 2382108"/>
                <a:gd name="connsiteY102" fmla="*/ 507288 h 1442685"/>
                <a:gd name="connsiteX103" fmla="*/ 2336823 w 2382108"/>
                <a:gd name="connsiteY103" fmla="*/ 366039 h 1442685"/>
                <a:gd name="connsiteX104" fmla="*/ 2359303 w 2382108"/>
                <a:gd name="connsiteY104" fmla="*/ 344567 h 1442685"/>
                <a:gd name="connsiteX105" fmla="*/ 2381782 w 2382108"/>
                <a:gd name="connsiteY105" fmla="*/ 366039 h 1442685"/>
                <a:gd name="connsiteX106" fmla="*/ 2381782 w 2382108"/>
                <a:gd name="connsiteY106" fmla="*/ 507288 h 1442685"/>
                <a:gd name="connsiteX107" fmla="*/ 2359303 w 2382108"/>
                <a:gd name="connsiteY107" fmla="*/ 528761 h 1442685"/>
                <a:gd name="connsiteX108" fmla="*/ 47651 w 2382108"/>
                <a:gd name="connsiteY108" fmla="*/ 251967 h 1442685"/>
                <a:gd name="connsiteX109" fmla="*/ 25172 w 2382108"/>
                <a:gd name="connsiteY109" fmla="*/ 230494 h 1442685"/>
                <a:gd name="connsiteX110" fmla="*/ 85898 w 2382108"/>
                <a:gd name="connsiteY110" fmla="*/ 87903 h 1442685"/>
                <a:gd name="connsiteX111" fmla="*/ 117772 w 2382108"/>
                <a:gd name="connsiteY111" fmla="*/ 87232 h 1442685"/>
                <a:gd name="connsiteX112" fmla="*/ 118443 w 2382108"/>
                <a:gd name="connsiteY112" fmla="*/ 117763 h 1442685"/>
                <a:gd name="connsiteX113" fmla="*/ 70465 w 2382108"/>
                <a:gd name="connsiteY113" fmla="*/ 230494 h 1442685"/>
                <a:gd name="connsiteX114" fmla="*/ 47651 w 2382108"/>
                <a:gd name="connsiteY114" fmla="*/ 251967 h 1442685"/>
                <a:gd name="connsiteX115" fmla="*/ 2358967 w 2382108"/>
                <a:gd name="connsiteY115" fmla="*/ 246263 h 1442685"/>
                <a:gd name="connsiteX116" fmla="*/ 2336489 w 2382108"/>
                <a:gd name="connsiteY116" fmla="*/ 225462 h 1442685"/>
                <a:gd name="connsiteX117" fmla="*/ 2284820 w 2382108"/>
                <a:gd name="connsiteY117" fmla="*/ 114073 h 1442685"/>
                <a:gd name="connsiteX118" fmla="*/ 2284484 w 2382108"/>
                <a:gd name="connsiteY118" fmla="*/ 83541 h 1442685"/>
                <a:gd name="connsiteX119" fmla="*/ 2316358 w 2382108"/>
                <a:gd name="connsiteY119" fmla="*/ 83206 h 1442685"/>
                <a:gd name="connsiteX120" fmla="*/ 2381782 w 2382108"/>
                <a:gd name="connsiteY120" fmla="*/ 224120 h 1442685"/>
                <a:gd name="connsiteX121" fmla="*/ 2359973 w 2382108"/>
                <a:gd name="connsiteY121" fmla="*/ 246263 h 1442685"/>
                <a:gd name="connsiteX122" fmla="*/ 2358967 w 2382108"/>
                <a:gd name="connsiteY122" fmla="*/ 246263 h 1442685"/>
                <a:gd name="connsiteX123" fmla="*/ 234529 w 2382108"/>
                <a:gd name="connsiteY123" fmla="*/ 68108 h 1442685"/>
                <a:gd name="connsiteX124" fmla="*/ 212050 w 2382108"/>
                <a:gd name="connsiteY124" fmla="*/ 47307 h 1442685"/>
                <a:gd name="connsiteX125" fmla="*/ 233858 w 2382108"/>
                <a:gd name="connsiteY125" fmla="*/ 25163 h 1442685"/>
                <a:gd name="connsiteX126" fmla="*/ 240904 w 2382108"/>
                <a:gd name="connsiteY126" fmla="*/ 25163 h 1442685"/>
                <a:gd name="connsiteX127" fmla="*/ 383159 w 2382108"/>
                <a:gd name="connsiteY127" fmla="*/ 25163 h 1442685"/>
                <a:gd name="connsiteX128" fmla="*/ 405638 w 2382108"/>
                <a:gd name="connsiteY128" fmla="*/ 46636 h 1442685"/>
                <a:gd name="connsiteX129" fmla="*/ 383159 w 2382108"/>
                <a:gd name="connsiteY129" fmla="*/ 68108 h 1442685"/>
                <a:gd name="connsiteX130" fmla="*/ 240904 w 2382108"/>
                <a:gd name="connsiteY130" fmla="*/ 68108 h 1442685"/>
                <a:gd name="connsiteX131" fmla="*/ 235200 w 2382108"/>
                <a:gd name="connsiteY131" fmla="*/ 68108 h 1442685"/>
                <a:gd name="connsiteX132" fmla="*/ 234529 w 2382108"/>
                <a:gd name="connsiteY132" fmla="*/ 68108 h 1442685"/>
                <a:gd name="connsiteX133" fmla="*/ 2166386 w 2382108"/>
                <a:gd name="connsiteY133" fmla="*/ 68108 h 1442685"/>
                <a:gd name="connsiteX134" fmla="*/ 2017756 w 2382108"/>
                <a:gd name="connsiteY134" fmla="*/ 68108 h 1442685"/>
                <a:gd name="connsiteX135" fmla="*/ 1995276 w 2382108"/>
                <a:gd name="connsiteY135" fmla="*/ 46636 h 1442685"/>
                <a:gd name="connsiteX136" fmla="*/ 2017756 w 2382108"/>
                <a:gd name="connsiteY136" fmla="*/ 25163 h 1442685"/>
                <a:gd name="connsiteX137" fmla="*/ 2166050 w 2382108"/>
                <a:gd name="connsiteY137" fmla="*/ 25163 h 1442685"/>
                <a:gd name="connsiteX138" fmla="*/ 2188865 w 2382108"/>
                <a:gd name="connsiteY138" fmla="*/ 46636 h 1442685"/>
                <a:gd name="connsiteX139" fmla="*/ 2166386 w 2382108"/>
                <a:gd name="connsiteY139" fmla="*/ 68108 h 1442685"/>
                <a:gd name="connsiteX140" fmla="*/ 1869126 w 2382108"/>
                <a:gd name="connsiteY140" fmla="*/ 68108 h 1442685"/>
                <a:gd name="connsiteX141" fmla="*/ 1720495 w 2382108"/>
                <a:gd name="connsiteY141" fmla="*/ 68108 h 1442685"/>
                <a:gd name="connsiteX142" fmla="*/ 1698016 w 2382108"/>
                <a:gd name="connsiteY142" fmla="*/ 46636 h 1442685"/>
                <a:gd name="connsiteX143" fmla="*/ 1720495 w 2382108"/>
                <a:gd name="connsiteY143" fmla="*/ 25163 h 1442685"/>
                <a:gd name="connsiteX144" fmla="*/ 1869126 w 2382108"/>
                <a:gd name="connsiteY144" fmla="*/ 25163 h 1442685"/>
                <a:gd name="connsiteX145" fmla="*/ 1891604 w 2382108"/>
                <a:gd name="connsiteY145" fmla="*/ 46636 h 1442685"/>
                <a:gd name="connsiteX146" fmla="*/ 1869126 w 2382108"/>
                <a:gd name="connsiteY146" fmla="*/ 68108 h 1442685"/>
                <a:gd name="connsiteX147" fmla="*/ 1571865 w 2382108"/>
                <a:gd name="connsiteY147" fmla="*/ 68108 h 1442685"/>
                <a:gd name="connsiteX148" fmla="*/ 1423235 w 2382108"/>
                <a:gd name="connsiteY148" fmla="*/ 68108 h 1442685"/>
                <a:gd name="connsiteX149" fmla="*/ 1400755 w 2382108"/>
                <a:gd name="connsiteY149" fmla="*/ 46636 h 1442685"/>
                <a:gd name="connsiteX150" fmla="*/ 1423235 w 2382108"/>
                <a:gd name="connsiteY150" fmla="*/ 25163 h 1442685"/>
                <a:gd name="connsiteX151" fmla="*/ 1571865 w 2382108"/>
                <a:gd name="connsiteY151" fmla="*/ 25163 h 1442685"/>
                <a:gd name="connsiteX152" fmla="*/ 1594344 w 2382108"/>
                <a:gd name="connsiteY152" fmla="*/ 46636 h 1442685"/>
                <a:gd name="connsiteX153" fmla="*/ 1571865 w 2382108"/>
                <a:gd name="connsiteY153" fmla="*/ 68108 h 1442685"/>
                <a:gd name="connsiteX154" fmla="*/ 1274940 w 2382108"/>
                <a:gd name="connsiteY154" fmla="*/ 68108 h 1442685"/>
                <a:gd name="connsiteX155" fmla="*/ 1126310 w 2382108"/>
                <a:gd name="connsiteY155" fmla="*/ 68108 h 1442685"/>
                <a:gd name="connsiteX156" fmla="*/ 1103830 w 2382108"/>
                <a:gd name="connsiteY156" fmla="*/ 46636 h 1442685"/>
                <a:gd name="connsiteX157" fmla="*/ 1126310 w 2382108"/>
                <a:gd name="connsiteY157" fmla="*/ 25163 h 1442685"/>
                <a:gd name="connsiteX158" fmla="*/ 1274940 w 2382108"/>
                <a:gd name="connsiteY158" fmla="*/ 25163 h 1442685"/>
                <a:gd name="connsiteX159" fmla="*/ 1297419 w 2382108"/>
                <a:gd name="connsiteY159" fmla="*/ 46636 h 1442685"/>
                <a:gd name="connsiteX160" fmla="*/ 1274940 w 2382108"/>
                <a:gd name="connsiteY160" fmla="*/ 68108 h 1442685"/>
                <a:gd name="connsiteX161" fmla="*/ 977680 w 2382108"/>
                <a:gd name="connsiteY161" fmla="*/ 68108 h 1442685"/>
                <a:gd name="connsiteX162" fmla="*/ 829050 w 2382108"/>
                <a:gd name="connsiteY162" fmla="*/ 68108 h 1442685"/>
                <a:gd name="connsiteX163" fmla="*/ 806571 w 2382108"/>
                <a:gd name="connsiteY163" fmla="*/ 46636 h 1442685"/>
                <a:gd name="connsiteX164" fmla="*/ 829050 w 2382108"/>
                <a:gd name="connsiteY164" fmla="*/ 25163 h 1442685"/>
                <a:gd name="connsiteX165" fmla="*/ 977680 w 2382108"/>
                <a:gd name="connsiteY165" fmla="*/ 25163 h 1442685"/>
                <a:gd name="connsiteX166" fmla="*/ 1000158 w 2382108"/>
                <a:gd name="connsiteY166" fmla="*/ 46636 h 1442685"/>
                <a:gd name="connsiteX167" fmla="*/ 977680 w 2382108"/>
                <a:gd name="connsiteY167" fmla="*/ 68108 h 1442685"/>
                <a:gd name="connsiteX168" fmla="*/ 680419 w 2382108"/>
                <a:gd name="connsiteY168" fmla="*/ 68108 h 1442685"/>
                <a:gd name="connsiteX169" fmla="*/ 531789 w 2382108"/>
                <a:gd name="connsiteY169" fmla="*/ 68108 h 1442685"/>
                <a:gd name="connsiteX170" fmla="*/ 509311 w 2382108"/>
                <a:gd name="connsiteY170" fmla="*/ 46636 h 1442685"/>
                <a:gd name="connsiteX171" fmla="*/ 531789 w 2382108"/>
                <a:gd name="connsiteY171" fmla="*/ 25163 h 1442685"/>
                <a:gd name="connsiteX172" fmla="*/ 680419 w 2382108"/>
                <a:gd name="connsiteY172" fmla="*/ 25163 h 1442685"/>
                <a:gd name="connsiteX173" fmla="*/ 702899 w 2382108"/>
                <a:gd name="connsiteY173" fmla="*/ 46636 h 1442685"/>
                <a:gd name="connsiteX174" fmla="*/ 680419 w 2382108"/>
                <a:gd name="connsiteY174" fmla="*/ 68108 h 1442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</a:cxnLst>
              <a:rect l="l" t="t" r="r" b="b"/>
              <a:pathLst>
                <a:path w="2382108" h="1442685">
                  <a:moveTo>
                    <a:pt x="2166050" y="1419200"/>
                  </a:moveTo>
                  <a:lnTo>
                    <a:pt x="2024130" y="1419200"/>
                  </a:lnTo>
                  <a:cubicBezTo>
                    <a:pt x="2011717" y="1419200"/>
                    <a:pt x="2001651" y="1409470"/>
                    <a:pt x="2001651" y="1397728"/>
                  </a:cubicBezTo>
                  <a:cubicBezTo>
                    <a:pt x="2001651" y="1385985"/>
                    <a:pt x="2011717" y="1376255"/>
                    <a:pt x="2024130" y="1376255"/>
                  </a:cubicBezTo>
                  <a:lnTo>
                    <a:pt x="2166050" y="1376255"/>
                  </a:lnTo>
                  <a:cubicBezTo>
                    <a:pt x="2168063" y="1376255"/>
                    <a:pt x="2170077" y="1376255"/>
                    <a:pt x="2172090" y="1376255"/>
                  </a:cubicBezTo>
                  <a:cubicBezTo>
                    <a:pt x="2184503" y="1375919"/>
                    <a:pt x="2194904" y="1384978"/>
                    <a:pt x="2195575" y="1397056"/>
                  </a:cubicBezTo>
                  <a:cubicBezTo>
                    <a:pt x="2195910" y="1408799"/>
                    <a:pt x="2186180" y="1418864"/>
                    <a:pt x="2173767" y="1419200"/>
                  </a:cubicBezTo>
                  <a:cubicBezTo>
                    <a:pt x="2171083" y="1418864"/>
                    <a:pt x="2168399" y="1419200"/>
                    <a:pt x="2166050" y="1419200"/>
                  </a:cubicBezTo>
                  <a:close/>
                  <a:moveTo>
                    <a:pt x="1875499" y="1419200"/>
                  </a:moveTo>
                  <a:lnTo>
                    <a:pt x="1726869" y="1419200"/>
                  </a:lnTo>
                  <a:cubicBezTo>
                    <a:pt x="1714456" y="1419200"/>
                    <a:pt x="1704391" y="1409470"/>
                    <a:pt x="1704391" y="1397728"/>
                  </a:cubicBezTo>
                  <a:cubicBezTo>
                    <a:pt x="1704391" y="1385985"/>
                    <a:pt x="1714456" y="1376255"/>
                    <a:pt x="1726869" y="1376255"/>
                  </a:cubicBezTo>
                  <a:lnTo>
                    <a:pt x="1875499" y="1376255"/>
                  </a:lnTo>
                  <a:cubicBezTo>
                    <a:pt x="1887914" y="1376255"/>
                    <a:pt x="1897979" y="1385985"/>
                    <a:pt x="1897979" y="1397728"/>
                  </a:cubicBezTo>
                  <a:cubicBezTo>
                    <a:pt x="1898315" y="1409470"/>
                    <a:pt x="1888249" y="1419200"/>
                    <a:pt x="1875499" y="1419200"/>
                  </a:cubicBezTo>
                  <a:close/>
                  <a:moveTo>
                    <a:pt x="1578575" y="1419200"/>
                  </a:moveTo>
                  <a:lnTo>
                    <a:pt x="1429944" y="1419200"/>
                  </a:lnTo>
                  <a:cubicBezTo>
                    <a:pt x="1417531" y="1419200"/>
                    <a:pt x="1407466" y="1409470"/>
                    <a:pt x="1407466" y="1397728"/>
                  </a:cubicBezTo>
                  <a:cubicBezTo>
                    <a:pt x="1407466" y="1385985"/>
                    <a:pt x="1417531" y="1376255"/>
                    <a:pt x="1429944" y="1376255"/>
                  </a:cubicBezTo>
                  <a:lnTo>
                    <a:pt x="1578575" y="1376255"/>
                  </a:lnTo>
                  <a:cubicBezTo>
                    <a:pt x="1590989" y="1376255"/>
                    <a:pt x="1601054" y="1385985"/>
                    <a:pt x="1601054" y="1397728"/>
                  </a:cubicBezTo>
                  <a:cubicBezTo>
                    <a:pt x="1601054" y="1409470"/>
                    <a:pt x="1590989" y="1419200"/>
                    <a:pt x="1578575" y="1419200"/>
                  </a:cubicBezTo>
                  <a:close/>
                  <a:moveTo>
                    <a:pt x="1281315" y="1419200"/>
                  </a:moveTo>
                  <a:lnTo>
                    <a:pt x="1132685" y="1419200"/>
                  </a:lnTo>
                  <a:cubicBezTo>
                    <a:pt x="1120271" y="1419200"/>
                    <a:pt x="1110205" y="1409470"/>
                    <a:pt x="1110205" y="1397728"/>
                  </a:cubicBezTo>
                  <a:cubicBezTo>
                    <a:pt x="1110205" y="1385985"/>
                    <a:pt x="1120271" y="1376255"/>
                    <a:pt x="1132685" y="1376255"/>
                  </a:cubicBezTo>
                  <a:lnTo>
                    <a:pt x="1281315" y="1376255"/>
                  </a:lnTo>
                  <a:cubicBezTo>
                    <a:pt x="1293728" y="1376255"/>
                    <a:pt x="1303794" y="1385985"/>
                    <a:pt x="1303794" y="1397728"/>
                  </a:cubicBezTo>
                  <a:cubicBezTo>
                    <a:pt x="1303794" y="1409470"/>
                    <a:pt x="1293728" y="1419200"/>
                    <a:pt x="1281315" y="1419200"/>
                  </a:cubicBezTo>
                  <a:close/>
                  <a:moveTo>
                    <a:pt x="984055" y="1419200"/>
                  </a:moveTo>
                  <a:lnTo>
                    <a:pt x="835424" y="1419200"/>
                  </a:lnTo>
                  <a:cubicBezTo>
                    <a:pt x="823010" y="1419200"/>
                    <a:pt x="812945" y="1409470"/>
                    <a:pt x="812945" y="1397728"/>
                  </a:cubicBezTo>
                  <a:cubicBezTo>
                    <a:pt x="812945" y="1385985"/>
                    <a:pt x="823010" y="1376255"/>
                    <a:pt x="835424" y="1376255"/>
                  </a:cubicBezTo>
                  <a:lnTo>
                    <a:pt x="984055" y="1376255"/>
                  </a:lnTo>
                  <a:cubicBezTo>
                    <a:pt x="996468" y="1376255"/>
                    <a:pt x="1006533" y="1385985"/>
                    <a:pt x="1006533" y="1397728"/>
                  </a:cubicBezTo>
                  <a:cubicBezTo>
                    <a:pt x="1006533" y="1409470"/>
                    <a:pt x="996468" y="1419200"/>
                    <a:pt x="984055" y="1419200"/>
                  </a:cubicBezTo>
                  <a:close/>
                  <a:moveTo>
                    <a:pt x="686794" y="1419200"/>
                  </a:moveTo>
                  <a:lnTo>
                    <a:pt x="538164" y="1419200"/>
                  </a:lnTo>
                  <a:cubicBezTo>
                    <a:pt x="525750" y="1419200"/>
                    <a:pt x="515684" y="1409470"/>
                    <a:pt x="515684" y="1397728"/>
                  </a:cubicBezTo>
                  <a:cubicBezTo>
                    <a:pt x="515684" y="1385985"/>
                    <a:pt x="525750" y="1376255"/>
                    <a:pt x="538164" y="1376255"/>
                  </a:cubicBezTo>
                  <a:lnTo>
                    <a:pt x="686794" y="1376255"/>
                  </a:lnTo>
                  <a:cubicBezTo>
                    <a:pt x="699208" y="1376255"/>
                    <a:pt x="709273" y="1385985"/>
                    <a:pt x="709273" y="1397728"/>
                  </a:cubicBezTo>
                  <a:cubicBezTo>
                    <a:pt x="709273" y="1409470"/>
                    <a:pt x="699208" y="1419200"/>
                    <a:pt x="686794" y="1419200"/>
                  </a:cubicBezTo>
                  <a:close/>
                  <a:moveTo>
                    <a:pt x="389534" y="1419200"/>
                  </a:moveTo>
                  <a:lnTo>
                    <a:pt x="240904" y="1419200"/>
                  </a:lnTo>
                  <a:cubicBezTo>
                    <a:pt x="228489" y="1419200"/>
                    <a:pt x="217754" y="1409470"/>
                    <a:pt x="217754" y="1397728"/>
                  </a:cubicBezTo>
                  <a:cubicBezTo>
                    <a:pt x="217754" y="1385985"/>
                    <a:pt x="227483" y="1376255"/>
                    <a:pt x="239897" y="1376255"/>
                  </a:cubicBezTo>
                  <a:lnTo>
                    <a:pt x="389198" y="1376255"/>
                  </a:lnTo>
                  <a:cubicBezTo>
                    <a:pt x="401612" y="1376255"/>
                    <a:pt x="411678" y="1385985"/>
                    <a:pt x="411678" y="1397728"/>
                  </a:cubicBezTo>
                  <a:cubicBezTo>
                    <a:pt x="412348" y="1409470"/>
                    <a:pt x="402284" y="1419200"/>
                    <a:pt x="389534" y="1419200"/>
                  </a:cubicBezTo>
                  <a:close/>
                  <a:moveTo>
                    <a:pt x="106029" y="1366861"/>
                  </a:moveTo>
                  <a:cubicBezTo>
                    <a:pt x="100326" y="1366861"/>
                    <a:pt x="94622" y="1364847"/>
                    <a:pt x="90260" y="1360821"/>
                  </a:cubicBezTo>
                  <a:cubicBezTo>
                    <a:pt x="50000" y="1323580"/>
                    <a:pt x="26850" y="1273254"/>
                    <a:pt x="25172" y="1219908"/>
                  </a:cubicBezTo>
                  <a:cubicBezTo>
                    <a:pt x="24837" y="1208165"/>
                    <a:pt x="34566" y="1198100"/>
                    <a:pt x="46979" y="1197764"/>
                  </a:cubicBezTo>
                  <a:cubicBezTo>
                    <a:pt x="60065" y="1197429"/>
                    <a:pt x="69795" y="1206823"/>
                    <a:pt x="70129" y="1218566"/>
                  </a:cubicBezTo>
                  <a:cubicBezTo>
                    <a:pt x="71472" y="1260840"/>
                    <a:pt x="89590" y="1300430"/>
                    <a:pt x="121462" y="1329955"/>
                  </a:cubicBezTo>
                  <a:cubicBezTo>
                    <a:pt x="130522" y="1338342"/>
                    <a:pt x="130522" y="1351763"/>
                    <a:pt x="121798" y="1360486"/>
                  </a:cubicBezTo>
                  <a:cubicBezTo>
                    <a:pt x="117772" y="1364847"/>
                    <a:pt x="112068" y="1366861"/>
                    <a:pt x="106029" y="1366861"/>
                  </a:cubicBezTo>
                  <a:close/>
                  <a:moveTo>
                    <a:pt x="2305286" y="1362834"/>
                  </a:moveTo>
                  <a:cubicBezTo>
                    <a:pt x="2299582" y="1362834"/>
                    <a:pt x="2293878" y="1360821"/>
                    <a:pt x="2289518" y="1356796"/>
                  </a:cubicBezTo>
                  <a:cubicBezTo>
                    <a:pt x="2280458" y="1348408"/>
                    <a:pt x="2280123" y="1334987"/>
                    <a:pt x="2288846" y="1326264"/>
                  </a:cubicBezTo>
                  <a:cubicBezTo>
                    <a:pt x="2319713" y="1295733"/>
                    <a:pt x="2336489" y="1255807"/>
                    <a:pt x="2336489" y="1213869"/>
                  </a:cubicBezTo>
                  <a:lnTo>
                    <a:pt x="2381782" y="1213533"/>
                  </a:lnTo>
                  <a:cubicBezTo>
                    <a:pt x="2381782" y="1267215"/>
                    <a:pt x="2360309" y="1317876"/>
                    <a:pt x="2321390" y="1356124"/>
                  </a:cubicBezTo>
                  <a:cubicBezTo>
                    <a:pt x="2317028" y="1360486"/>
                    <a:pt x="2310990" y="1362834"/>
                    <a:pt x="2305286" y="1362834"/>
                  </a:cubicBezTo>
                  <a:close/>
                  <a:moveTo>
                    <a:pt x="47987" y="1099461"/>
                  </a:moveTo>
                  <a:cubicBezTo>
                    <a:pt x="35572" y="1099461"/>
                    <a:pt x="25507" y="1089731"/>
                    <a:pt x="25507" y="1077988"/>
                  </a:cubicBezTo>
                  <a:lnTo>
                    <a:pt x="25507" y="936739"/>
                  </a:lnTo>
                  <a:cubicBezTo>
                    <a:pt x="25507" y="924996"/>
                    <a:pt x="35572" y="915266"/>
                    <a:pt x="47987" y="915266"/>
                  </a:cubicBezTo>
                  <a:cubicBezTo>
                    <a:pt x="60400" y="915266"/>
                    <a:pt x="70465" y="924996"/>
                    <a:pt x="70465" y="936739"/>
                  </a:cubicBezTo>
                  <a:lnTo>
                    <a:pt x="70465" y="1077988"/>
                  </a:lnTo>
                  <a:cubicBezTo>
                    <a:pt x="70465" y="1089731"/>
                    <a:pt x="60400" y="1099461"/>
                    <a:pt x="47987" y="1099461"/>
                  </a:cubicBezTo>
                  <a:close/>
                  <a:moveTo>
                    <a:pt x="2359303" y="1093757"/>
                  </a:moveTo>
                  <a:cubicBezTo>
                    <a:pt x="2346889" y="1093757"/>
                    <a:pt x="2336823" y="1084027"/>
                    <a:pt x="2336823" y="1072284"/>
                  </a:cubicBezTo>
                  <a:lnTo>
                    <a:pt x="2336823" y="931035"/>
                  </a:lnTo>
                  <a:cubicBezTo>
                    <a:pt x="2336823" y="919292"/>
                    <a:pt x="2346889" y="909563"/>
                    <a:pt x="2359303" y="909563"/>
                  </a:cubicBezTo>
                  <a:cubicBezTo>
                    <a:pt x="2371716" y="909563"/>
                    <a:pt x="2381782" y="919292"/>
                    <a:pt x="2381782" y="931035"/>
                  </a:cubicBezTo>
                  <a:lnTo>
                    <a:pt x="2381782" y="1072284"/>
                  </a:lnTo>
                  <a:cubicBezTo>
                    <a:pt x="2381782" y="1084027"/>
                    <a:pt x="2371716" y="1093757"/>
                    <a:pt x="2359303" y="1093757"/>
                  </a:cubicBezTo>
                  <a:close/>
                  <a:moveTo>
                    <a:pt x="47987" y="816962"/>
                  </a:moveTo>
                  <a:cubicBezTo>
                    <a:pt x="35572" y="816962"/>
                    <a:pt x="25507" y="807233"/>
                    <a:pt x="25507" y="795490"/>
                  </a:cubicBezTo>
                  <a:lnTo>
                    <a:pt x="25507" y="654241"/>
                  </a:lnTo>
                  <a:cubicBezTo>
                    <a:pt x="25507" y="642498"/>
                    <a:pt x="35572" y="632769"/>
                    <a:pt x="47987" y="632769"/>
                  </a:cubicBezTo>
                  <a:cubicBezTo>
                    <a:pt x="60400" y="632769"/>
                    <a:pt x="70465" y="642498"/>
                    <a:pt x="70465" y="654241"/>
                  </a:cubicBezTo>
                  <a:lnTo>
                    <a:pt x="70465" y="795490"/>
                  </a:lnTo>
                  <a:cubicBezTo>
                    <a:pt x="70465" y="807233"/>
                    <a:pt x="60400" y="816962"/>
                    <a:pt x="47987" y="816962"/>
                  </a:cubicBezTo>
                  <a:close/>
                  <a:moveTo>
                    <a:pt x="2359303" y="811259"/>
                  </a:moveTo>
                  <a:cubicBezTo>
                    <a:pt x="2346889" y="811259"/>
                    <a:pt x="2336823" y="801529"/>
                    <a:pt x="2336823" y="789786"/>
                  </a:cubicBezTo>
                  <a:lnTo>
                    <a:pt x="2336823" y="648538"/>
                  </a:lnTo>
                  <a:cubicBezTo>
                    <a:pt x="2336823" y="636795"/>
                    <a:pt x="2346889" y="627065"/>
                    <a:pt x="2359303" y="627065"/>
                  </a:cubicBezTo>
                  <a:cubicBezTo>
                    <a:pt x="2371716" y="627065"/>
                    <a:pt x="2381782" y="636795"/>
                    <a:pt x="2381782" y="648538"/>
                  </a:cubicBezTo>
                  <a:lnTo>
                    <a:pt x="2381782" y="789786"/>
                  </a:lnTo>
                  <a:cubicBezTo>
                    <a:pt x="2381782" y="801529"/>
                    <a:pt x="2371716" y="811259"/>
                    <a:pt x="2359303" y="811259"/>
                  </a:cubicBezTo>
                  <a:close/>
                  <a:moveTo>
                    <a:pt x="47987" y="534464"/>
                  </a:moveTo>
                  <a:cubicBezTo>
                    <a:pt x="35572" y="534464"/>
                    <a:pt x="25507" y="524735"/>
                    <a:pt x="25507" y="512992"/>
                  </a:cubicBezTo>
                  <a:lnTo>
                    <a:pt x="25507" y="371743"/>
                  </a:lnTo>
                  <a:cubicBezTo>
                    <a:pt x="25507" y="360000"/>
                    <a:pt x="35572" y="350270"/>
                    <a:pt x="47987" y="350270"/>
                  </a:cubicBezTo>
                  <a:cubicBezTo>
                    <a:pt x="60400" y="350270"/>
                    <a:pt x="70465" y="360000"/>
                    <a:pt x="70465" y="371743"/>
                  </a:cubicBezTo>
                  <a:lnTo>
                    <a:pt x="70465" y="512992"/>
                  </a:lnTo>
                  <a:cubicBezTo>
                    <a:pt x="70465" y="524735"/>
                    <a:pt x="60400" y="534464"/>
                    <a:pt x="47987" y="534464"/>
                  </a:cubicBezTo>
                  <a:close/>
                  <a:moveTo>
                    <a:pt x="2359303" y="528761"/>
                  </a:moveTo>
                  <a:cubicBezTo>
                    <a:pt x="2346889" y="528761"/>
                    <a:pt x="2336823" y="519031"/>
                    <a:pt x="2336823" y="507288"/>
                  </a:cubicBezTo>
                  <a:lnTo>
                    <a:pt x="2336823" y="366039"/>
                  </a:lnTo>
                  <a:cubicBezTo>
                    <a:pt x="2336823" y="354297"/>
                    <a:pt x="2346889" y="344567"/>
                    <a:pt x="2359303" y="344567"/>
                  </a:cubicBezTo>
                  <a:cubicBezTo>
                    <a:pt x="2371716" y="344567"/>
                    <a:pt x="2381782" y="354297"/>
                    <a:pt x="2381782" y="366039"/>
                  </a:cubicBezTo>
                  <a:lnTo>
                    <a:pt x="2381782" y="507288"/>
                  </a:lnTo>
                  <a:cubicBezTo>
                    <a:pt x="2381782" y="519031"/>
                    <a:pt x="2371716" y="528761"/>
                    <a:pt x="2359303" y="528761"/>
                  </a:cubicBezTo>
                  <a:close/>
                  <a:moveTo>
                    <a:pt x="47651" y="251967"/>
                  </a:moveTo>
                  <a:cubicBezTo>
                    <a:pt x="35237" y="251967"/>
                    <a:pt x="25172" y="242237"/>
                    <a:pt x="25172" y="230494"/>
                  </a:cubicBezTo>
                  <a:cubicBezTo>
                    <a:pt x="25172" y="176813"/>
                    <a:pt x="46645" y="126151"/>
                    <a:pt x="85898" y="87903"/>
                  </a:cubicBezTo>
                  <a:cubicBezTo>
                    <a:pt x="94622" y="79515"/>
                    <a:pt x="108714" y="79180"/>
                    <a:pt x="117772" y="87232"/>
                  </a:cubicBezTo>
                  <a:cubicBezTo>
                    <a:pt x="126830" y="95620"/>
                    <a:pt x="126830" y="109040"/>
                    <a:pt x="118443" y="117763"/>
                  </a:cubicBezTo>
                  <a:cubicBezTo>
                    <a:pt x="87577" y="148295"/>
                    <a:pt x="70465" y="188220"/>
                    <a:pt x="70465" y="230494"/>
                  </a:cubicBezTo>
                  <a:cubicBezTo>
                    <a:pt x="70465" y="242237"/>
                    <a:pt x="60400" y="251967"/>
                    <a:pt x="47651" y="251967"/>
                  </a:cubicBezTo>
                  <a:close/>
                  <a:moveTo>
                    <a:pt x="2358967" y="246263"/>
                  </a:moveTo>
                  <a:cubicBezTo>
                    <a:pt x="2346889" y="246263"/>
                    <a:pt x="2336823" y="237204"/>
                    <a:pt x="2336489" y="225462"/>
                  </a:cubicBezTo>
                  <a:cubicBezTo>
                    <a:pt x="2335146" y="183187"/>
                    <a:pt x="2316694" y="143597"/>
                    <a:pt x="2284820" y="114073"/>
                  </a:cubicBezTo>
                  <a:cubicBezTo>
                    <a:pt x="2275762" y="105685"/>
                    <a:pt x="2275762" y="92265"/>
                    <a:pt x="2284484" y="83541"/>
                  </a:cubicBezTo>
                  <a:cubicBezTo>
                    <a:pt x="2293208" y="75154"/>
                    <a:pt x="2307634" y="74818"/>
                    <a:pt x="2316358" y="83206"/>
                  </a:cubicBezTo>
                  <a:cubicBezTo>
                    <a:pt x="2356619" y="120447"/>
                    <a:pt x="2380104" y="170438"/>
                    <a:pt x="2381782" y="224120"/>
                  </a:cubicBezTo>
                  <a:cubicBezTo>
                    <a:pt x="2382117" y="235862"/>
                    <a:pt x="2372388" y="245928"/>
                    <a:pt x="2359973" y="246263"/>
                  </a:cubicBezTo>
                  <a:cubicBezTo>
                    <a:pt x="2359639" y="245928"/>
                    <a:pt x="2359303" y="246263"/>
                    <a:pt x="2358967" y="246263"/>
                  </a:cubicBezTo>
                  <a:close/>
                  <a:moveTo>
                    <a:pt x="234529" y="68108"/>
                  </a:moveTo>
                  <a:cubicBezTo>
                    <a:pt x="222451" y="68108"/>
                    <a:pt x="212386" y="59049"/>
                    <a:pt x="212050" y="47307"/>
                  </a:cubicBezTo>
                  <a:cubicBezTo>
                    <a:pt x="211714" y="35564"/>
                    <a:pt x="221444" y="25498"/>
                    <a:pt x="233858" y="25163"/>
                  </a:cubicBezTo>
                  <a:cubicBezTo>
                    <a:pt x="236206" y="25163"/>
                    <a:pt x="238555" y="25163"/>
                    <a:pt x="240904" y="25163"/>
                  </a:cubicBezTo>
                  <a:lnTo>
                    <a:pt x="383159" y="25163"/>
                  </a:lnTo>
                  <a:cubicBezTo>
                    <a:pt x="395573" y="25163"/>
                    <a:pt x="405638" y="34893"/>
                    <a:pt x="405638" y="46636"/>
                  </a:cubicBezTo>
                  <a:cubicBezTo>
                    <a:pt x="405638" y="58378"/>
                    <a:pt x="395573" y="68108"/>
                    <a:pt x="383159" y="68108"/>
                  </a:cubicBezTo>
                  <a:lnTo>
                    <a:pt x="240904" y="68108"/>
                  </a:lnTo>
                  <a:cubicBezTo>
                    <a:pt x="238890" y="68108"/>
                    <a:pt x="237213" y="68108"/>
                    <a:pt x="235200" y="68108"/>
                  </a:cubicBezTo>
                  <a:cubicBezTo>
                    <a:pt x="235200" y="68108"/>
                    <a:pt x="234864" y="68108"/>
                    <a:pt x="234529" y="68108"/>
                  </a:cubicBezTo>
                  <a:close/>
                  <a:moveTo>
                    <a:pt x="2166386" y="68108"/>
                  </a:moveTo>
                  <a:lnTo>
                    <a:pt x="2017756" y="68108"/>
                  </a:lnTo>
                  <a:cubicBezTo>
                    <a:pt x="2005342" y="68108"/>
                    <a:pt x="1995276" y="58378"/>
                    <a:pt x="1995276" y="46636"/>
                  </a:cubicBezTo>
                  <a:cubicBezTo>
                    <a:pt x="1995276" y="34893"/>
                    <a:pt x="2005342" y="25163"/>
                    <a:pt x="2017756" y="25163"/>
                  </a:cubicBezTo>
                  <a:lnTo>
                    <a:pt x="2166050" y="25163"/>
                  </a:lnTo>
                  <a:cubicBezTo>
                    <a:pt x="2178464" y="25163"/>
                    <a:pt x="2188865" y="34893"/>
                    <a:pt x="2188865" y="46636"/>
                  </a:cubicBezTo>
                  <a:cubicBezTo>
                    <a:pt x="2188865" y="58378"/>
                    <a:pt x="2178799" y="68108"/>
                    <a:pt x="2166386" y="68108"/>
                  </a:cubicBezTo>
                  <a:close/>
                  <a:moveTo>
                    <a:pt x="1869126" y="68108"/>
                  </a:moveTo>
                  <a:lnTo>
                    <a:pt x="1720495" y="68108"/>
                  </a:lnTo>
                  <a:cubicBezTo>
                    <a:pt x="1708081" y="68108"/>
                    <a:pt x="1698016" y="58378"/>
                    <a:pt x="1698016" y="46636"/>
                  </a:cubicBezTo>
                  <a:cubicBezTo>
                    <a:pt x="1698016" y="34893"/>
                    <a:pt x="1708081" y="25163"/>
                    <a:pt x="1720495" y="25163"/>
                  </a:cubicBezTo>
                  <a:lnTo>
                    <a:pt x="1869126" y="25163"/>
                  </a:lnTo>
                  <a:cubicBezTo>
                    <a:pt x="1881539" y="25163"/>
                    <a:pt x="1891604" y="34893"/>
                    <a:pt x="1891604" y="46636"/>
                  </a:cubicBezTo>
                  <a:cubicBezTo>
                    <a:pt x="1891940" y="58378"/>
                    <a:pt x="1881539" y="68108"/>
                    <a:pt x="1869126" y="68108"/>
                  </a:cubicBezTo>
                  <a:close/>
                  <a:moveTo>
                    <a:pt x="1571865" y="68108"/>
                  </a:moveTo>
                  <a:lnTo>
                    <a:pt x="1423235" y="68108"/>
                  </a:lnTo>
                  <a:cubicBezTo>
                    <a:pt x="1410821" y="68108"/>
                    <a:pt x="1400755" y="58378"/>
                    <a:pt x="1400755" y="46636"/>
                  </a:cubicBezTo>
                  <a:cubicBezTo>
                    <a:pt x="1400755" y="34893"/>
                    <a:pt x="1410821" y="25163"/>
                    <a:pt x="1423235" y="25163"/>
                  </a:cubicBezTo>
                  <a:lnTo>
                    <a:pt x="1571865" y="25163"/>
                  </a:lnTo>
                  <a:cubicBezTo>
                    <a:pt x="1584278" y="25163"/>
                    <a:pt x="1594344" y="34893"/>
                    <a:pt x="1594344" y="46636"/>
                  </a:cubicBezTo>
                  <a:cubicBezTo>
                    <a:pt x="1594679" y="58378"/>
                    <a:pt x="1584614" y="68108"/>
                    <a:pt x="1571865" y="68108"/>
                  </a:cubicBezTo>
                  <a:close/>
                  <a:moveTo>
                    <a:pt x="1274940" y="68108"/>
                  </a:moveTo>
                  <a:lnTo>
                    <a:pt x="1126310" y="68108"/>
                  </a:lnTo>
                  <a:cubicBezTo>
                    <a:pt x="1113896" y="68108"/>
                    <a:pt x="1103830" y="58378"/>
                    <a:pt x="1103830" y="46636"/>
                  </a:cubicBezTo>
                  <a:cubicBezTo>
                    <a:pt x="1103830" y="34893"/>
                    <a:pt x="1113896" y="25163"/>
                    <a:pt x="1126310" y="25163"/>
                  </a:cubicBezTo>
                  <a:lnTo>
                    <a:pt x="1274940" y="25163"/>
                  </a:lnTo>
                  <a:cubicBezTo>
                    <a:pt x="1287353" y="25163"/>
                    <a:pt x="1297419" y="34893"/>
                    <a:pt x="1297419" y="46636"/>
                  </a:cubicBezTo>
                  <a:cubicBezTo>
                    <a:pt x="1297419" y="58378"/>
                    <a:pt x="1287353" y="68108"/>
                    <a:pt x="1274940" y="68108"/>
                  </a:cubicBezTo>
                  <a:close/>
                  <a:moveTo>
                    <a:pt x="977680" y="68108"/>
                  </a:moveTo>
                  <a:lnTo>
                    <a:pt x="829050" y="68108"/>
                  </a:lnTo>
                  <a:cubicBezTo>
                    <a:pt x="816635" y="68108"/>
                    <a:pt x="806571" y="58378"/>
                    <a:pt x="806571" y="46636"/>
                  </a:cubicBezTo>
                  <a:cubicBezTo>
                    <a:pt x="806571" y="34893"/>
                    <a:pt x="816635" y="25163"/>
                    <a:pt x="829050" y="25163"/>
                  </a:cubicBezTo>
                  <a:lnTo>
                    <a:pt x="977680" y="25163"/>
                  </a:lnTo>
                  <a:cubicBezTo>
                    <a:pt x="990094" y="25163"/>
                    <a:pt x="1000158" y="34893"/>
                    <a:pt x="1000158" y="46636"/>
                  </a:cubicBezTo>
                  <a:cubicBezTo>
                    <a:pt x="1000158" y="58378"/>
                    <a:pt x="990094" y="68108"/>
                    <a:pt x="977680" y="68108"/>
                  </a:cubicBezTo>
                  <a:close/>
                  <a:moveTo>
                    <a:pt x="680419" y="68108"/>
                  </a:moveTo>
                  <a:lnTo>
                    <a:pt x="531789" y="68108"/>
                  </a:lnTo>
                  <a:cubicBezTo>
                    <a:pt x="519376" y="68108"/>
                    <a:pt x="509311" y="58378"/>
                    <a:pt x="509311" y="46636"/>
                  </a:cubicBezTo>
                  <a:cubicBezTo>
                    <a:pt x="509311" y="34893"/>
                    <a:pt x="519376" y="25163"/>
                    <a:pt x="531789" y="25163"/>
                  </a:cubicBezTo>
                  <a:lnTo>
                    <a:pt x="680419" y="25163"/>
                  </a:lnTo>
                  <a:cubicBezTo>
                    <a:pt x="692833" y="25163"/>
                    <a:pt x="702899" y="34893"/>
                    <a:pt x="702899" y="46636"/>
                  </a:cubicBezTo>
                  <a:cubicBezTo>
                    <a:pt x="702899" y="58378"/>
                    <a:pt x="692833" y="68108"/>
                    <a:pt x="680419" y="68108"/>
                  </a:cubicBezTo>
                  <a:close/>
                </a:path>
              </a:pathLst>
            </a:custGeom>
            <a:solidFill>
              <a:schemeClr val="bg2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438278"/>
              <a:endParaRPr lang="en-US" sz="4800">
                <a:solidFill>
                  <a:srgbClr val="000000"/>
                </a:solidFill>
                <a:latin typeface="Montserrat Light 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173AB5EA-9796-4088-AC36-2146EB3AD33C}"/>
                </a:ext>
              </a:extLst>
            </p:cNvPr>
            <p:cNvSpPr/>
            <p:nvPr/>
          </p:nvSpPr>
          <p:spPr>
            <a:xfrm>
              <a:off x="11132023" y="4680472"/>
              <a:ext cx="1006626" cy="469759"/>
            </a:xfrm>
            <a:custGeom>
              <a:avLst/>
              <a:gdLst>
                <a:gd name="connsiteX0" fmla="*/ 821660 w 1006524"/>
                <a:gd name="connsiteY0" fmla="*/ 447568 h 469711"/>
                <a:gd name="connsiteX1" fmla="*/ 203654 w 1006524"/>
                <a:gd name="connsiteY1" fmla="*/ 447568 h 469711"/>
                <a:gd name="connsiteX2" fmla="*/ 25163 w 1006524"/>
                <a:gd name="connsiteY2" fmla="*/ 269077 h 469711"/>
                <a:gd name="connsiteX3" fmla="*/ 25163 w 1006524"/>
                <a:gd name="connsiteY3" fmla="*/ 203653 h 469711"/>
                <a:gd name="connsiteX4" fmla="*/ 203654 w 1006524"/>
                <a:gd name="connsiteY4" fmla="*/ 25163 h 469711"/>
                <a:gd name="connsiteX5" fmla="*/ 821660 w 1006524"/>
                <a:gd name="connsiteY5" fmla="*/ 25163 h 469711"/>
                <a:gd name="connsiteX6" fmla="*/ 1000150 w 1006524"/>
                <a:gd name="connsiteY6" fmla="*/ 203653 h 469711"/>
                <a:gd name="connsiteX7" fmla="*/ 1000150 w 1006524"/>
                <a:gd name="connsiteY7" fmla="*/ 268742 h 469711"/>
                <a:gd name="connsiteX8" fmla="*/ 821660 w 1006524"/>
                <a:gd name="connsiteY8" fmla="*/ 447568 h 469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6524" h="469711">
                  <a:moveTo>
                    <a:pt x="821660" y="447568"/>
                  </a:moveTo>
                  <a:lnTo>
                    <a:pt x="203654" y="447568"/>
                  </a:lnTo>
                  <a:cubicBezTo>
                    <a:pt x="105014" y="447568"/>
                    <a:pt x="25163" y="367717"/>
                    <a:pt x="25163" y="269077"/>
                  </a:cubicBezTo>
                  <a:lnTo>
                    <a:pt x="25163" y="203653"/>
                  </a:lnTo>
                  <a:cubicBezTo>
                    <a:pt x="25163" y="105014"/>
                    <a:pt x="105014" y="25163"/>
                    <a:pt x="203654" y="25163"/>
                  </a:cubicBezTo>
                  <a:lnTo>
                    <a:pt x="821660" y="25163"/>
                  </a:lnTo>
                  <a:cubicBezTo>
                    <a:pt x="920300" y="25163"/>
                    <a:pt x="1000150" y="105014"/>
                    <a:pt x="1000150" y="203653"/>
                  </a:cubicBezTo>
                  <a:lnTo>
                    <a:pt x="1000150" y="268742"/>
                  </a:lnTo>
                  <a:cubicBezTo>
                    <a:pt x="1000150" y="367717"/>
                    <a:pt x="920300" y="447568"/>
                    <a:pt x="821660" y="447568"/>
                  </a:cubicBezTo>
                  <a:close/>
                </a:path>
              </a:pathLst>
            </a:custGeom>
            <a:solidFill>
              <a:srgbClr val="2A9D8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438278"/>
              <a:endParaRPr lang="en-US" sz="4800">
                <a:solidFill>
                  <a:srgbClr val="000000"/>
                </a:solidFill>
                <a:latin typeface="Montserrat Light 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9DBA0E4-0A92-41E6-86C0-1B1C3D484194}"/>
                </a:ext>
              </a:extLst>
            </p:cNvPr>
            <p:cNvSpPr/>
            <p:nvPr/>
          </p:nvSpPr>
          <p:spPr>
            <a:xfrm>
              <a:off x="12312796" y="4143604"/>
              <a:ext cx="603976" cy="503312"/>
            </a:xfrm>
            <a:custGeom>
              <a:avLst/>
              <a:gdLst>
                <a:gd name="connsiteX0" fmla="*/ 417708 w 603914"/>
                <a:gd name="connsiteY0" fmla="*/ 486151 h 503262"/>
                <a:gd name="connsiteX1" fmla="*/ 203654 w 603914"/>
                <a:gd name="connsiteY1" fmla="*/ 486151 h 503262"/>
                <a:gd name="connsiteX2" fmla="*/ 25163 w 603914"/>
                <a:gd name="connsiteY2" fmla="*/ 307661 h 503262"/>
                <a:gd name="connsiteX3" fmla="*/ 25163 w 603914"/>
                <a:gd name="connsiteY3" fmla="*/ 203654 h 503262"/>
                <a:gd name="connsiteX4" fmla="*/ 203654 w 603914"/>
                <a:gd name="connsiteY4" fmla="*/ 25163 h 503262"/>
                <a:gd name="connsiteX5" fmla="*/ 417708 w 603914"/>
                <a:gd name="connsiteY5" fmla="*/ 25163 h 503262"/>
                <a:gd name="connsiteX6" fmla="*/ 596199 w 603914"/>
                <a:gd name="connsiteY6" fmla="*/ 203654 h 503262"/>
                <a:gd name="connsiteX7" fmla="*/ 596199 w 603914"/>
                <a:gd name="connsiteY7" fmla="*/ 307661 h 503262"/>
                <a:gd name="connsiteX8" fmla="*/ 417708 w 603914"/>
                <a:gd name="connsiteY8" fmla="*/ 486151 h 503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3914" h="503262">
                  <a:moveTo>
                    <a:pt x="417708" y="486151"/>
                  </a:moveTo>
                  <a:lnTo>
                    <a:pt x="203654" y="486151"/>
                  </a:lnTo>
                  <a:cubicBezTo>
                    <a:pt x="105014" y="486151"/>
                    <a:pt x="25163" y="406300"/>
                    <a:pt x="25163" y="307661"/>
                  </a:cubicBezTo>
                  <a:lnTo>
                    <a:pt x="25163" y="203654"/>
                  </a:lnTo>
                  <a:cubicBezTo>
                    <a:pt x="25163" y="105014"/>
                    <a:pt x="105014" y="25163"/>
                    <a:pt x="203654" y="25163"/>
                  </a:cubicBezTo>
                  <a:lnTo>
                    <a:pt x="417708" y="25163"/>
                  </a:lnTo>
                  <a:cubicBezTo>
                    <a:pt x="516348" y="25163"/>
                    <a:pt x="596199" y="105014"/>
                    <a:pt x="596199" y="203654"/>
                  </a:cubicBezTo>
                  <a:lnTo>
                    <a:pt x="596199" y="307661"/>
                  </a:lnTo>
                  <a:cubicBezTo>
                    <a:pt x="596199" y="406300"/>
                    <a:pt x="516348" y="486151"/>
                    <a:pt x="417708" y="486151"/>
                  </a:cubicBezTo>
                  <a:close/>
                </a:path>
              </a:pathLst>
            </a:custGeom>
            <a:solidFill>
              <a:srgbClr val="2A9D8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2438278"/>
              <a:endParaRPr lang="en-US" sz="4800">
                <a:solidFill>
                  <a:srgbClr val="000000"/>
                </a:solidFill>
                <a:latin typeface="Montserrat Light 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158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03C880B-1E8D-43E5-BCB7-20ECBD06BBA2}"/>
              </a:ext>
            </a:extLst>
          </p:cNvPr>
          <p:cNvGrpSpPr/>
          <p:nvPr/>
        </p:nvGrpSpPr>
        <p:grpSpPr>
          <a:xfrm>
            <a:off x="687954" y="2721734"/>
            <a:ext cx="12511038" cy="8443887"/>
            <a:chOff x="1240493" y="2636301"/>
            <a:chExt cx="12512667" cy="8444986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988EBC5-AD3F-49C4-98B5-371A5385F13C}"/>
                </a:ext>
              </a:extLst>
            </p:cNvPr>
            <p:cNvSpPr/>
            <p:nvPr/>
          </p:nvSpPr>
          <p:spPr>
            <a:xfrm>
              <a:off x="1240493" y="2636301"/>
              <a:ext cx="12485947" cy="8242387"/>
            </a:xfrm>
            <a:custGeom>
              <a:avLst/>
              <a:gdLst>
                <a:gd name="connsiteX0" fmla="*/ 19502056 w 19503499"/>
                <a:gd name="connsiteY0" fmla="*/ 7473994 h 12874906"/>
                <a:gd name="connsiteX1" fmla="*/ 16558932 w 19503499"/>
                <a:gd name="connsiteY1" fmla="*/ 3538096 h 12874906"/>
                <a:gd name="connsiteX2" fmla="*/ 15632949 w 19503499"/>
                <a:gd name="connsiteY2" fmla="*/ 2742232 h 12874906"/>
                <a:gd name="connsiteX3" fmla="*/ 10389869 w 19503499"/>
                <a:gd name="connsiteY3" fmla="*/ 4096 h 12874906"/>
                <a:gd name="connsiteX4" fmla="*/ 4986448 w 19503499"/>
                <a:gd name="connsiteY4" fmla="*/ 3114630 h 12874906"/>
                <a:gd name="connsiteX5" fmla="*/ 3567972 w 19503499"/>
                <a:gd name="connsiteY5" fmla="*/ 4205932 h 12874906"/>
                <a:gd name="connsiteX6" fmla="*/ 3480120 w 19503499"/>
                <a:gd name="connsiteY6" fmla="*/ 4214876 h 12874906"/>
                <a:gd name="connsiteX7" fmla="*/ 38949 w 19503499"/>
                <a:gd name="connsiteY7" fmla="*/ 7636139 h 12874906"/>
                <a:gd name="connsiteX8" fmla="*/ 3992375 w 19503499"/>
                <a:gd name="connsiteY8" fmla="*/ 12159306 h 12874906"/>
                <a:gd name="connsiteX9" fmla="*/ 4374295 w 19503499"/>
                <a:gd name="connsiteY9" fmla="*/ 12141274 h 12874906"/>
                <a:gd name="connsiteX10" fmla="*/ 5507936 w 19503499"/>
                <a:gd name="connsiteY10" fmla="*/ 12638382 h 12874906"/>
                <a:gd name="connsiteX11" fmla="*/ 9539692 w 19503499"/>
                <a:gd name="connsiteY11" fmla="*/ 12552405 h 12874906"/>
                <a:gd name="connsiteX12" fmla="*/ 12139053 w 19503499"/>
                <a:gd name="connsiteY12" fmla="*/ 12855633 h 12874906"/>
                <a:gd name="connsiteX13" fmla="*/ 15339747 w 19503499"/>
                <a:gd name="connsiteY13" fmla="*/ 12321090 h 12874906"/>
                <a:gd name="connsiteX14" fmla="*/ 16752958 w 19503499"/>
                <a:gd name="connsiteY14" fmla="*/ 11341155 h 12874906"/>
                <a:gd name="connsiteX15" fmla="*/ 19502056 w 19503499"/>
                <a:gd name="connsiteY15" fmla="*/ 7473994 h 12874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503499" h="12874906">
                  <a:moveTo>
                    <a:pt x="19502056" y="7473994"/>
                  </a:moveTo>
                  <a:cubicBezTo>
                    <a:pt x="19502056" y="5650086"/>
                    <a:pt x="18271546" y="4100264"/>
                    <a:pt x="16558932" y="3538096"/>
                  </a:cubicBezTo>
                  <a:cubicBezTo>
                    <a:pt x="16156961" y="3406173"/>
                    <a:pt x="15822070" y="3120617"/>
                    <a:pt x="15632949" y="2742232"/>
                  </a:cubicBezTo>
                  <a:cubicBezTo>
                    <a:pt x="14833262" y="1142065"/>
                    <a:pt x="12787487" y="4096"/>
                    <a:pt x="10389869" y="4096"/>
                  </a:cubicBezTo>
                  <a:cubicBezTo>
                    <a:pt x="7810127" y="4096"/>
                    <a:pt x="5637550" y="1321592"/>
                    <a:pt x="4986448" y="3114630"/>
                  </a:cubicBezTo>
                  <a:cubicBezTo>
                    <a:pt x="4765230" y="3723682"/>
                    <a:pt x="4213809" y="4153278"/>
                    <a:pt x="3567972" y="4205932"/>
                  </a:cubicBezTo>
                  <a:cubicBezTo>
                    <a:pt x="3537318" y="4208457"/>
                    <a:pt x="3507961" y="4211414"/>
                    <a:pt x="3480120" y="4214876"/>
                  </a:cubicBezTo>
                  <a:cubicBezTo>
                    <a:pt x="1690327" y="4438257"/>
                    <a:pt x="271491" y="5847573"/>
                    <a:pt x="38949" y="7636139"/>
                  </a:cubicBezTo>
                  <a:cubicBezTo>
                    <a:pt x="-278415" y="10077178"/>
                    <a:pt x="1613871" y="12159306"/>
                    <a:pt x="3992375" y="12159306"/>
                  </a:cubicBezTo>
                  <a:cubicBezTo>
                    <a:pt x="4121196" y="12159306"/>
                    <a:pt x="4248575" y="12153175"/>
                    <a:pt x="4374295" y="12141274"/>
                  </a:cubicBezTo>
                  <a:cubicBezTo>
                    <a:pt x="4967334" y="12084870"/>
                    <a:pt x="5379331" y="12540288"/>
                    <a:pt x="5507936" y="12638382"/>
                  </a:cubicBezTo>
                  <a:cubicBezTo>
                    <a:pt x="6270693" y="13220313"/>
                    <a:pt x="7421500" y="12533003"/>
                    <a:pt x="9539692" y="12552405"/>
                  </a:cubicBezTo>
                  <a:cubicBezTo>
                    <a:pt x="10853366" y="12564451"/>
                    <a:pt x="10625945" y="12830820"/>
                    <a:pt x="12139053" y="12855633"/>
                  </a:cubicBezTo>
                  <a:cubicBezTo>
                    <a:pt x="14089187" y="12887657"/>
                    <a:pt x="15059313" y="12454960"/>
                    <a:pt x="15339747" y="12321090"/>
                  </a:cubicBezTo>
                  <a:cubicBezTo>
                    <a:pt x="15483787" y="12252351"/>
                    <a:pt x="15811323" y="11699128"/>
                    <a:pt x="16752958" y="11341155"/>
                  </a:cubicBezTo>
                  <a:cubicBezTo>
                    <a:pt x="18363726" y="10728929"/>
                    <a:pt x="19502056" y="9228227"/>
                    <a:pt x="19502056" y="747399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53573DB-1109-4A4B-B8F5-DF5907C11710}"/>
                </a:ext>
              </a:extLst>
            </p:cNvPr>
            <p:cNvSpPr/>
            <p:nvPr/>
          </p:nvSpPr>
          <p:spPr>
            <a:xfrm>
              <a:off x="1473691" y="5201600"/>
              <a:ext cx="12250450" cy="5670393"/>
            </a:xfrm>
            <a:custGeom>
              <a:avLst/>
              <a:gdLst>
                <a:gd name="connsiteX0" fmla="*/ 17194728 w 19135644"/>
                <a:gd name="connsiteY0" fmla="*/ 4096 h 8857358"/>
                <a:gd name="connsiteX1" fmla="*/ 17230866 w 19135644"/>
                <a:gd name="connsiteY1" fmla="*/ 589418 h 8857358"/>
                <a:gd name="connsiteX2" fmla="*/ 14281681 w 19135644"/>
                <a:gd name="connsiteY2" fmla="*/ 4950729 h 8857358"/>
                <a:gd name="connsiteX3" fmla="*/ 12765544 w 19135644"/>
                <a:gd name="connsiteY3" fmla="*/ 6055807 h 8857358"/>
                <a:gd name="connsiteX4" fmla="*/ 9128257 w 19135644"/>
                <a:gd name="connsiteY4" fmla="*/ 7773615 h 8857358"/>
                <a:gd name="connsiteX5" fmla="*/ 6537913 w 19135644"/>
                <a:gd name="connsiteY5" fmla="*/ 6996216 h 8857358"/>
                <a:gd name="connsiteX6" fmla="*/ 5364746 w 19135644"/>
                <a:gd name="connsiteY6" fmla="*/ 7000256 h 8857358"/>
                <a:gd name="connsiteX7" fmla="*/ 4099326 w 19135644"/>
                <a:gd name="connsiteY7" fmla="*/ 7382897 h 8857358"/>
                <a:gd name="connsiteX8" fmla="*/ 2217931 w 19135644"/>
                <a:gd name="connsiteY8" fmla="*/ 6413564 h 8857358"/>
                <a:gd name="connsiteX9" fmla="*/ 1001703 w 19135644"/>
                <a:gd name="connsiteY9" fmla="*/ 5852910 h 8857358"/>
                <a:gd name="connsiteX10" fmla="*/ 592014 w 19135644"/>
                <a:gd name="connsiteY10" fmla="*/ 5873251 h 8857358"/>
                <a:gd name="connsiteX11" fmla="*/ 4096 w 19135644"/>
                <a:gd name="connsiteY11" fmla="*/ 5831128 h 8857358"/>
                <a:gd name="connsiteX12" fmla="*/ 3628112 w 19135644"/>
                <a:gd name="connsiteY12" fmla="*/ 8152145 h 8857358"/>
                <a:gd name="connsiteX13" fmla="*/ 4010031 w 19135644"/>
                <a:gd name="connsiteY13" fmla="*/ 8134113 h 8857358"/>
                <a:gd name="connsiteX14" fmla="*/ 5143672 w 19135644"/>
                <a:gd name="connsiteY14" fmla="*/ 8631221 h 8857358"/>
                <a:gd name="connsiteX15" fmla="*/ 6402744 w 19135644"/>
                <a:gd name="connsiteY15" fmla="*/ 8805195 h 8857358"/>
                <a:gd name="connsiteX16" fmla="*/ 9175429 w 19135644"/>
                <a:gd name="connsiteY16" fmla="*/ 8545244 h 8857358"/>
                <a:gd name="connsiteX17" fmla="*/ 11774790 w 19135644"/>
                <a:gd name="connsiteY17" fmla="*/ 8848472 h 8857358"/>
                <a:gd name="connsiteX18" fmla="*/ 14975483 w 19135644"/>
                <a:gd name="connsiteY18" fmla="*/ 8313929 h 8857358"/>
                <a:gd name="connsiteX19" fmla="*/ 16388695 w 19135644"/>
                <a:gd name="connsiteY19" fmla="*/ 7333994 h 8857358"/>
                <a:gd name="connsiteX20" fmla="*/ 19137794 w 19135644"/>
                <a:gd name="connsiteY20" fmla="*/ 3466689 h 8857358"/>
                <a:gd name="connsiteX21" fmla="*/ 17194728 w 19135644"/>
                <a:gd name="connsiteY21" fmla="*/ 4096 h 8857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9135644" h="8857358">
                  <a:moveTo>
                    <a:pt x="17194728" y="4096"/>
                  </a:moveTo>
                  <a:cubicBezTo>
                    <a:pt x="17218530" y="195886"/>
                    <a:pt x="17230866" y="391209"/>
                    <a:pt x="17230866" y="589418"/>
                  </a:cubicBezTo>
                  <a:cubicBezTo>
                    <a:pt x="17230866" y="2567753"/>
                    <a:pt x="16009660" y="4260245"/>
                    <a:pt x="14281681" y="4950729"/>
                  </a:cubicBezTo>
                  <a:cubicBezTo>
                    <a:pt x="13698163" y="5183920"/>
                    <a:pt x="13175233" y="5560647"/>
                    <a:pt x="12765544" y="6055807"/>
                  </a:cubicBezTo>
                  <a:cubicBezTo>
                    <a:pt x="11896975" y="7105635"/>
                    <a:pt x="10590010" y="7773615"/>
                    <a:pt x="9128257" y="7773615"/>
                  </a:cubicBezTo>
                  <a:cubicBezTo>
                    <a:pt x="8172125" y="7773615"/>
                    <a:pt x="7282205" y="7487771"/>
                    <a:pt x="6537913" y="6996216"/>
                  </a:cubicBezTo>
                  <a:cubicBezTo>
                    <a:pt x="6178858" y="6759130"/>
                    <a:pt x="5723656" y="6762881"/>
                    <a:pt x="5364746" y="7000256"/>
                  </a:cubicBezTo>
                  <a:cubicBezTo>
                    <a:pt x="4998190" y="7242679"/>
                    <a:pt x="4564338" y="7382897"/>
                    <a:pt x="4099326" y="7382897"/>
                  </a:cubicBezTo>
                  <a:cubicBezTo>
                    <a:pt x="3334189" y="7382897"/>
                    <a:pt x="2653370" y="7003357"/>
                    <a:pt x="2217931" y="6413564"/>
                  </a:cubicBezTo>
                  <a:cubicBezTo>
                    <a:pt x="1928552" y="6021618"/>
                    <a:pt x="1471619" y="5805955"/>
                    <a:pt x="1001703" y="5852910"/>
                  </a:cubicBezTo>
                  <a:cubicBezTo>
                    <a:pt x="866895" y="5866399"/>
                    <a:pt x="730212" y="5873251"/>
                    <a:pt x="592014" y="5873251"/>
                  </a:cubicBezTo>
                  <a:cubicBezTo>
                    <a:pt x="392579" y="5873251"/>
                    <a:pt x="196318" y="5858897"/>
                    <a:pt x="4096" y="5831128"/>
                  </a:cubicBezTo>
                  <a:cubicBezTo>
                    <a:pt x="635435" y="7201133"/>
                    <a:pt x="2020660" y="8152145"/>
                    <a:pt x="3628112" y="8152145"/>
                  </a:cubicBezTo>
                  <a:cubicBezTo>
                    <a:pt x="3756933" y="8152145"/>
                    <a:pt x="3884312" y="8146014"/>
                    <a:pt x="4010031" y="8134113"/>
                  </a:cubicBezTo>
                  <a:cubicBezTo>
                    <a:pt x="4516589" y="8085931"/>
                    <a:pt x="4775097" y="8451045"/>
                    <a:pt x="5143672" y="8631221"/>
                  </a:cubicBezTo>
                  <a:cubicBezTo>
                    <a:pt x="5458008" y="8784855"/>
                    <a:pt x="5777175" y="8793726"/>
                    <a:pt x="6402744" y="8805195"/>
                  </a:cubicBezTo>
                  <a:cubicBezTo>
                    <a:pt x="7696510" y="8828853"/>
                    <a:pt x="8215257" y="8598763"/>
                    <a:pt x="9175429" y="8545244"/>
                  </a:cubicBezTo>
                  <a:cubicBezTo>
                    <a:pt x="10396057" y="8477227"/>
                    <a:pt x="10226555" y="8811974"/>
                    <a:pt x="11774790" y="8848472"/>
                  </a:cubicBezTo>
                  <a:cubicBezTo>
                    <a:pt x="12655909" y="8869245"/>
                    <a:pt x="13782265" y="8883670"/>
                    <a:pt x="14975483" y="8313929"/>
                  </a:cubicBezTo>
                  <a:cubicBezTo>
                    <a:pt x="15580858" y="8024910"/>
                    <a:pt x="15864465" y="7533284"/>
                    <a:pt x="16388695" y="7333994"/>
                  </a:cubicBezTo>
                  <a:cubicBezTo>
                    <a:pt x="17999464" y="6721696"/>
                    <a:pt x="19137794" y="5220922"/>
                    <a:pt x="19137794" y="3466689"/>
                  </a:cubicBezTo>
                  <a:cubicBezTo>
                    <a:pt x="19137794" y="2022679"/>
                    <a:pt x="18366236" y="750336"/>
                    <a:pt x="17194728" y="409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A9673B0-0733-4279-B8EE-F408EED3E9E8}"/>
                </a:ext>
              </a:extLst>
            </p:cNvPr>
            <p:cNvSpPr/>
            <p:nvPr/>
          </p:nvSpPr>
          <p:spPr>
            <a:xfrm>
              <a:off x="1382653" y="9719100"/>
              <a:ext cx="12370507" cy="1362187"/>
            </a:xfrm>
            <a:custGeom>
              <a:avLst/>
              <a:gdLst>
                <a:gd name="connsiteX0" fmla="*/ 19284830 w 19323178"/>
                <a:gd name="connsiteY0" fmla="*/ 981396 h 2127785"/>
                <a:gd name="connsiteX1" fmla="*/ 19290816 w 19323178"/>
                <a:gd name="connsiteY1" fmla="*/ 1250867 h 2127785"/>
                <a:gd name="connsiteX2" fmla="*/ 16613846 w 19323178"/>
                <a:gd name="connsiteY2" fmla="*/ 2108905 h 2127785"/>
                <a:gd name="connsiteX3" fmla="*/ 13351770 w 19323178"/>
                <a:gd name="connsiteY3" fmla="*/ 1996385 h 2127785"/>
                <a:gd name="connsiteX4" fmla="*/ 11905237 w 19323178"/>
                <a:gd name="connsiteY4" fmla="*/ 1896055 h 2127785"/>
                <a:gd name="connsiteX5" fmla="*/ 10042234 w 19323178"/>
                <a:gd name="connsiteY5" fmla="*/ 1907451 h 2127785"/>
                <a:gd name="connsiteX6" fmla="*/ 5110532 w 19323178"/>
                <a:gd name="connsiteY6" fmla="*/ 2076953 h 2127785"/>
                <a:gd name="connsiteX7" fmla="*/ 2605804 w 19323178"/>
                <a:gd name="connsiteY7" fmla="*/ 2040095 h 2127785"/>
                <a:gd name="connsiteX8" fmla="*/ 92997 w 19323178"/>
                <a:gd name="connsiteY8" fmla="*/ 1301934 h 2127785"/>
                <a:gd name="connsiteX9" fmla="*/ 1542777 w 19323178"/>
                <a:gd name="connsiteY9" fmla="*/ 337001 h 2127785"/>
                <a:gd name="connsiteX10" fmla="*/ 5491009 w 19323178"/>
                <a:gd name="connsiteY10" fmla="*/ 81234 h 2127785"/>
                <a:gd name="connsiteX11" fmla="*/ 9731000 w 19323178"/>
                <a:gd name="connsiteY11" fmla="*/ 22738 h 2127785"/>
                <a:gd name="connsiteX12" fmla="*/ 10595747 w 19323178"/>
                <a:gd name="connsiteY12" fmla="*/ 77627 h 2127785"/>
                <a:gd name="connsiteX13" fmla="*/ 11403873 w 19323178"/>
                <a:gd name="connsiteY13" fmla="*/ 216835 h 2127785"/>
                <a:gd name="connsiteX14" fmla="*/ 14005109 w 19323178"/>
                <a:gd name="connsiteY14" fmla="*/ 357847 h 2127785"/>
                <a:gd name="connsiteX15" fmla="*/ 16993674 w 19323178"/>
                <a:gd name="connsiteY15" fmla="*/ 129993 h 2127785"/>
                <a:gd name="connsiteX16" fmla="*/ 19152402 w 19323178"/>
                <a:gd name="connsiteY16" fmla="*/ 809946 h 2127785"/>
                <a:gd name="connsiteX17" fmla="*/ 19284830 w 19323178"/>
                <a:gd name="connsiteY17" fmla="*/ 981396 h 2127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323178" h="2127785">
                  <a:moveTo>
                    <a:pt x="19284830" y="981396"/>
                  </a:moveTo>
                  <a:cubicBezTo>
                    <a:pt x="19332362" y="1070979"/>
                    <a:pt x="19344624" y="1163808"/>
                    <a:pt x="19290816" y="1250867"/>
                  </a:cubicBezTo>
                  <a:cubicBezTo>
                    <a:pt x="18938182" y="1821402"/>
                    <a:pt x="17588732" y="2059065"/>
                    <a:pt x="16613846" y="2108905"/>
                  </a:cubicBezTo>
                  <a:cubicBezTo>
                    <a:pt x="15525790" y="2164517"/>
                    <a:pt x="14430377" y="2076376"/>
                    <a:pt x="13351770" y="1996385"/>
                  </a:cubicBezTo>
                  <a:cubicBezTo>
                    <a:pt x="12830787" y="1957725"/>
                    <a:pt x="12450022" y="1901608"/>
                    <a:pt x="11905237" y="1896055"/>
                  </a:cubicBezTo>
                  <a:cubicBezTo>
                    <a:pt x="11283707" y="1889708"/>
                    <a:pt x="10661528" y="1896415"/>
                    <a:pt x="10042234" y="1907451"/>
                  </a:cubicBezTo>
                  <a:cubicBezTo>
                    <a:pt x="8394967" y="1936807"/>
                    <a:pt x="6757871" y="2047092"/>
                    <a:pt x="5110532" y="2076953"/>
                  </a:cubicBezTo>
                  <a:cubicBezTo>
                    <a:pt x="4276152" y="2092100"/>
                    <a:pt x="3437876" y="2088710"/>
                    <a:pt x="2605804" y="2040095"/>
                  </a:cubicBezTo>
                  <a:cubicBezTo>
                    <a:pt x="1622046" y="1982681"/>
                    <a:pt x="495257" y="1887688"/>
                    <a:pt x="92997" y="1301934"/>
                  </a:cubicBezTo>
                  <a:cubicBezTo>
                    <a:pt x="-278392" y="761043"/>
                    <a:pt x="573444" y="302307"/>
                    <a:pt x="1542777" y="337001"/>
                  </a:cubicBezTo>
                  <a:cubicBezTo>
                    <a:pt x="2842601" y="383524"/>
                    <a:pt x="4180221" y="152569"/>
                    <a:pt x="5491009" y="81234"/>
                  </a:cubicBezTo>
                  <a:cubicBezTo>
                    <a:pt x="6898016" y="4706"/>
                    <a:pt x="8316492" y="-15057"/>
                    <a:pt x="9731000" y="22738"/>
                  </a:cubicBezTo>
                  <a:cubicBezTo>
                    <a:pt x="10021101" y="30456"/>
                    <a:pt x="10312715" y="40770"/>
                    <a:pt x="10595747" y="77627"/>
                  </a:cubicBezTo>
                  <a:cubicBezTo>
                    <a:pt x="10870483" y="113331"/>
                    <a:pt x="11132743" y="173558"/>
                    <a:pt x="11403873" y="216835"/>
                  </a:cubicBezTo>
                  <a:cubicBezTo>
                    <a:pt x="12216831" y="346739"/>
                    <a:pt x="13167627" y="355106"/>
                    <a:pt x="14005109" y="357847"/>
                  </a:cubicBezTo>
                  <a:cubicBezTo>
                    <a:pt x="15020314" y="361164"/>
                    <a:pt x="15995994" y="203059"/>
                    <a:pt x="16993674" y="129993"/>
                  </a:cubicBezTo>
                  <a:cubicBezTo>
                    <a:pt x="17873206" y="65582"/>
                    <a:pt x="18734564" y="390088"/>
                    <a:pt x="19152402" y="809946"/>
                  </a:cubicBezTo>
                  <a:cubicBezTo>
                    <a:pt x="19206138" y="863826"/>
                    <a:pt x="19253238" y="921890"/>
                    <a:pt x="19284830" y="98139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FA6910E-F1FD-4874-8645-9C6B0BBC97B8}"/>
                </a:ext>
              </a:extLst>
            </p:cNvPr>
            <p:cNvSpPr/>
            <p:nvPr/>
          </p:nvSpPr>
          <p:spPr>
            <a:xfrm>
              <a:off x="10792645" y="4051721"/>
              <a:ext cx="1195954" cy="4169678"/>
            </a:xfrm>
            <a:custGeom>
              <a:avLst/>
              <a:gdLst>
                <a:gd name="connsiteX0" fmla="*/ 1626873 w 1868123"/>
                <a:gd name="connsiteY0" fmla="*/ 6493639 h 6513187"/>
                <a:gd name="connsiteX1" fmla="*/ 1457877 w 1868123"/>
                <a:gd name="connsiteY1" fmla="*/ 6452670 h 6513187"/>
                <a:gd name="connsiteX2" fmla="*/ 1203769 w 1868123"/>
                <a:gd name="connsiteY2" fmla="*/ 6124919 h 6513187"/>
                <a:gd name="connsiteX3" fmla="*/ 894628 w 1868123"/>
                <a:gd name="connsiteY3" fmla="*/ 5841887 h 6513187"/>
                <a:gd name="connsiteX4" fmla="*/ 710988 w 1868123"/>
                <a:gd name="connsiteY4" fmla="*/ 5698207 h 6513187"/>
                <a:gd name="connsiteX5" fmla="*/ 586279 w 1868123"/>
                <a:gd name="connsiteY5" fmla="*/ 5600474 h 6513187"/>
                <a:gd name="connsiteX6" fmla="*/ 126604 w 1868123"/>
                <a:gd name="connsiteY6" fmla="*/ 5022798 h 6513187"/>
                <a:gd name="connsiteX7" fmla="*/ 9253 w 1868123"/>
                <a:gd name="connsiteY7" fmla="*/ 4387203 h 6513187"/>
                <a:gd name="connsiteX8" fmla="*/ 270429 w 1868123"/>
                <a:gd name="connsiteY8" fmla="*/ 3713092 h 6513187"/>
                <a:gd name="connsiteX9" fmla="*/ 740417 w 1868123"/>
                <a:gd name="connsiteY9" fmla="*/ 3228317 h 6513187"/>
                <a:gd name="connsiteX10" fmla="*/ 849476 w 1868123"/>
                <a:gd name="connsiteY10" fmla="*/ 3152077 h 6513187"/>
                <a:gd name="connsiteX11" fmla="*/ 1039027 w 1868123"/>
                <a:gd name="connsiteY11" fmla="*/ 3008254 h 6513187"/>
                <a:gd name="connsiteX12" fmla="*/ 1277051 w 1868123"/>
                <a:gd name="connsiteY12" fmla="*/ 2757680 h 6513187"/>
                <a:gd name="connsiteX13" fmla="*/ 1598094 w 1868123"/>
                <a:gd name="connsiteY13" fmla="*/ 2149422 h 6513187"/>
                <a:gd name="connsiteX14" fmla="*/ 1550057 w 1868123"/>
                <a:gd name="connsiteY14" fmla="*/ 1663421 h 6513187"/>
                <a:gd name="connsiteX15" fmla="*/ 1206439 w 1868123"/>
                <a:gd name="connsiteY15" fmla="*/ 1164509 h 6513187"/>
                <a:gd name="connsiteX16" fmla="*/ 1097163 w 1868123"/>
                <a:gd name="connsiteY16" fmla="*/ 1070887 h 6513187"/>
                <a:gd name="connsiteX17" fmla="*/ 774678 w 1868123"/>
                <a:gd name="connsiteY17" fmla="*/ 812090 h 6513187"/>
                <a:gd name="connsiteX18" fmla="*/ 399394 w 1868123"/>
                <a:gd name="connsiteY18" fmla="*/ 463638 h 6513187"/>
                <a:gd name="connsiteX19" fmla="*/ 208109 w 1868123"/>
                <a:gd name="connsiteY19" fmla="*/ 196836 h 6513187"/>
                <a:gd name="connsiteX20" fmla="*/ 259610 w 1868123"/>
                <a:gd name="connsiteY20" fmla="*/ 19256 h 6513187"/>
                <a:gd name="connsiteX21" fmla="*/ 259610 w 1868123"/>
                <a:gd name="connsiteY21" fmla="*/ 19256 h 6513187"/>
                <a:gd name="connsiteX22" fmla="*/ 425289 w 1868123"/>
                <a:gd name="connsiteY22" fmla="*/ 66644 h 6513187"/>
                <a:gd name="connsiteX23" fmla="*/ 592121 w 1868123"/>
                <a:gd name="connsiteY23" fmla="*/ 299402 h 6513187"/>
                <a:gd name="connsiteX24" fmla="*/ 937255 w 1868123"/>
                <a:gd name="connsiteY24" fmla="*/ 617993 h 6513187"/>
                <a:gd name="connsiteX25" fmla="*/ 1249788 w 1868123"/>
                <a:gd name="connsiteY25" fmla="*/ 868855 h 6513187"/>
                <a:gd name="connsiteX26" fmla="*/ 1385965 w 1868123"/>
                <a:gd name="connsiteY26" fmla="*/ 985992 h 6513187"/>
                <a:gd name="connsiteX27" fmla="*/ 1789523 w 1868123"/>
                <a:gd name="connsiteY27" fmla="*/ 1581122 h 6513187"/>
                <a:gd name="connsiteX28" fmla="*/ 1848164 w 1868123"/>
                <a:gd name="connsiteY28" fmla="*/ 2189164 h 6513187"/>
                <a:gd name="connsiteX29" fmla="*/ 1475404 w 1868123"/>
                <a:gd name="connsiteY29" fmla="*/ 2915064 h 6513187"/>
                <a:gd name="connsiteX30" fmla="*/ 1206511 w 1868123"/>
                <a:gd name="connsiteY30" fmla="*/ 3198167 h 6513187"/>
                <a:gd name="connsiteX31" fmla="*/ 990918 w 1868123"/>
                <a:gd name="connsiteY31" fmla="*/ 3362187 h 6513187"/>
                <a:gd name="connsiteX32" fmla="*/ 891381 w 1868123"/>
                <a:gd name="connsiteY32" fmla="*/ 3431719 h 6513187"/>
                <a:gd name="connsiteX33" fmla="*/ 480827 w 1868123"/>
                <a:gd name="connsiteY33" fmla="*/ 3854175 h 6513187"/>
                <a:gd name="connsiteX34" fmla="*/ 261702 w 1868123"/>
                <a:gd name="connsiteY34" fmla="*/ 4407471 h 6513187"/>
                <a:gd name="connsiteX35" fmla="*/ 357776 w 1868123"/>
                <a:gd name="connsiteY35" fmla="*/ 4919294 h 6513187"/>
                <a:gd name="connsiteX36" fmla="*/ 751958 w 1868123"/>
                <a:gd name="connsiteY36" fmla="*/ 5408973 h 6513187"/>
                <a:gd name="connsiteX37" fmla="*/ 859501 w 1868123"/>
                <a:gd name="connsiteY37" fmla="*/ 5493147 h 6513187"/>
                <a:gd name="connsiteX38" fmla="*/ 1057276 w 1868123"/>
                <a:gd name="connsiteY38" fmla="*/ 5647862 h 6513187"/>
                <a:gd name="connsiteX39" fmla="*/ 1388563 w 1868123"/>
                <a:gd name="connsiteY39" fmla="*/ 5951883 h 6513187"/>
                <a:gd name="connsiteX40" fmla="*/ 1670150 w 1868123"/>
                <a:gd name="connsiteY40" fmla="*/ 6314617 h 6513187"/>
                <a:gd name="connsiteX41" fmla="*/ 1626873 w 1868123"/>
                <a:gd name="connsiteY41" fmla="*/ 6493639 h 6513187"/>
                <a:gd name="connsiteX42" fmla="*/ 1626873 w 1868123"/>
                <a:gd name="connsiteY42" fmla="*/ 6493639 h 6513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868123" h="6513187">
                  <a:moveTo>
                    <a:pt x="1626873" y="6493639"/>
                  </a:moveTo>
                  <a:cubicBezTo>
                    <a:pt x="1568595" y="6527034"/>
                    <a:pt x="1494086" y="6509291"/>
                    <a:pt x="1457877" y="6452670"/>
                  </a:cubicBezTo>
                  <a:cubicBezTo>
                    <a:pt x="1382070" y="6334308"/>
                    <a:pt x="1296886" y="6224456"/>
                    <a:pt x="1203769" y="6124919"/>
                  </a:cubicBezTo>
                  <a:cubicBezTo>
                    <a:pt x="1099977" y="6014058"/>
                    <a:pt x="1000223" y="5930461"/>
                    <a:pt x="894628" y="5841887"/>
                  </a:cubicBezTo>
                  <a:cubicBezTo>
                    <a:pt x="801365" y="5763700"/>
                    <a:pt x="753328" y="5728934"/>
                    <a:pt x="710988" y="5698207"/>
                  </a:cubicBezTo>
                  <a:cubicBezTo>
                    <a:pt x="673915" y="5671376"/>
                    <a:pt x="638932" y="5645987"/>
                    <a:pt x="586279" y="5600474"/>
                  </a:cubicBezTo>
                  <a:cubicBezTo>
                    <a:pt x="463589" y="5494300"/>
                    <a:pt x="258238" y="5316577"/>
                    <a:pt x="126604" y="5022798"/>
                  </a:cubicBezTo>
                  <a:cubicBezTo>
                    <a:pt x="91262" y="4943962"/>
                    <a:pt x="-16136" y="4704063"/>
                    <a:pt x="9253" y="4387203"/>
                  </a:cubicBezTo>
                  <a:cubicBezTo>
                    <a:pt x="35074" y="4064285"/>
                    <a:pt x="182361" y="3844438"/>
                    <a:pt x="270429" y="3713092"/>
                  </a:cubicBezTo>
                  <a:cubicBezTo>
                    <a:pt x="353088" y="3589752"/>
                    <a:pt x="501743" y="3405536"/>
                    <a:pt x="740417" y="3228317"/>
                  </a:cubicBezTo>
                  <a:cubicBezTo>
                    <a:pt x="781313" y="3197951"/>
                    <a:pt x="816007" y="3174654"/>
                    <a:pt x="849476" y="3152077"/>
                  </a:cubicBezTo>
                  <a:cubicBezTo>
                    <a:pt x="909413" y="3111686"/>
                    <a:pt x="961275" y="3076848"/>
                    <a:pt x="1039027" y="3008254"/>
                  </a:cubicBezTo>
                  <a:cubicBezTo>
                    <a:pt x="1125726" y="2931798"/>
                    <a:pt x="1205789" y="2847480"/>
                    <a:pt x="1277051" y="2757680"/>
                  </a:cubicBezTo>
                  <a:cubicBezTo>
                    <a:pt x="1421307" y="2575917"/>
                    <a:pt x="1557631" y="2404179"/>
                    <a:pt x="1598094" y="2149422"/>
                  </a:cubicBezTo>
                  <a:cubicBezTo>
                    <a:pt x="1635747" y="1912697"/>
                    <a:pt x="1571263" y="1725091"/>
                    <a:pt x="1550057" y="1663421"/>
                  </a:cubicBezTo>
                  <a:cubicBezTo>
                    <a:pt x="1469563" y="1429220"/>
                    <a:pt x="1323647" y="1282439"/>
                    <a:pt x="1206439" y="1164509"/>
                  </a:cubicBezTo>
                  <a:cubicBezTo>
                    <a:pt x="1162223" y="1120006"/>
                    <a:pt x="1145850" y="1107672"/>
                    <a:pt x="1097163" y="1070887"/>
                  </a:cubicBezTo>
                  <a:cubicBezTo>
                    <a:pt x="1045087" y="1031577"/>
                    <a:pt x="957955" y="965724"/>
                    <a:pt x="774678" y="812090"/>
                  </a:cubicBezTo>
                  <a:cubicBezTo>
                    <a:pt x="541775" y="616911"/>
                    <a:pt x="468060" y="544206"/>
                    <a:pt x="399394" y="463638"/>
                  </a:cubicBezTo>
                  <a:cubicBezTo>
                    <a:pt x="328563" y="380474"/>
                    <a:pt x="264514" y="291107"/>
                    <a:pt x="208109" y="196836"/>
                  </a:cubicBezTo>
                  <a:cubicBezTo>
                    <a:pt x="170531" y="134012"/>
                    <a:pt x="194406" y="52435"/>
                    <a:pt x="259610" y="19256"/>
                  </a:cubicBezTo>
                  <a:lnTo>
                    <a:pt x="259610" y="19256"/>
                  </a:lnTo>
                  <a:cubicBezTo>
                    <a:pt x="318755" y="-10894"/>
                    <a:pt x="391244" y="9663"/>
                    <a:pt x="425289" y="66644"/>
                  </a:cubicBezTo>
                  <a:cubicBezTo>
                    <a:pt x="474481" y="148942"/>
                    <a:pt x="530380" y="226913"/>
                    <a:pt x="592121" y="299402"/>
                  </a:cubicBezTo>
                  <a:cubicBezTo>
                    <a:pt x="641746" y="357610"/>
                    <a:pt x="698654" y="418053"/>
                    <a:pt x="937255" y="617993"/>
                  </a:cubicBezTo>
                  <a:cubicBezTo>
                    <a:pt x="1115701" y="767515"/>
                    <a:pt x="1196412" y="828463"/>
                    <a:pt x="1249788" y="868855"/>
                  </a:cubicBezTo>
                  <a:cubicBezTo>
                    <a:pt x="1300926" y="907516"/>
                    <a:pt x="1329129" y="928866"/>
                    <a:pt x="1385965" y="985992"/>
                  </a:cubicBezTo>
                  <a:cubicBezTo>
                    <a:pt x="1514354" y="1115101"/>
                    <a:pt x="1690130" y="1291888"/>
                    <a:pt x="1789523" y="1581122"/>
                  </a:cubicBezTo>
                  <a:cubicBezTo>
                    <a:pt x="1859992" y="1786111"/>
                    <a:pt x="1879683" y="1990667"/>
                    <a:pt x="1848164" y="2189164"/>
                  </a:cubicBezTo>
                  <a:cubicBezTo>
                    <a:pt x="1797241" y="2509559"/>
                    <a:pt x="1626297" y="2725006"/>
                    <a:pt x="1475404" y="2915064"/>
                  </a:cubicBezTo>
                  <a:cubicBezTo>
                    <a:pt x="1394837" y="3016548"/>
                    <a:pt x="1304388" y="3111830"/>
                    <a:pt x="1206511" y="3198167"/>
                  </a:cubicBezTo>
                  <a:cubicBezTo>
                    <a:pt x="1116350" y="3277725"/>
                    <a:pt x="1052588" y="3320642"/>
                    <a:pt x="990918" y="3362187"/>
                  </a:cubicBezTo>
                  <a:cubicBezTo>
                    <a:pt x="959758" y="3383177"/>
                    <a:pt x="927589" y="3404815"/>
                    <a:pt x="891381" y="3431719"/>
                  </a:cubicBezTo>
                  <a:cubicBezTo>
                    <a:pt x="681705" y="3587444"/>
                    <a:pt x="552378" y="3747353"/>
                    <a:pt x="480827" y="3854175"/>
                  </a:cubicBezTo>
                  <a:cubicBezTo>
                    <a:pt x="401775" y="3972177"/>
                    <a:pt x="282257" y="4150478"/>
                    <a:pt x="261702" y="4407471"/>
                  </a:cubicBezTo>
                  <a:cubicBezTo>
                    <a:pt x="241506" y="4659704"/>
                    <a:pt x="325968" y="4848320"/>
                    <a:pt x="357776" y="4919294"/>
                  </a:cubicBezTo>
                  <a:cubicBezTo>
                    <a:pt x="466401" y="5161861"/>
                    <a:pt x="638284" y="5310518"/>
                    <a:pt x="751958" y="5408973"/>
                  </a:cubicBezTo>
                  <a:cubicBezTo>
                    <a:pt x="796316" y="5447345"/>
                    <a:pt x="824231" y="5467541"/>
                    <a:pt x="859501" y="5493147"/>
                  </a:cubicBezTo>
                  <a:cubicBezTo>
                    <a:pt x="902994" y="5524667"/>
                    <a:pt x="957163" y="5563904"/>
                    <a:pt x="1057276" y="5647862"/>
                  </a:cubicBezTo>
                  <a:cubicBezTo>
                    <a:pt x="1163954" y="5737301"/>
                    <a:pt x="1274311" y="5829842"/>
                    <a:pt x="1388563" y="5951883"/>
                  </a:cubicBezTo>
                  <a:cubicBezTo>
                    <a:pt x="1491849" y="6062239"/>
                    <a:pt x="1586266" y="6183848"/>
                    <a:pt x="1670150" y="6314617"/>
                  </a:cubicBezTo>
                  <a:cubicBezTo>
                    <a:pt x="1709462" y="6375854"/>
                    <a:pt x="1689985" y="6457502"/>
                    <a:pt x="1626873" y="6493639"/>
                  </a:cubicBezTo>
                  <a:lnTo>
                    <a:pt x="1626873" y="6493639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41D906-E6F7-4E19-A4B9-9C326D0FC92E}"/>
                </a:ext>
              </a:extLst>
            </p:cNvPr>
            <p:cNvSpPr/>
            <p:nvPr/>
          </p:nvSpPr>
          <p:spPr>
            <a:xfrm>
              <a:off x="11037529" y="4783283"/>
              <a:ext cx="660314" cy="96969"/>
            </a:xfrm>
            <a:custGeom>
              <a:avLst/>
              <a:gdLst>
                <a:gd name="connsiteX0" fmla="*/ 953392 w 1031435"/>
                <a:gd name="connsiteY0" fmla="*/ 153201 h 151469"/>
                <a:gd name="connsiteX1" fmla="*/ 5410 w 1031435"/>
                <a:gd name="connsiteY1" fmla="*/ 153201 h 151469"/>
                <a:gd name="connsiteX2" fmla="*/ 5410 w 1031435"/>
                <a:gd name="connsiteY2" fmla="*/ 5410 h 151469"/>
                <a:gd name="connsiteX3" fmla="*/ 953392 w 1031435"/>
                <a:gd name="connsiteY3" fmla="*/ 5410 h 151469"/>
                <a:gd name="connsiteX4" fmla="*/ 1028765 w 1031435"/>
                <a:gd name="connsiteY4" fmla="*/ 79269 h 151469"/>
                <a:gd name="connsiteX5" fmla="*/ 1028765 w 1031435"/>
                <a:gd name="connsiteY5" fmla="*/ 79269 h 151469"/>
                <a:gd name="connsiteX6" fmla="*/ 953392 w 1031435"/>
                <a:gd name="connsiteY6" fmla="*/ 153201 h 151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1435" h="151469">
                  <a:moveTo>
                    <a:pt x="953392" y="153201"/>
                  </a:moveTo>
                  <a:lnTo>
                    <a:pt x="5410" y="153201"/>
                  </a:lnTo>
                  <a:lnTo>
                    <a:pt x="5410" y="5410"/>
                  </a:lnTo>
                  <a:lnTo>
                    <a:pt x="953392" y="5410"/>
                  </a:lnTo>
                  <a:cubicBezTo>
                    <a:pt x="995010" y="5410"/>
                    <a:pt x="1028765" y="38517"/>
                    <a:pt x="1028765" y="79269"/>
                  </a:cubicBezTo>
                  <a:lnTo>
                    <a:pt x="1028765" y="79269"/>
                  </a:lnTo>
                  <a:cubicBezTo>
                    <a:pt x="1028765" y="120166"/>
                    <a:pt x="995010" y="153201"/>
                    <a:pt x="953392" y="15320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73547E7-409B-48A4-853D-5D512BF82DFC}"/>
                </a:ext>
              </a:extLst>
            </p:cNvPr>
            <p:cNvSpPr/>
            <p:nvPr/>
          </p:nvSpPr>
          <p:spPr>
            <a:xfrm>
              <a:off x="10847100" y="5415338"/>
              <a:ext cx="1057427" cy="96969"/>
            </a:xfrm>
            <a:custGeom>
              <a:avLst/>
              <a:gdLst>
                <a:gd name="connsiteX0" fmla="*/ 1574993 w 1651738"/>
                <a:gd name="connsiteY0" fmla="*/ 153201 h 151469"/>
                <a:gd name="connsiteX1" fmla="*/ 5410 w 1651738"/>
                <a:gd name="connsiteY1" fmla="*/ 153201 h 151469"/>
                <a:gd name="connsiteX2" fmla="*/ 5410 w 1651738"/>
                <a:gd name="connsiteY2" fmla="*/ 5410 h 151469"/>
                <a:gd name="connsiteX3" fmla="*/ 1574993 w 1651738"/>
                <a:gd name="connsiteY3" fmla="*/ 5410 h 151469"/>
                <a:gd name="connsiteX4" fmla="*/ 1651089 w 1651738"/>
                <a:gd name="connsiteY4" fmla="*/ 79269 h 151469"/>
                <a:gd name="connsiteX5" fmla="*/ 1651089 w 1651738"/>
                <a:gd name="connsiteY5" fmla="*/ 79269 h 151469"/>
                <a:gd name="connsiteX6" fmla="*/ 1574993 w 1651738"/>
                <a:gd name="connsiteY6" fmla="*/ 153201 h 151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51738" h="151469">
                  <a:moveTo>
                    <a:pt x="1574993" y="153201"/>
                  </a:moveTo>
                  <a:lnTo>
                    <a:pt x="5410" y="153201"/>
                  </a:lnTo>
                  <a:lnTo>
                    <a:pt x="5410" y="5410"/>
                  </a:lnTo>
                  <a:lnTo>
                    <a:pt x="1574993" y="5410"/>
                  </a:lnTo>
                  <a:cubicBezTo>
                    <a:pt x="1617045" y="5410"/>
                    <a:pt x="1651089" y="38516"/>
                    <a:pt x="1651089" y="79269"/>
                  </a:cubicBezTo>
                  <a:lnTo>
                    <a:pt x="1651089" y="79269"/>
                  </a:lnTo>
                  <a:cubicBezTo>
                    <a:pt x="1651089" y="120093"/>
                    <a:pt x="1617045" y="153201"/>
                    <a:pt x="1574993" y="15320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CAFCFFE-8A7A-437C-A6E1-75B83ECB05E5}"/>
                </a:ext>
              </a:extLst>
            </p:cNvPr>
            <p:cNvSpPr/>
            <p:nvPr/>
          </p:nvSpPr>
          <p:spPr>
            <a:xfrm>
              <a:off x="11012547" y="5722822"/>
              <a:ext cx="766519" cy="96969"/>
            </a:xfrm>
            <a:custGeom>
              <a:avLst/>
              <a:gdLst>
                <a:gd name="connsiteX0" fmla="*/ 1111715 w 1197330"/>
                <a:gd name="connsiteY0" fmla="*/ 153201 h 151469"/>
                <a:gd name="connsiteX1" fmla="*/ 5410 w 1197330"/>
                <a:gd name="connsiteY1" fmla="*/ 153201 h 151469"/>
                <a:gd name="connsiteX2" fmla="*/ 5410 w 1197330"/>
                <a:gd name="connsiteY2" fmla="*/ 5410 h 151469"/>
                <a:gd name="connsiteX3" fmla="*/ 1111715 w 1197330"/>
                <a:gd name="connsiteY3" fmla="*/ 5410 h 151469"/>
                <a:gd name="connsiteX4" fmla="*/ 1192931 w 1197330"/>
                <a:gd name="connsiteY4" fmla="*/ 79269 h 151469"/>
                <a:gd name="connsiteX5" fmla="*/ 1192931 w 1197330"/>
                <a:gd name="connsiteY5" fmla="*/ 79269 h 151469"/>
                <a:gd name="connsiteX6" fmla="*/ 1111715 w 1197330"/>
                <a:gd name="connsiteY6" fmla="*/ 153201 h 151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97330" h="151469">
                  <a:moveTo>
                    <a:pt x="1111715" y="153201"/>
                  </a:moveTo>
                  <a:lnTo>
                    <a:pt x="5410" y="153201"/>
                  </a:lnTo>
                  <a:lnTo>
                    <a:pt x="5410" y="5410"/>
                  </a:lnTo>
                  <a:lnTo>
                    <a:pt x="1111715" y="5410"/>
                  </a:lnTo>
                  <a:cubicBezTo>
                    <a:pt x="1156578" y="5410"/>
                    <a:pt x="1192931" y="38517"/>
                    <a:pt x="1192931" y="79269"/>
                  </a:cubicBezTo>
                  <a:lnTo>
                    <a:pt x="1192931" y="79269"/>
                  </a:lnTo>
                  <a:cubicBezTo>
                    <a:pt x="1192931" y="120166"/>
                    <a:pt x="1156578" y="153201"/>
                    <a:pt x="1111715" y="15320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B716AF8-5082-40EA-9537-7BD1CB70999C}"/>
                </a:ext>
              </a:extLst>
            </p:cNvPr>
            <p:cNvSpPr/>
            <p:nvPr/>
          </p:nvSpPr>
          <p:spPr>
            <a:xfrm>
              <a:off x="10867555" y="5099311"/>
              <a:ext cx="1038956" cy="96969"/>
            </a:xfrm>
            <a:custGeom>
              <a:avLst/>
              <a:gdLst>
                <a:gd name="connsiteX0" fmla="*/ 1545277 w 1622887"/>
                <a:gd name="connsiteY0" fmla="*/ 153201 h 151469"/>
                <a:gd name="connsiteX1" fmla="*/ 5410 w 1622887"/>
                <a:gd name="connsiteY1" fmla="*/ 153201 h 151469"/>
                <a:gd name="connsiteX2" fmla="*/ 5410 w 1622887"/>
                <a:gd name="connsiteY2" fmla="*/ 5410 h 151469"/>
                <a:gd name="connsiteX3" fmla="*/ 1545277 w 1622887"/>
                <a:gd name="connsiteY3" fmla="*/ 5410 h 151469"/>
                <a:gd name="connsiteX4" fmla="*/ 1619137 w 1622887"/>
                <a:gd name="connsiteY4" fmla="*/ 79269 h 151469"/>
                <a:gd name="connsiteX5" fmla="*/ 1619137 w 1622887"/>
                <a:gd name="connsiteY5" fmla="*/ 79269 h 151469"/>
                <a:gd name="connsiteX6" fmla="*/ 1545277 w 1622887"/>
                <a:gd name="connsiteY6" fmla="*/ 153201 h 151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22887" h="151469">
                  <a:moveTo>
                    <a:pt x="1545277" y="153201"/>
                  </a:moveTo>
                  <a:lnTo>
                    <a:pt x="5410" y="153201"/>
                  </a:lnTo>
                  <a:lnTo>
                    <a:pt x="5410" y="5410"/>
                  </a:lnTo>
                  <a:lnTo>
                    <a:pt x="1545277" y="5410"/>
                  </a:lnTo>
                  <a:cubicBezTo>
                    <a:pt x="1586101" y="5410"/>
                    <a:pt x="1619137" y="38516"/>
                    <a:pt x="1619137" y="79269"/>
                  </a:cubicBezTo>
                  <a:lnTo>
                    <a:pt x="1619137" y="79269"/>
                  </a:lnTo>
                  <a:cubicBezTo>
                    <a:pt x="1619137" y="120166"/>
                    <a:pt x="1586029" y="153201"/>
                    <a:pt x="1545277" y="15320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8315F4B-2561-466C-8884-AAF9B2DC6894}"/>
                </a:ext>
              </a:extLst>
            </p:cNvPr>
            <p:cNvSpPr/>
            <p:nvPr/>
          </p:nvSpPr>
          <p:spPr>
            <a:xfrm>
              <a:off x="11050827" y="6397637"/>
              <a:ext cx="646462" cy="96969"/>
            </a:xfrm>
            <a:custGeom>
              <a:avLst/>
              <a:gdLst>
                <a:gd name="connsiteX0" fmla="*/ 934134 w 1009796"/>
                <a:gd name="connsiteY0" fmla="*/ 153128 h 151469"/>
                <a:gd name="connsiteX1" fmla="*/ 79269 w 1009796"/>
                <a:gd name="connsiteY1" fmla="*/ 153128 h 151469"/>
                <a:gd name="connsiteX2" fmla="*/ 5410 w 1009796"/>
                <a:gd name="connsiteY2" fmla="*/ 79269 h 151469"/>
                <a:gd name="connsiteX3" fmla="*/ 5410 w 1009796"/>
                <a:gd name="connsiteY3" fmla="*/ 79269 h 151469"/>
                <a:gd name="connsiteX4" fmla="*/ 79269 w 1009796"/>
                <a:gd name="connsiteY4" fmla="*/ 5410 h 151469"/>
                <a:gd name="connsiteX5" fmla="*/ 934134 w 1009796"/>
                <a:gd name="connsiteY5" fmla="*/ 5410 h 151469"/>
                <a:gd name="connsiteX6" fmla="*/ 1007993 w 1009796"/>
                <a:gd name="connsiteY6" fmla="*/ 79269 h 151469"/>
                <a:gd name="connsiteX7" fmla="*/ 1007993 w 1009796"/>
                <a:gd name="connsiteY7" fmla="*/ 79269 h 151469"/>
                <a:gd name="connsiteX8" fmla="*/ 934134 w 1009796"/>
                <a:gd name="connsiteY8" fmla="*/ 153128 h 151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9796" h="151469">
                  <a:moveTo>
                    <a:pt x="934134" y="153128"/>
                  </a:moveTo>
                  <a:lnTo>
                    <a:pt x="79269" y="153128"/>
                  </a:lnTo>
                  <a:cubicBezTo>
                    <a:pt x="38445" y="153128"/>
                    <a:pt x="5410" y="120022"/>
                    <a:pt x="5410" y="79269"/>
                  </a:cubicBezTo>
                  <a:lnTo>
                    <a:pt x="5410" y="79269"/>
                  </a:lnTo>
                  <a:cubicBezTo>
                    <a:pt x="5410" y="38445"/>
                    <a:pt x="38517" y="5410"/>
                    <a:pt x="79269" y="5410"/>
                  </a:cubicBezTo>
                  <a:lnTo>
                    <a:pt x="934134" y="5410"/>
                  </a:lnTo>
                  <a:cubicBezTo>
                    <a:pt x="974958" y="5410"/>
                    <a:pt x="1007993" y="38517"/>
                    <a:pt x="1007993" y="79269"/>
                  </a:cubicBezTo>
                  <a:lnTo>
                    <a:pt x="1007993" y="79269"/>
                  </a:lnTo>
                  <a:cubicBezTo>
                    <a:pt x="1007993" y="120022"/>
                    <a:pt x="974958" y="153128"/>
                    <a:pt x="934134" y="153128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B478673-A2D9-4326-90C4-519BAD45066C}"/>
                </a:ext>
              </a:extLst>
            </p:cNvPr>
            <p:cNvSpPr/>
            <p:nvPr/>
          </p:nvSpPr>
          <p:spPr>
            <a:xfrm>
              <a:off x="10860398" y="7029691"/>
              <a:ext cx="1025104" cy="96969"/>
            </a:xfrm>
            <a:custGeom>
              <a:avLst/>
              <a:gdLst>
                <a:gd name="connsiteX0" fmla="*/ 1602980 w 1601248"/>
                <a:gd name="connsiteY0" fmla="*/ 153128 h 151469"/>
                <a:gd name="connsiteX1" fmla="*/ 79269 w 1601248"/>
                <a:gd name="connsiteY1" fmla="*/ 153128 h 151469"/>
                <a:gd name="connsiteX2" fmla="*/ 5410 w 1601248"/>
                <a:gd name="connsiteY2" fmla="*/ 79269 h 151469"/>
                <a:gd name="connsiteX3" fmla="*/ 5410 w 1601248"/>
                <a:gd name="connsiteY3" fmla="*/ 79269 h 151469"/>
                <a:gd name="connsiteX4" fmla="*/ 79269 w 1601248"/>
                <a:gd name="connsiteY4" fmla="*/ 5410 h 151469"/>
                <a:gd name="connsiteX5" fmla="*/ 1602980 w 1601248"/>
                <a:gd name="connsiteY5" fmla="*/ 5410 h 151469"/>
                <a:gd name="connsiteX6" fmla="*/ 1602980 w 1601248"/>
                <a:gd name="connsiteY6" fmla="*/ 153128 h 151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1248" h="151469">
                  <a:moveTo>
                    <a:pt x="1602980" y="153128"/>
                  </a:moveTo>
                  <a:lnTo>
                    <a:pt x="79269" y="153128"/>
                  </a:lnTo>
                  <a:cubicBezTo>
                    <a:pt x="38445" y="153128"/>
                    <a:pt x="5410" y="120022"/>
                    <a:pt x="5410" y="79269"/>
                  </a:cubicBezTo>
                  <a:lnTo>
                    <a:pt x="5410" y="79269"/>
                  </a:lnTo>
                  <a:cubicBezTo>
                    <a:pt x="5410" y="38445"/>
                    <a:pt x="38517" y="5410"/>
                    <a:pt x="79269" y="5410"/>
                  </a:cubicBezTo>
                  <a:lnTo>
                    <a:pt x="1602980" y="5410"/>
                  </a:lnTo>
                  <a:lnTo>
                    <a:pt x="1602980" y="153128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C235AE3-22EB-43E1-B170-15280789C2F3}"/>
                </a:ext>
              </a:extLst>
            </p:cNvPr>
            <p:cNvSpPr/>
            <p:nvPr/>
          </p:nvSpPr>
          <p:spPr>
            <a:xfrm>
              <a:off x="11025892" y="7337176"/>
              <a:ext cx="697255" cy="96969"/>
            </a:xfrm>
            <a:custGeom>
              <a:avLst/>
              <a:gdLst>
                <a:gd name="connsiteX0" fmla="*/ 1086035 w 1089137"/>
                <a:gd name="connsiteY0" fmla="*/ 153128 h 151469"/>
                <a:gd name="connsiteX1" fmla="*/ 79269 w 1089137"/>
                <a:gd name="connsiteY1" fmla="*/ 153128 h 151469"/>
                <a:gd name="connsiteX2" fmla="*/ 5410 w 1089137"/>
                <a:gd name="connsiteY2" fmla="*/ 79269 h 151469"/>
                <a:gd name="connsiteX3" fmla="*/ 5410 w 1089137"/>
                <a:gd name="connsiteY3" fmla="*/ 79269 h 151469"/>
                <a:gd name="connsiteX4" fmla="*/ 79269 w 1089137"/>
                <a:gd name="connsiteY4" fmla="*/ 5410 h 151469"/>
                <a:gd name="connsiteX5" fmla="*/ 1086035 w 1089137"/>
                <a:gd name="connsiteY5" fmla="*/ 5410 h 151469"/>
                <a:gd name="connsiteX6" fmla="*/ 1086035 w 1089137"/>
                <a:gd name="connsiteY6" fmla="*/ 153128 h 151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89137" h="151469">
                  <a:moveTo>
                    <a:pt x="1086035" y="153128"/>
                  </a:moveTo>
                  <a:lnTo>
                    <a:pt x="79269" y="153128"/>
                  </a:lnTo>
                  <a:cubicBezTo>
                    <a:pt x="38443" y="153128"/>
                    <a:pt x="5410" y="120022"/>
                    <a:pt x="5410" y="79269"/>
                  </a:cubicBezTo>
                  <a:lnTo>
                    <a:pt x="5410" y="79269"/>
                  </a:lnTo>
                  <a:cubicBezTo>
                    <a:pt x="5410" y="38445"/>
                    <a:pt x="38515" y="5410"/>
                    <a:pt x="79269" y="5410"/>
                  </a:cubicBezTo>
                  <a:lnTo>
                    <a:pt x="1086035" y="5410"/>
                  </a:lnTo>
                  <a:lnTo>
                    <a:pt x="1086035" y="153128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2293038-3165-4D88-9DDA-AE0F7BF874AE}"/>
                </a:ext>
              </a:extLst>
            </p:cNvPr>
            <p:cNvSpPr/>
            <p:nvPr/>
          </p:nvSpPr>
          <p:spPr>
            <a:xfrm>
              <a:off x="10880807" y="6713664"/>
              <a:ext cx="1038956" cy="96969"/>
            </a:xfrm>
            <a:custGeom>
              <a:avLst/>
              <a:gdLst>
                <a:gd name="connsiteX0" fmla="*/ 1545277 w 1622887"/>
                <a:gd name="connsiteY0" fmla="*/ 153128 h 151469"/>
                <a:gd name="connsiteX1" fmla="*/ 79269 w 1622887"/>
                <a:gd name="connsiteY1" fmla="*/ 153128 h 151469"/>
                <a:gd name="connsiteX2" fmla="*/ 5410 w 1622887"/>
                <a:gd name="connsiteY2" fmla="*/ 79269 h 151469"/>
                <a:gd name="connsiteX3" fmla="*/ 5410 w 1622887"/>
                <a:gd name="connsiteY3" fmla="*/ 79269 h 151469"/>
                <a:gd name="connsiteX4" fmla="*/ 79269 w 1622887"/>
                <a:gd name="connsiteY4" fmla="*/ 5410 h 151469"/>
                <a:gd name="connsiteX5" fmla="*/ 1545277 w 1622887"/>
                <a:gd name="connsiteY5" fmla="*/ 5410 h 151469"/>
                <a:gd name="connsiteX6" fmla="*/ 1619137 w 1622887"/>
                <a:gd name="connsiteY6" fmla="*/ 79269 h 151469"/>
                <a:gd name="connsiteX7" fmla="*/ 1619137 w 1622887"/>
                <a:gd name="connsiteY7" fmla="*/ 79269 h 151469"/>
                <a:gd name="connsiteX8" fmla="*/ 1545277 w 1622887"/>
                <a:gd name="connsiteY8" fmla="*/ 153128 h 151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2887" h="151469">
                  <a:moveTo>
                    <a:pt x="1545277" y="153128"/>
                  </a:moveTo>
                  <a:lnTo>
                    <a:pt x="79269" y="153128"/>
                  </a:lnTo>
                  <a:cubicBezTo>
                    <a:pt x="38445" y="153128"/>
                    <a:pt x="5410" y="120022"/>
                    <a:pt x="5410" y="79269"/>
                  </a:cubicBezTo>
                  <a:lnTo>
                    <a:pt x="5410" y="79269"/>
                  </a:lnTo>
                  <a:cubicBezTo>
                    <a:pt x="5410" y="38445"/>
                    <a:pt x="38517" y="5410"/>
                    <a:pt x="79269" y="5410"/>
                  </a:cubicBezTo>
                  <a:lnTo>
                    <a:pt x="1545277" y="5410"/>
                  </a:lnTo>
                  <a:cubicBezTo>
                    <a:pt x="1586103" y="5410"/>
                    <a:pt x="1619137" y="38517"/>
                    <a:pt x="1619137" y="79269"/>
                  </a:cubicBezTo>
                  <a:lnTo>
                    <a:pt x="1619137" y="79269"/>
                  </a:lnTo>
                  <a:cubicBezTo>
                    <a:pt x="1619209" y="120022"/>
                    <a:pt x="1586103" y="153128"/>
                    <a:pt x="1545277" y="153128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2B01E6A-B045-4D5C-A4BF-FB729671390B}"/>
                </a:ext>
              </a:extLst>
            </p:cNvPr>
            <p:cNvSpPr/>
            <p:nvPr/>
          </p:nvSpPr>
          <p:spPr>
            <a:xfrm>
              <a:off x="10786438" y="4051741"/>
              <a:ext cx="1195954" cy="4169678"/>
            </a:xfrm>
            <a:custGeom>
              <a:avLst/>
              <a:gdLst>
                <a:gd name="connsiteX0" fmla="*/ 241318 w 1868123"/>
                <a:gd name="connsiteY0" fmla="*/ 6493607 h 6513187"/>
                <a:gd name="connsiteX1" fmla="*/ 241318 w 1868123"/>
                <a:gd name="connsiteY1" fmla="*/ 6493607 h 6513187"/>
                <a:gd name="connsiteX2" fmla="*/ 197969 w 1868123"/>
                <a:gd name="connsiteY2" fmla="*/ 6314585 h 6513187"/>
                <a:gd name="connsiteX3" fmla="*/ 479558 w 1868123"/>
                <a:gd name="connsiteY3" fmla="*/ 5951851 h 6513187"/>
                <a:gd name="connsiteX4" fmla="*/ 810843 w 1868123"/>
                <a:gd name="connsiteY4" fmla="*/ 5647830 h 6513187"/>
                <a:gd name="connsiteX5" fmla="*/ 1008620 w 1868123"/>
                <a:gd name="connsiteY5" fmla="*/ 5493115 h 6513187"/>
                <a:gd name="connsiteX6" fmla="*/ 1116163 w 1868123"/>
                <a:gd name="connsiteY6" fmla="*/ 5408941 h 6513187"/>
                <a:gd name="connsiteX7" fmla="*/ 1510343 w 1868123"/>
                <a:gd name="connsiteY7" fmla="*/ 4919262 h 6513187"/>
                <a:gd name="connsiteX8" fmla="*/ 1606419 w 1868123"/>
                <a:gd name="connsiteY8" fmla="*/ 4407439 h 6513187"/>
                <a:gd name="connsiteX9" fmla="*/ 1387294 w 1868123"/>
                <a:gd name="connsiteY9" fmla="*/ 3854143 h 6513187"/>
                <a:gd name="connsiteX10" fmla="*/ 976738 w 1868123"/>
                <a:gd name="connsiteY10" fmla="*/ 3431687 h 6513187"/>
                <a:gd name="connsiteX11" fmla="*/ 877202 w 1868123"/>
                <a:gd name="connsiteY11" fmla="*/ 3362155 h 6513187"/>
                <a:gd name="connsiteX12" fmla="*/ 661610 w 1868123"/>
                <a:gd name="connsiteY12" fmla="*/ 3198136 h 6513187"/>
                <a:gd name="connsiteX13" fmla="*/ 392715 w 1868123"/>
                <a:gd name="connsiteY13" fmla="*/ 2915032 h 6513187"/>
                <a:gd name="connsiteX14" fmla="*/ 19956 w 1868123"/>
                <a:gd name="connsiteY14" fmla="*/ 2189132 h 6513187"/>
                <a:gd name="connsiteX15" fmla="*/ 78668 w 1868123"/>
                <a:gd name="connsiteY15" fmla="*/ 1581091 h 6513187"/>
                <a:gd name="connsiteX16" fmla="*/ 482155 w 1868123"/>
                <a:gd name="connsiteY16" fmla="*/ 985960 h 6513187"/>
                <a:gd name="connsiteX17" fmla="*/ 618333 w 1868123"/>
                <a:gd name="connsiteY17" fmla="*/ 868824 h 6513187"/>
                <a:gd name="connsiteX18" fmla="*/ 930865 w 1868123"/>
                <a:gd name="connsiteY18" fmla="*/ 617961 h 6513187"/>
                <a:gd name="connsiteX19" fmla="*/ 1275998 w 1868123"/>
                <a:gd name="connsiteY19" fmla="*/ 299370 h 6513187"/>
                <a:gd name="connsiteX20" fmla="*/ 1442904 w 1868123"/>
                <a:gd name="connsiteY20" fmla="*/ 66612 h 6513187"/>
                <a:gd name="connsiteX21" fmla="*/ 1608583 w 1868123"/>
                <a:gd name="connsiteY21" fmla="*/ 19224 h 6513187"/>
                <a:gd name="connsiteX22" fmla="*/ 1608583 w 1868123"/>
                <a:gd name="connsiteY22" fmla="*/ 19224 h 6513187"/>
                <a:gd name="connsiteX23" fmla="*/ 1660082 w 1868123"/>
                <a:gd name="connsiteY23" fmla="*/ 196804 h 6513187"/>
                <a:gd name="connsiteX24" fmla="*/ 1468799 w 1868123"/>
                <a:gd name="connsiteY24" fmla="*/ 463606 h 6513187"/>
                <a:gd name="connsiteX25" fmla="*/ 1093515 w 1868123"/>
                <a:gd name="connsiteY25" fmla="*/ 812058 h 6513187"/>
                <a:gd name="connsiteX26" fmla="*/ 771028 w 1868123"/>
                <a:gd name="connsiteY26" fmla="*/ 1070855 h 6513187"/>
                <a:gd name="connsiteX27" fmla="*/ 661754 w 1868123"/>
                <a:gd name="connsiteY27" fmla="*/ 1164477 h 6513187"/>
                <a:gd name="connsiteX28" fmla="*/ 318136 w 1868123"/>
                <a:gd name="connsiteY28" fmla="*/ 1663317 h 6513187"/>
                <a:gd name="connsiteX29" fmla="*/ 270097 w 1868123"/>
                <a:gd name="connsiteY29" fmla="*/ 2149318 h 6513187"/>
                <a:gd name="connsiteX30" fmla="*/ 591140 w 1868123"/>
                <a:gd name="connsiteY30" fmla="*/ 2757576 h 6513187"/>
                <a:gd name="connsiteX31" fmla="*/ 829236 w 1868123"/>
                <a:gd name="connsiteY31" fmla="*/ 3008150 h 6513187"/>
                <a:gd name="connsiteX32" fmla="*/ 1018789 w 1868123"/>
                <a:gd name="connsiteY32" fmla="*/ 3151974 h 6513187"/>
                <a:gd name="connsiteX33" fmla="*/ 1127848 w 1868123"/>
                <a:gd name="connsiteY33" fmla="*/ 3228213 h 6513187"/>
                <a:gd name="connsiteX34" fmla="*/ 1597836 w 1868123"/>
                <a:gd name="connsiteY34" fmla="*/ 3712988 h 6513187"/>
                <a:gd name="connsiteX35" fmla="*/ 1859012 w 1868123"/>
                <a:gd name="connsiteY35" fmla="*/ 4387099 h 6513187"/>
                <a:gd name="connsiteX36" fmla="*/ 1741587 w 1868123"/>
                <a:gd name="connsiteY36" fmla="*/ 5022622 h 6513187"/>
                <a:gd name="connsiteX37" fmla="*/ 1282058 w 1868123"/>
                <a:gd name="connsiteY37" fmla="*/ 5600153 h 6513187"/>
                <a:gd name="connsiteX38" fmla="*/ 1157275 w 1868123"/>
                <a:gd name="connsiteY38" fmla="*/ 5698031 h 6513187"/>
                <a:gd name="connsiteX39" fmla="*/ 973637 w 1868123"/>
                <a:gd name="connsiteY39" fmla="*/ 5841711 h 6513187"/>
                <a:gd name="connsiteX40" fmla="*/ 664496 w 1868123"/>
                <a:gd name="connsiteY40" fmla="*/ 6124743 h 6513187"/>
                <a:gd name="connsiteX41" fmla="*/ 410386 w 1868123"/>
                <a:gd name="connsiteY41" fmla="*/ 6452494 h 6513187"/>
                <a:gd name="connsiteX42" fmla="*/ 241318 w 1868123"/>
                <a:gd name="connsiteY42" fmla="*/ 6493607 h 6513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868123" h="6513187">
                  <a:moveTo>
                    <a:pt x="241318" y="6493607"/>
                  </a:moveTo>
                  <a:lnTo>
                    <a:pt x="241318" y="6493607"/>
                  </a:lnTo>
                  <a:cubicBezTo>
                    <a:pt x="178206" y="6457471"/>
                    <a:pt x="158731" y="6375822"/>
                    <a:pt x="197969" y="6314585"/>
                  </a:cubicBezTo>
                  <a:cubicBezTo>
                    <a:pt x="281855" y="6183816"/>
                    <a:pt x="376270" y="6062136"/>
                    <a:pt x="479558" y="5951851"/>
                  </a:cubicBezTo>
                  <a:cubicBezTo>
                    <a:pt x="593810" y="5829810"/>
                    <a:pt x="704167" y="5737342"/>
                    <a:pt x="810843" y="5647830"/>
                  </a:cubicBezTo>
                  <a:cubicBezTo>
                    <a:pt x="910958" y="5563873"/>
                    <a:pt x="965126" y="5524635"/>
                    <a:pt x="1008620" y="5493115"/>
                  </a:cubicBezTo>
                  <a:cubicBezTo>
                    <a:pt x="1043962" y="5467581"/>
                    <a:pt x="1071804" y="5447385"/>
                    <a:pt x="1116163" y="5408941"/>
                  </a:cubicBezTo>
                  <a:cubicBezTo>
                    <a:pt x="1229981" y="5310486"/>
                    <a:pt x="1401792" y="5161757"/>
                    <a:pt x="1510343" y="4919262"/>
                  </a:cubicBezTo>
                  <a:cubicBezTo>
                    <a:pt x="1542153" y="4848288"/>
                    <a:pt x="1626615" y="4659744"/>
                    <a:pt x="1606419" y="4407439"/>
                  </a:cubicBezTo>
                  <a:cubicBezTo>
                    <a:pt x="1585863" y="4150446"/>
                    <a:pt x="1466346" y="3972145"/>
                    <a:pt x="1387294" y="3854143"/>
                  </a:cubicBezTo>
                  <a:cubicBezTo>
                    <a:pt x="1315669" y="3747321"/>
                    <a:pt x="1186343" y="3587268"/>
                    <a:pt x="976738" y="3431687"/>
                  </a:cubicBezTo>
                  <a:cubicBezTo>
                    <a:pt x="940529" y="3404783"/>
                    <a:pt x="908361" y="3383145"/>
                    <a:pt x="877202" y="3362155"/>
                  </a:cubicBezTo>
                  <a:cubicBezTo>
                    <a:pt x="815532" y="3320610"/>
                    <a:pt x="751698" y="3277693"/>
                    <a:pt x="661610" y="3198136"/>
                  </a:cubicBezTo>
                  <a:cubicBezTo>
                    <a:pt x="563659" y="3111726"/>
                    <a:pt x="473212" y="3016444"/>
                    <a:pt x="392715" y="2915032"/>
                  </a:cubicBezTo>
                  <a:cubicBezTo>
                    <a:pt x="241895" y="2724974"/>
                    <a:pt x="70879" y="2509454"/>
                    <a:pt x="19956" y="2189132"/>
                  </a:cubicBezTo>
                  <a:cubicBezTo>
                    <a:pt x="-11564" y="1990708"/>
                    <a:pt x="8200" y="1786151"/>
                    <a:pt x="78668" y="1581091"/>
                  </a:cubicBezTo>
                  <a:cubicBezTo>
                    <a:pt x="178061" y="1291856"/>
                    <a:pt x="353839" y="1115070"/>
                    <a:pt x="482155" y="985960"/>
                  </a:cubicBezTo>
                  <a:cubicBezTo>
                    <a:pt x="538992" y="928834"/>
                    <a:pt x="567195" y="907484"/>
                    <a:pt x="618333" y="868824"/>
                  </a:cubicBezTo>
                  <a:cubicBezTo>
                    <a:pt x="671709" y="828432"/>
                    <a:pt x="752420" y="767483"/>
                    <a:pt x="930865" y="617961"/>
                  </a:cubicBezTo>
                  <a:cubicBezTo>
                    <a:pt x="1169466" y="418021"/>
                    <a:pt x="1226447" y="357578"/>
                    <a:pt x="1275998" y="299370"/>
                  </a:cubicBezTo>
                  <a:cubicBezTo>
                    <a:pt x="1337813" y="226881"/>
                    <a:pt x="1393640" y="148910"/>
                    <a:pt x="1442904" y="66612"/>
                  </a:cubicBezTo>
                  <a:cubicBezTo>
                    <a:pt x="1476949" y="9631"/>
                    <a:pt x="1549510" y="-10854"/>
                    <a:pt x="1608583" y="19224"/>
                  </a:cubicBezTo>
                  <a:lnTo>
                    <a:pt x="1608583" y="19224"/>
                  </a:lnTo>
                  <a:cubicBezTo>
                    <a:pt x="1673787" y="52475"/>
                    <a:pt x="1697662" y="134052"/>
                    <a:pt x="1660082" y="196804"/>
                  </a:cubicBezTo>
                  <a:cubicBezTo>
                    <a:pt x="1603679" y="291076"/>
                    <a:pt x="1539628" y="380442"/>
                    <a:pt x="1468799" y="463606"/>
                  </a:cubicBezTo>
                  <a:cubicBezTo>
                    <a:pt x="1400133" y="544246"/>
                    <a:pt x="1326488" y="616951"/>
                    <a:pt x="1093515" y="812058"/>
                  </a:cubicBezTo>
                  <a:cubicBezTo>
                    <a:pt x="910164" y="965692"/>
                    <a:pt x="823034" y="1031473"/>
                    <a:pt x="771028" y="1070855"/>
                  </a:cubicBezTo>
                  <a:cubicBezTo>
                    <a:pt x="722341" y="1107640"/>
                    <a:pt x="705970" y="1120046"/>
                    <a:pt x="661754" y="1164477"/>
                  </a:cubicBezTo>
                  <a:cubicBezTo>
                    <a:pt x="544546" y="1282407"/>
                    <a:pt x="398630" y="1429116"/>
                    <a:pt x="318136" y="1663317"/>
                  </a:cubicBezTo>
                  <a:cubicBezTo>
                    <a:pt x="296929" y="1724987"/>
                    <a:pt x="232446" y="1912593"/>
                    <a:pt x="270097" y="2149318"/>
                  </a:cubicBezTo>
                  <a:cubicBezTo>
                    <a:pt x="310562" y="2404075"/>
                    <a:pt x="446811" y="2575740"/>
                    <a:pt x="591140" y="2757576"/>
                  </a:cubicBezTo>
                  <a:cubicBezTo>
                    <a:pt x="662332" y="2847303"/>
                    <a:pt x="742465" y="2931621"/>
                    <a:pt x="829236" y="3008150"/>
                  </a:cubicBezTo>
                  <a:cubicBezTo>
                    <a:pt x="906990" y="3076744"/>
                    <a:pt x="958778" y="3111582"/>
                    <a:pt x="1018789" y="3151974"/>
                  </a:cubicBezTo>
                  <a:cubicBezTo>
                    <a:pt x="1052258" y="3174550"/>
                    <a:pt x="1086950" y="3197847"/>
                    <a:pt x="1127848" y="3228213"/>
                  </a:cubicBezTo>
                  <a:cubicBezTo>
                    <a:pt x="1366520" y="3405361"/>
                    <a:pt x="1515177" y="3589648"/>
                    <a:pt x="1597836" y="3712988"/>
                  </a:cubicBezTo>
                  <a:cubicBezTo>
                    <a:pt x="1685904" y="3844333"/>
                    <a:pt x="1833190" y="4064180"/>
                    <a:pt x="1859012" y="4387099"/>
                  </a:cubicBezTo>
                  <a:cubicBezTo>
                    <a:pt x="1884402" y="4704031"/>
                    <a:pt x="1776931" y="4943858"/>
                    <a:pt x="1741587" y="5022622"/>
                  </a:cubicBezTo>
                  <a:cubicBezTo>
                    <a:pt x="1610025" y="5316329"/>
                    <a:pt x="1404748" y="5493981"/>
                    <a:pt x="1282058" y="5600153"/>
                  </a:cubicBezTo>
                  <a:cubicBezTo>
                    <a:pt x="1229259" y="5645810"/>
                    <a:pt x="1194278" y="5671200"/>
                    <a:pt x="1157275" y="5698031"/>
                  </a:cubicBezTo>
                  <a:cubicBezTo>
                    <a:pt x="1114865" y="5728758"/>
                    <a:pt x="1066898" y="5763524"/>
                    <a:pt x="973637" y="5841711"/>
                  </a:cubicBezTo>
                  <a:cubicBezTo>
                    <a:pt x="868042" y="5930213"/>
                    <a:pt x="768288" y="6013881"/>
                    <a:pt x="664496" y="6124743"/>
                  </a:cubicBezTo>
                  <a:cubicBezTo>
                    <a:pt x="571377" y="6224280"/>
                    <a:pt x="486193" y="6334131"/>
                    <a:pt x="410386" y="6452494"/>
                  </a:cubicBezTo>
                  <a:cubicBezTo>
                    <a:pt x="374179" y="6509259"/>
                    <a:pt x="299598" y="6527002"/>
                    <a:pt x="241318" y="649360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F4FDC1B-DB43-4FE6-8D73-62C150A44998}"/>
                </a:ext>
              </a:extLst>
            </p:cNvPr>
            <p:cNvSpPr/>
            <p:nvPr/>
          </p:nvSpPr>
          <p:spPr>
            <a:xfrm>
              <a:off x="2702893" y="3920959"/>
              <a:ext cx="1819328" cy="2687434"/>
            </a:xfrm>
            <a:custGeom>
              <a:avLst/>
              <a:gdLst>
                <a:gd name="connsiteX0" fmla="*/ 2803827 w 2841855"/>
                <a:gd name="connsiteY0" fmla="*/ 2274696 h 4197868"/>
                <a:gd name="connsiteX1" fmla="*/ 2174075 w 2841855"/>
                <a:gd name="connsiteY1" fmla="*/ 1915208 h 4197868"/>
                <a:gd name="connsiteX2" fmla="*/ 2138804 w 2841855"/>
                <a:gd name="connsiteY2" fmla="*/ 1854476 h 4197868"/>
                <a:gd name="connsiteX3" fmla="*/ 2138804 w 2841855"/>
                <a:gd name="connsiteY3" fmla="*/ 1132328 h 4197868"/>
                <a:gd name="connsiteX4" fmla="*/ 2172993 w 2841855"/>
                <a:gd name="connsiteY4" fmla="*/ 1072245 h 4197868"/>
                <a:gd name="connsiteX5" fmla="*/ 2685393 w 2841855"/>
                <a:gd name="connsiteY5" fmla="*/ 767647 h 4197868"/>
                <a:gd name="connsiteX6" fmla="*/ 2709700 w 2841855"/>
                <a:gd name="connsiteY6" fmla="*/ 671716 h 4197868"/>
                <a:gd name="connsiteX7" fmla="*/ 2709412 w 2841855"/>
                <a:gd name="connsiteY7" fmla="*/ 671211 h 4197868"/>
                <a:gd name="connsiteX8" fmla="*/ 2613769 w 2841855"/>
                <a:gd name="connsiteY8" fmla="*/ 646976 h 4197868"/>
                <a:gd name="connsiteX9" fmla="*/ 2089396 w 2841855"/>
                <a:gd name="connsiteY9" fmla="*/ 958065 h 4197868"/>
                <a:gd name="connsiteX10" fmla="*/ 2019216 w 2841855"/>
                <a:gd name="connsiteY10" fmla="*/ 958715 h 4197868"/>
                <a:gd name="connsiteX11" fmla="*/ 1457120 w 2841855"/>
                <a:gd name="connsiteY11" fmla="*/ 639186 h 4197868"/>
                <a:gd name="connsiteX12" fmla="*/ 1421777 w 2841855"/>
                <a:gd name="connsiteY12" fmla="*/ 578454 h 4197868"/>
                <a:gd name="connsiteX13" fmla="*/ 1421777 w 2841855"/>
                <a:gd name="connsiteY13" fmla="*/ 73989 h 4197868"/>
                <a:gd name="connsiteX14" fmla="*/ 1351884 w 2841855"/>
                <a:gd name="connsiteY14" fmla="*/ 4096 h 4197868"/>
                <a:gd name="connsiteX15" fmla="*/ 1351596 w 2841855"/>
                <a:gd name="connsiteY15" fmla="*/ 4096 h 4197868"/>
                <a:gd name="connsiteX16" fmla="*/ 1281703 w 2841855"/>
                <a:gd name="connsiteY16" fmla="*/ 73989 h 4197868"/>
                <a:gd name="connsiteX17" fmla="*/ 1281703 w 2841855"/>
                <a:gd name="connsiteY17" fmla="*/ 592447 h 4197868"/>
                <a:gd name="connsiteX18" fmla="*/ 1246433 w 2841855"/>
                <a:gd name="connsiteY18" fmla="*/ 653179 h 4197868"/>
                <a:gd name="connsiteX19" fmla="*/ 627932 w 2841855"/>
                <a:gd name="connsiteY19" fmla="*/ 1005742 h 4197868"/>
                <a:gd name="connsiteX20" fmla="*/ 592661 w 2841855"/>
                <a:gd name="connsiteY20" fmla="*/ 1066474 h 4197868"/>
                <a:gd name="connsiteX21" fmla="*/ 592661 w 2841855"/>
                <a:gd name="connsiteY21" fmla="*/ 1856712 h 4197868"/>
                <a:gd name="connsiteX22" fmla="*/ 558400 w 2841855"/>
                <a:gd name="connsiteY22" fmla="*/ 1916868 h 4197868"/>
                <a:gd name="connsiteX23" fmla="*/ 38355 w 2841855"/>
                <a:gd name="connsiteY23" fmla="*/ 2225072 h 4197868"/>
                <a:gd name="connsiteX24" fmla="*/ 13831 w 2841855"/>
                <a:gd name="connsiteY24" fmla="*/ 2320714 h 4197868"/>
                <a:gd name="connsiteX25" fmla="*/ 13831 w 2841855"/>
                <a:gd name="connsiteY25" fmla="*/ 2320714 h 4197868"/>
                <a:gd name="connsiteX26" fmla="*/ 109690 w 2841855"/>
                <a:gd name="connsiteY26" fmla="*/ 2345310 h 4197868"/>
                <a:gd name="connsiteX27" fmla="*/ 639689 w 2841855"/>
                <a:gd name="connsiteY27" fmla="*/ 2030397 h 4197868"/>
                <a:gd name="connsiteX28" fmla="*/ 709942 w 2841855"/>
                <a:gd name="connsiteY28" fmla="*/ 2029748 h 4197868"/>
                <a:gd name="connsiteX29" fmla="*/ 1257612 w 2841855"/>
                <a:gd name="connsiteY29" fmla="*/ 2341559 h 4197868"/>
                <a:gd name="connsiteX30" fmla="*/ 1292955 w 2841855"/>
                <a:gd name="connsiteY30" fmla="*/ 2402291 h 4197868"/>
                <a:gd name="connsiteX31" fmla="*/ 1292955 w 2841855"/>
                <a:gd name="connsiteY31" fmla="*/ 3083471 h 4197868"/>
                <a:gd name="connsiteX32" fmla="*/ 1258766 w 2841855"/>
                <a:gd name="connsiteY32" fmla="*/ 3143554 h 4197868"/>
                <a:gd name="connsiteX33" fmla="*/ 740164 w 2841855"/>
                <a:gd name="connsiteY33" fmla="*/ 3451614 h 4197868"/>
                <a:gd name="connsiteX34" fmla="*/ 715784 w 2841855"/>
                <a:gd name="connsiteY34" fmla="*/ 3547472 h 4197868"/>
                <a:gd name="connsiteX35" fmla="*/ 716001 w 2841855"/>
                <a:gd name="connsiteY35" fmla="*/ 3547833 h 4197868"/>
                <a:gd name="connsiteX36" fmla="*/ 811715 w 2841855"/>
                <a:gd name="connsiteY36" fmla="*/ 3572140 h 4197868"/>
                <a:gd name="connsiteX37" fmla="*/ 1306371 w 2841855"/>
                <a:gd name="connsiteY37" fmla="*/ 3278650 h 4197868"/>
                <a:gd name="connsiteX38" fmla="*/ 1376552 w 2841855"/>
                <a:gd name="connsiteY38" fmla="*/ 3278001 h 4197868"/>
                <a:gd name="connsiteX39" fmla="*/ 1957834 w 2841855"/>
                <a:gd name="connsiteY39" fmla="*/ 3608493 h 4197868"/>
                <a:gd name="connsiteX40" fmla="*/ 1993177 w 2841855"/>
                <a:gd name="connsiteY40" fmla="*/ 3669225 h 4197868"/>
                <a:gd name="connsiteX41" fmla="*/ 1993177 w 2841855"/>
                <a:gd name="connsiteY41" fmla="*/ 4130269 h 4197868"/>
                <a:gd name="connsiteX42" fmla="*/ 2063069 w 2841855"/>
                <a:gd name="connsiteY42" fmla="*/ 4200162 h 4197868"/>
                <a:gd name="connsiteX43" fmla="*/ 2063358 w 2841855"/>
                <a:gd name="connsiteY43" fmla="*/ 4200162 h 4197868"/>
                <a:gd name="connsiteX44" fmla="*/ 2133250 w 2841855"/>
                <a:gd name="connsiteY44" fmla="*/ 4130269 h 4197868"/>
                <a:gd name="connsiteX45" fmla="*/ 2133250 w 2841855"/>
                <a:gd name="connsiteY45" fmla="*/ 3673408 h 4197868"/>
                <a:gd name="connsiteX46" fmla="*/ 2168593 w 2841855"/>
                <a:gd name="connsiteY46" fmla="*/ 3612677 h 4197868"/>
                <a:gd name="connsiteX47" fmla="*/ 2803827 w 2841855"/>
                <a:gd name="connsiteY47" fmla="*/ 3251097 h 4197868"/>
                <a:gd name="connsiteX48" fmla="*/ 2839170 w 2841855"/>
                <a:gd name="connsiteY48" fmla="*/ 3190365 h 4197868"/>
                <a:gd name="connsiteX49" fmla="*/ 2839170 w 2841855"/>
                <a:gd name="connsiteY49" fmla="*/ 2335428 h 4197868"/>
                <a:gd name="connsiteX50" fmla="*/ 2803827 w 2841855"/>
                <a:gd name="connsiteY50" fmla="*/ 2274696 h 4197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841855" h="4197868">
                  <a:moveTo>
                    <a:pt x="2803827" y="2274696"/>
                  </a:moveTo>
                  <a:lnTo>
                    <a:pt x="2174075" y="1915208"/>
                  </a:lnTo>
                  <a:cubicBezTo>
                    <a:pt x="2152292" y="1902802"/>
                    <a:pt x="2138804" y="1879577"/>
                    <a:pt x="2138804" y="1854476"/>
                  </a:cubicBezTo>
                  <a:lnTo>
                    <a:pt x="2138804" y="1132328"/>
                  </a:lnTo>
                  <a:cubicBezTo>
                    <a:pt x="2138804" y="1107660"/>
                    <a:pt x="2151788" y="1084867"/>
                    <a:pt x="2172993" y="1072245"/>
                  </a:cubicBezTo>
                  <a:lnTo>
                    <a:pt x="2685393" y="767647"/>
                  </a:lnTo>
                  <a:cubicBezTo>
                    <a:pt x="2718644" y="747883"/>
                    <a:pt x="2729535" y="704895"/>
                    <a:pt x="2709700" y="671716"/>
                  </a:cubicBezTo>
                  <a:lnTo>
                    <a:pt x="2709412" y="671211"/>
                  </a:lnTo>
                  <a:cubicBezTo>
                    <a:pt x="2689648" y="638176"/>
                    <a:pt x="2646876" y="627285"/>
                    <a:pt x="2613769" y="646976"/>
                  </a:cubicBezTo>
                  <a:lnTo>
                    <a:pt x="2089396" y="958065"/>
                  </a:lnTo>
                  <a:cubicBezTo>
                    <a:pt x="2067830" y="970832"/>
                    <a:pt x="2040998" y="971121"/>
                    <a:pt x="2019216" y="958715"/>
                  </a:cubicBezTo>
                  <a:lnTo>
                    <a:pt x="1457120" y="639186"/>
                  </a:lnTo>
                  <a:cubicBezTo>
                    <a:pt x="1435264" y="626780"/>
                    <a:pt x="1421777" y="603555"/>
                    <a:pt x="1421777" y="578454"/>
                  </a:cubicBezTo>
                  <a:lnTo>
                    <a:pt x="1421777" y="73989"/>
                  </a:lnTo>
                  <a:cubicBezTo>
                    <a:pt x="1421777" y="35400"/>
                    <a:pt x="1390473" y="4096"/>
                    <a:pt x="1351884" y="4096"/>
                  </a:cubicBezTo>
                  <a:lnTo>
                    <a:pt x="1351596" y="4096"/>
                  </a:lnTo>
                  <a:cubicBezTo>
                    <a:pt x="1313007" y="4096"/>
                    <a:pt x="1281703" y="35400"/>
                    <a:pt x="1281703" y="73989"/>
                  </a:cubicBezTo>
                  <a:lnTo>
                    <a:pt x="1281703" y="592447"/>
                  </a:lnTo>
                  <a:cubicBezTo>
                    <a:pt x="1281703" y="617548"/>
                    <a:pt x="1268215" y="640701"/>
                    <a:pt x="1246433" y="653179"/>
                  </a:cubicBezTo>
                  <a:lnTo>
                    <a:pt x="627932" y="1005742"/>
                  </a:lnTo>
                  <a:cubicBezTo>
                    <a:pt x="606149" y="1018148"/>
                    <a:pt x="592661" y="1041374"/>
                    <a:pt x="592661" y="1066474"/>
                  </a:cubicBezTo>
                  <a:lnTo>
                    <a:pt x="592661" y="1856712"/>
                  </a:lnTo>
                  <a:cubicBezTo>
                    <a:pt x="592661" y="1881380"/>
                    <a:pt x="579606" y="1904245"/>
                    <a:pt x="558400" y="1916868"/>
                  </a:cubicBezTo>
                  <a:lnTo>
                    <a:pt x="38355" y="2225072"/>
                  </a:lnTo>
                  <a:cubicBezTo>
                    <a:pt x="5176" y="2244690"/>
                    <a:pt x="-5787" y="2287535"/>
                    <a:pt x="13831" y="2320714"/>
                  </a:cubicBezTo>
                  <a:lnTo>
                    <a:pt x="13831" y="2320714"/>
                  </a:lnTo>
                  <a:cubicBezTo>
                    <a:pt x="33523" y="2354037"/>
                    <a:pt x="76439" y="2365073"/>
                    <a:pt x="109690" y="2345310"/>
                  </a:cubicBezTo>
                  <a:lnTo>
                    <a:pt x="639689" y="2030397"/>
                  </a:lnTo>
                  <a:cubicBezTo>
                    <a:pt x="661328" y="2017558"/>
                    <a:pt x="688159" y="2017342"/>
                    <a:pt x="709942" y="2029748"/>
                  </a:cubicBezTo>
                  <a:lnTo>
                    <a:pt x="1257612" y="2341559"/>
                  </a:lnTo>
                  <a:cubicBezTo>
                    <a:pt x="1279467" y="2353965"/>
                    <a:pt x="1292955" y="2377190"/>
                    <a:pt x="1292955" y="2402291"/>
                  </a:cubicBezTo>
                  <a:lnTo>
                    <a:pt x="1292955" y="3083471"/>
                  </a:lnTo>
                  <a:cubicBezTo>
                    <a:pt x="1292955" y="3108139"/>
                    <a:pt x="1279972" y="3130931"/>
                    <a:pt x="1258766" y="3143554"/>
                  </a:cubicBezTo>
                  <a:lnTo>
                    <a:pt x="740164" y="3451614"/>
                  </a:lnTo>
                  <a:cubicBezTo>
                    <a:pt x="706913" y="3471377"/>
                    <a:pt x="696021" y="3514293"/>
                    <a:pt x="715784" y="3547472"/>
                  </a:cubicBezTo>
                  <a:lnTo>
                    <a:pt x="716001" y="3547833"/>
                  </a:lnTo>
                  <a:cubicBezTo>
                    <a:pt x="735764" y="3580940"/>
                    <a:pt x="778536" y="3591831"/>
                    <a:pt x="811715" y="3572140"/>
                  </a:cubicBezTo>
                  <a:lnTo>
                    <a:pt x="1306371" y="3278650"/>
                  </a:lnTo>
                  <a:cubicBezTo>
                    <a:pt x="1327937" y="3265811"/>
                    <a:pt x="1354769" y="3265595"/>
                    <a:pt x="1376552" y="3278001"/>
                  </a:cubicBezTo>
                  <a:lnTo>
                    <a:pt x="1957834" y="3608493"/>
                  </a:lnTo>
                  <a:cubicBezTo>
                    <a:pt x="1979689" y="3620899"/>
                    <a:pt x="1993177" y="3644124"/>
                    <a:pt x="1993177" y="3669225"/>
                  </a:cubicBezTo>
                  <a:lnTo>
                    <a:pt x="1993177" y="4130269"/>
                  </a:lnTo>
                  <a:cubicBezTo>
                    <a:pt x="1993177" y="4168858"/>
                    <a:pt x="2024481" y="4200162"/>
                    <a:pt x="2063069" y="4200162"/>
                  </a:cubicBezTo>
                  <a:lnTo>
                    <a:pt x="2063358" y="4200162"/>
                  </a:lnTo>
                  <a:cubicBezTo>
                    <a:pt x="2101947" y="4200162"/>
                    <a:pt x="2133250" y="4168858"/>
                    <a:pt x="2133250" y="4130269"/>
                  </a:cubicBezTo>
                  <a:lnTo>
                    <a:pt x="2133250" y="3673408"/>
                  </a:lnTo>
                  <a:cubicBezTo>
                    <a:pt x="2133250" y="3648308"/>
                    <a:pt x="2146738" y="3625082"/>
                    <a:pt x="2168593" y="3612677"/>
                  </a:cubicBezTo>
                  <a:lnTo>
                    <a:pt x="2803827" y="3251097"/>
                  </a:lnTo>
                  <a:cubicBezTo>
                    <a:pt x="2825682" y="3238691"/>
                    <a:pt x="2839170" y="3215466"/>
                    <a:pt x="2839170" y="3190365"/>
                  </a:cubicBezTo>
                  <a:lnTo>
                    <a:pt x="2839170" y="2335428"/>
                  </a:lnTo>
                  <a:cubicBezTo>
                    <a:pt x="2839026" y="2310328"/>
                    <a:pt x="2825610" y="2287102"/>
                    <a:pt x="2803827" y="227469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9496C90-11AE-4C23-A14F-8AAAC4998EBE}"/>
                </a:ext>
              </a:extLst>
            </p:cNvPr>
            <p:cNvSpPr/>
            <p:nvPr/>
          </p:nvSpPr>
          <p:spPr>
            <a:xfrm>
              <a:off x="3169313" y="4403462"/>
              <a:ext cx="812695" cy="946605"/>
            </a:xfrm>
            <a:custGeom>
              <a:avLst/>
              <a:gdLst>
                <a:gd name="connsiteX0" fmla="*/ 39439 w 1269458"/>
                <a:gd name="connsiteY0" fmla="*/ 333416 h 1478630"/>
                <a:gd name="connsiteX1" fmla="*/ 602617 w 1269458"/>
                <a:gd name="connsiteY1" fmla="*/ 13238 h 1478630"/>
                <a:gd name="connsiteX2" fmla="*/ 671716 w 1269458"/>
                <a:gd name="connsiteY2" fmla="*/ 13238 h 1478630"/>
                <a:gd name="connsiteX3" fmla="*/ 1234894 w 1269458"/>
                <a:gd name="connsiteY3" fmla="*/ 333416 h 1478630"/>
                <a:gd name="connsiteX4" fmla="*/ 1270237 w 1269458"/>
                <a:gd name="connsiteY4" fmla="*/ 394148 h 1478630"/>
                <a:gd name="connsiteX5" fmla="*/ 1270237 w 1269458"/>
                <a:gd name="connsiteY5" fmla="*/ 1085859 h 1478630"/>
                <a:gd name="connsiteX6" fmla="*/ 1234894 w 1269458"/>
                <a:gd name="connsiteY6" fmla="*/ 1146591 h 1478630"/>
                <a:gd name="connsiteX7" fmla="*/ 671716 w 1269458"/>
                <a:gd name="connsiteY7" fmla="*/ 1466768 h 1478630"/>
                <a:gd name="connsiteX8" fmla="*/ 602617 w 1269458"/>
                <a:gd name="connsiteY8" fmla="*/ 1466768 h 1478630"/>
                <a:gd name="connsiteX9" fmla="*/ 39439 w 1269458"/>
                <a:gd name="connsiteY9" fmla="*/ 1146591 h 1478630"/>
                <a:gd name="connsiteX10" fmla="*/ 4096 w 1269458"/>
                <a:gd name="connsiteY10" fmla="*/ 1085859 h 1478630"/>
                <a:gd name="connsiteX11" fmla="*/ 4096 w 1269458"/>
                <a:gd name="connsiteY11" fmla="*/ 394148 h 1478630"/>
                <a:gd name="connsiteX12" fmla="*/ 39439 w 1269458"/>
                <a:gd name="connsiteY12" fmla="*/ 333416 h 1478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69458" h="1478630">
                  <a:moveTo>
                    <a:pt x="39439" y="333416"/>
                  </a:moveTo>
                  <a:lnTo>
                    <a:pt x="602617" y="13238"/>
                  </a:lnTo>
                  <a:cubicBezTo>
                    <a:pt x="624039" y="1049"/>
                    <a:pt x="650294" y="1049"/>
                    <a:pt x="671716" y="13238"/>
                  </a:cubicBezTo>
                  <a:lnTo>
                    <a:pt x="1234894" y="333416"/>
                  </a:lnTo>
                  <a:cubicBezTo>
                    <a:pt x="1256749" y="345822"/>
                    <a:pt x="1270237" y="369047"/>
                    <a:pt x="1270237" y="394148"/>
                  </a:cubicBezTo>
                  <a:lnTo>
                    <a:pt x="1270237" y="1085859"/>
                  </a:lnTo>
                  <a:cubicBezTo>
                    <a:pt x="1270237" y="1110959"/>
                    <a:pt x="1256749" y="1134185"/>
                    <a:pt x="1234894" y="1146591"/>
                  </a:cubicBezTo>
                  <a:lnTo>
                    <a:pt x="671716" y="1466768"/>
                  </a:lnTo>
                  <a:cubicBezTo>
                    <a:pt x="650294" y="1478958"/>
                    <a:pt x="624039" y="1478958"/>
                    <a:pt x="602617" y="1466768"/>
                  </a:cubicBezTo>
                  <a:lnTo>
                    <a:pt x="39439" y="1146591"/>
                  </a:lnTo>
                  <a:cubicBezTo>
                    <a:pt x="17584" y="1134185"/>
                    <a:pt x="4096" y="1110959"/>
                    <a:pt x="4096" y="1085859"/>
                  </a:cubicBezTo>
                  <a:lnTo>
                    <a:pt x="4096" y="394148"/>
                  </a:lnTo>
                  <a:cubicBezTo>
                    <a:pt x="4096" y="369047"/>
                    <a:pt x="17584" y="345822"/>
                    <a:pt x="39439" y="333416"/>
                  </a:cubicBezTo>
                  <a:close/>
                </a:path>
              </a:pathLst>
            </a:custGeom>
            <a:solidFill>
              <a:srgbClr val="FFFFFF"/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8D6CDF1-5947-4BD7-B9B4-E48FA9B4167B}"/>
                </a:ext>
              </a:extLst>
            </p:cNvPr>
            <p:cNvSpPr/>
            <p:nvPr/>
          </p:nvSpPr>
          <p:spPr>
            <a:xfrm>
              <a:off x="3617542" y="5215972"/>
              <a:ext cx="812695" cy="946605"/>
            </a:xfrm>
            <a:custGeom>
              <a:avLst/>
              <a:gdLst>
                <a:gd name="connsiteX0" fmla="*/ 1234894 w 1269458"/>
                <a:gd name="connsiteY0" fmla="*/ 1146591 h 1478630"/>
                <a:gd name="connsiteX1" fmla="*/ 671716 w 1269458"/>
                <a:gd name="connsiteY1" fmla="*/ 1466769 h 1478630"/>
                <a:gd name="connsiteX2" fmla="*/ 602617 w 1269458"/>
                <a:gd name="connsiteY2" fmla="*/ 1466769 h 1478630"/>
                <a:gd name="connsiteX3" fmla="*/ 39439 w 1269458"/>
                <a:gd name="connsiteY3" fmla="*/ 1146591 h 1478630"/>
                <a:gd name="connsiteX4" fmla="*/ 4096 w 1269458"/>
                <a:gd name="connsiteY4" fmla="*/ 1085859 h 1478630"/>
                <a:gd name="connsiteX5" fmla="*/ 4096 w 1269458"/>
                <a:gd name="connsiteY5" fmla="*/ 394148 h 1478630"/>
                <a:gd name="connsiteX6" fmla="*/ 39439 w 1269458"/>
                <a:gd name="connsiteY6" fmla="*/ 333416 h 1478630"/>
                <a:gd name="connsiteX7" fmla="*/ 602617 w 1269458"/>
                <a:gd name="connsiteY7" fmla="*/ 13238 h 1478630"/>
                <a:gd name="connsiteX8" fmla="*/ 671716 w 1269458"/>
                <a:gd name="connsiteY8" fmla="*/ 13238 h 1478630"/>
                <a:gd name="connsiteX9" fmla="*/ 1234894 w 1269458"/>
                <a:gd name="connsiteY9" fmla="*/ 333416 h 1478630"/>
                <a:gd name="connsiteX10" fmla="*/ 1270237 w 1269458"/>
                <a:gd name="connsiteY10" fmla="*/ 394148 h 1478630"/>
                <a:gd name="connsiteX11" fmla="*/ 1270237 w 1269458"/>
                <a:gd name="connsiteY11" fmla="*/ 1085859 h 1478630"/>
                <a:gd name="connsiteX12" fmla="*/ 1234894 w 1269458"/>
                <a:gd name="connsiteY12" fmla="*/ 1146591 h 1478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69458" h="1478630">
                  <a:moveTo>
                    <a:pt x="1234894" y="1146591"/>
                  </a:moveTo>
                  <a:lnTo>
                    <a:pt x="671716" y="1466769"/>
                  </a:lnTo>
                  <a:cubicBezTo>
                    <a:pt x="650294" y="1478958"/>
                    <a:pt x="624039" y="1478958"/>
                    <a:pt x="602617" y="1466769"/>
                  </a:cubicBezTo>
                  <a:lnTo>
                    <a:pt x="39439" y="1146591"/>
                  </a:lnTo>
                  <a:cubicBezTo>
                    <a:pt x="17584" y="1134185"/>
                    <a:pt x="4096" y="1110959"/>
                    <a:pt x="4096" y="1085859"/>
                  </a:cubicBezTo>
                  <a:lnTo>
                    <a:pt x="4096" y="394148"/>
                  </a:lnTo>
                  <a:cubicBezTo>
                    <a:pt x="4096" y="369048"/>
                    <a:pt x="17584" y="345822"/>
                    <a:pt x="39439" y="333416"/>
                  </a:cubicBezTo>
                  <a:lnTo>
                    <a:pt x="602617" y="13238"/>
                  </a:lnTo>
                  <a:cubicBezTo>
                    <a:pt x="624039" y="1049"/>
                    <a:pt x="650294" y="1049"/>
                    <a:pt x="671716" y="13238"/>
                  </a:cubicBezTo>
                  <a:lnTo>
                    <a:pt x="1234894" y="333416"/>
                  </a:lnTo>
                  <a:cubicBezTo>
                    <a:pt x="1256749" y="345822"/>
                    <a:pt x="1270237" y="369048"/>
                    <a:pt x="1270237" y="394148"/>
                  </a:cubicBezTo>
                  <a:lnTo>
                    <a:pt x="1270237" y="1085859"/>
                  </a:lnTo>
                  <a:cubicBezTo>
                    <a:pt x="1270309" y="1110959"/>
                    <a:pt x="1256749" y="1134185"/>
                    <a:pt x="1234894" y="1146591"/>
                  </a:cubicBezTo>
                  <a:close/>
                </a:path>
              </a:pathLst>
            </a:custGeom>
            <a:solidFill>
              <a:srgbClr val="C4F1F6"/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A0FDBCA-F6EE-4E76-B957-CB4404036040}"/>
                </a:ext>
              </a:extLst>
            </p:cNvPr>
            <p:cNvSpPr/>
            <p:nvPr/>
          </p:nvSpPr>
          <p:spPr>
            <a:xfrm>
              <a:off x="3331068" y="3621278"/>
              <a:ext cx="470994" cy="175468"/>
            </a:xfrm>
            <a:custGeom>
              <a:avLst/>
              <a:gdLst>
                <a:gd name="connsiteX0" fmla="*/ 661618 w 735708"/>
                <a:gd name="connsiteY0" fmla="*/ 272846 h 274087"/>
                <a:gd name="connsiteX1" fmla="*/ 74421 w 735708"/>
                <a:gd name="connsiteY1" fmla="*/ 272846 h 274087"/>
                <a:gd name="connsiteX2" fmla="*/ 4096 w 735708"/>
                <a:gd name="connsiteY2" fmla="*/ 202521 h 274087"/>
                <a:gd name="connsiteX3" fmla="*/ 4096 w 735708"/>
                <a:gd name="connsiteY3" fmla="*/ 74421 h 274087"/>
                <a:gd name="connsiteX4" fmla="*/ 74421 w 735708"/>
                <a:gd name="connsiteY4" fmla="*/ 4096 h 274087"/>
                <a:gd name="connsiteX5" fmla="*/ 661618 w 735708"/>
                <a:gd name="connsiteY5" fmla="*/ 4096 h 274087"/>
                <a:gd name="connsiteX6" fmla="*/ 731943 w 735708"/>
                <a:gd name="connsiteY6" fmla="*/ 74421 h 274087"/>
                <a:gd name="connsiteX7" fmla="*/ 731943 w 735708"/>
                <a:gd name="connsiteY7" fmla="*/ 202521 h 274087"/>
                <a:gd name="connsiteX8" fmla="*/ 661618 w 735708"/>
                <a:gd name="connsiteY8" fmla="*/ 272846 h 274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5708" h="274087">
                  <a:moveTo>
                    <a:pt x="661618" y="272846"/>
                  </a:moveTo>
                  <a:lnTo>
                    <a:pt x="74421" y="272846"/>
                  </a:lnTo>
                  <a:cubicBezTo>
                    <a:pt x="35761" y="272846"/>
                    <a:pt x="4096" y="241182"/>
                    <a:pt x="4096" y="202521"/>
                  </a:cubicBezTo>
                  <a:lnTo>
                    <a:pt x="4096" y="74421"/>
                  </a:lnTo>
                  <a:cubicBezTo>
                    <a:pt x="4096" y="35760"/>
                    <a:pt x="35761" y="4096"/>
                    <a:pt x="74421" y="4096"/>
                  </a:cubicBezTo>
                  <a:lnTo>
                    <a:pt x="661618" y="4096"/>
                  </a:lnTo>
                  <a:cubicBezTo>
                    <a:pt x="700279" y="4096"/>
                    <a:pt x="731943" y="35760"/>
                    <a:pt x="731943" y="74421"/>
                  </a:cubicBezTo>
                  <a:lnTo>
                    <a:pt x="731943" y="202521"/>
                  </a:lnTo>
                  <a:cubicBezTo>
                    <a:pt x="731943" y="241182"/>
                    <a:pt x="700279" y="272846"/>
                    <a:pt x="661618" y="272846"/>
                  </a:cubicBezTo>
                  <a:close/>
                </a:path>
              </a:pathLst>
            </a:custGeom>
            <a:solidFill>
              <a:srgbClr val="A3E0E3"/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73DA79-10B5-4C34-8C33-E58EBDDBF3DE}"/>
                </a:ext>
              </a:extLst>
            </p:cNvPr>
            <p:cNvSpPr/>
            <p:nvPr/>
          </p:nvSpPr>
          <p:spPr>
            <a:xfrm>
              <a:off x="3794857" y="6678441"/>
              <a:ext cx="470994" cy="175468"/>
            </a:xfrm>
            <a:custGeom>
              <a:avLst/>
              <a:gdLst>
                <a:gd name="connsiteX0" fmla="*/ 661618 w 735708"/>
                <a:gd name="connsiteY0" fmla="*/ 272846 h 274087"/>
                <a:gd name="connsiteX1" fmla="*/ 74421 w 735708"/>
                <a:gd name="connsiteY1" fmla="*/ 272846 h 274087"/>
                <a:gd name="connsiteX2" fmla="*/ 4096 w 735708"/>
                <a:gd name="connsiteY2" fmla="*/ 202521 h 274087"/>
                <a:gd name="connsiteX3" fmla="*/ 4096 w 735708"/>
                <a:gd name="connsiteY3" fmla="*/ 74421 h 274087"/>
                <a:gd name="connsiteX4" fmla="*/ 74421 w 735708"/>
                <a:gd name="connsiteY4" fmla="*/ 4096 h 274087"/>
                <a:gd name="connsiteX5" fmla="*/ 661618 w 735708"/>
                <a:gd name="connsiteY5" fmla="*/ 4096 h 274087"/>
                <a:gd name="connsiteX6" fmla="*/ 731943 w 735708"/>
                <a:gd name="connsiteY6" fmla="*/ 74421 h 274087"/>
                <a:gd name="connsiteX7" fmla="*/ 731943 w 735708"/>
                <a:gd name="connsiteY7" fmla="*/ 202521 h 274087"/>
                <a:gd name="connsiteX8" fmla="*/ 661618 w 735708"/>
                <a:gd name="connsiteY8" fmla="*/ 272846 h 274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5708" h="274087">
                  <a:moveTo>
                    <a:pt x="661618" y="272846"/>
                  </a:moveTo>
                  <a:lnTo>
                    <a:pt x="74421" y="272846"/>
                  </a:lnTo>
                  <a:cubicBezTo>
                    <a:pt x="35761" y="272846"/>
                    <a:pt x="4096" y="241182"/>
                    <a:pt x="4096" y="202521"/>
                  </a:cubicBezTo>
                  <a:lnTo>
                    <a:pt x="4096" y="74421"/>
                  </a:lnTo>
                  <a:cubicBezTo>
                    <a:pt x="4096" y="35761"/>
                    <a:pt x="35761" y="4096"/>
                    <a:pt x="74421" y="4096"/>
                  </a:cubicBezTo>
                  <a:lnTo>
                    <a:pt x="661618" y="4096"/>
                  </a:lnTo>
                  <a:cubicBezTo>
                    <a:pt x="700279" y="4096"/>
                    <a:pt x="731943" y="35761"/>
                    <a:pt x="731943" y="74421"/>
                  </a:cubicBezTo>
                  <a:lnTo>
                    <a:pt x="731943" y="202521"/>
                  </a:lnTo>
                  <a:cubicBezTo>
                    <a:pt x="731943" y="241182"/>
                    <a:pt x="700351" y="272846"/>
                    <a:pt x="661618" y="27284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69377C9-358D-4B8B-B16C-A45FEE9ADEEB}"/>
                </a:ext>
              </a:extLst>
            </p:cNvPr>
            <p:cNvSpPr/>
            <p:nvPr/>
          </p:nvSpPr>
          <p:spPr>
            <a:xfrm>
              <a:off x="4544984" y="4112034"/>
              <a:ext cx="470994" cy="175468"/>
            </a:xfrm>
            <a:custGeom>
              <a:avLst/>
              <a:gdLst>
                <a:gd name="connsiteX0" fmla="*/ 661618 w 735708"/>
                <a:gd name="connsiteY0" fmla="*/ 272846 h 274087"/>
                <a:gd name="connsiteX1" fmla="*/ 74421 w 735708"/>
                <a:gd name="connsiteY1" fmla="*/ 272846 h 274087"/>
                <a:gd name="connsiteX2" fmla="*/ 4096 w 735708"/>
                <a:gd name="connsiteY2" fmla="*/ 202521 h 274087"/>
                <a:gd name="connsiteX3" fmla="*/ 4096 w 735708"/>
                <a:gd name="connsiteY3" fmla="*/ 74421 h 274087"/>
                <a:gd name="connsiteX4" fmla="*/ 74421 w 735708"/>
                <a:gd name="connsiteY4" fmla="*/ 4096 h 274087"/>
                <a:gd name="connsiteX5" fmla="*/ 661618 w 735708"/>
                <a:gd name="connsiteY5" fmla="*/ 4096 h 274087"/>
                <a:gd name="connsiteX6" fmla="*/ 731943 w 735708"/>
                <a:gd name="connsiteY6" fmla="*/ 74421 h 274087"/>
                <a:gd name="connsiteX7" fmla="*/ 731943 w 735708"/>
                <a:gd name="connsiteY7" fmla="*/ 202521 h 274087"/>
                <a:gd name="connsiteX8" fmla="*/ 661618 w 735708"/>
                <a:gd name="connsiteY8" fmla="*/ 272846 h 274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5708" h="274087">
                  <a:moveTo>
                    <a:pt x="661618" y="272846"/>
                  </a:moveTo>
                  <a:lnTo>
                    <a:pt x="74421" y="272846"/>
                  </a:lnTo>
                  <a:cubicBezTo>
                    <a:pt x="35761" y="272846"/>
                    <a:pt x="4096" y="241182"/>
                    <a:pt x="4096" y="202521"/>
                  </a:cubicBezTo>
                  <a:lnTo>
                    <a:pt x="4096" y="74421"/>
                  </a:lnTo>
                  <a:cubicBezTo>
                    <a:pt x="4096" y="35761"/>
                    <a:pt x="35761" y="4096"/>
                    <a:pt x="74421" y="4096"/>
                  </a:cubicBezTo>
                  <a:lnTo>
                    <a:pt x="661618" y="4096"/>
                  </a:lnTo>
                  <a:cubicBezTo>
                    <a:pt x="700279" y="4096"/>
                    <a:pt x="731943" y="35761"/>
                    <a:pt x="731943" y="74421"/>
                  </a:cubicBezTo>
                  <a:lnTo>
                    <a:pt x="731943" y="202521"/>
                  </a:lnTo>
                  <a:cubicBezTo>
                    <a:pt x="731943" y="241254"/>
                    <a:pt x="700351" y="272846"/>
                    <a:pt x="661618" y="27284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C75A62A-578D-42D3-B494-FC9474EA18D5}"/>
                </a:ext>
              </a:extLst>
            </p:cNvPr>
            <p:cNvSpPr/>
            <p:nvPr/>
          </p:nvSpPr>
          <p:spPr>
            <a:xfrm>
              <a:off x="4544984" y="4368172"/>
              <a:ext cx="346319" cy="175468"/>
            </a:xfrm>
            <a:custGeom>
              <a:avLst/>
              <a:gdLst>
                <a:gd name="connsiteX0" fmla="*/ 473002 w 540962"/>
                <a:gd name="connsiteY0" fmla="*/ 272846 h 274087"/>
                <a:gd name="connsiteX1" fmla="*/ 74421 w 540962"/>
                <a:gd name="connsiteY1" fmla="*/ 272846 h 274087"/>
                <a:gd name="connsiteX2" fmla="*/ 4096 w 540962"/>
                <a:gd name="connsiteY2" fmla="*/ 202521 h 274087"/>
                <a:gd name="connsiteX3" fmla="*/ 4096 w 540962"/>
                <a:gd name="connsiteY3" fmla="*/ 74421 h 274087"/>
                <a:gd name="connsiteX4" fmla="*/ 74421 w 540962"/>
                <a:gd name="connsiteY4" fmla="*/ 4096 h 274087"/>
                <a:gd name="connsiteX5" fmla="*/ 473002 w 540962"/>
                <a:gd name="connsiteY5" fmla="*/ 4096 h 274087"/>
                <a:gd name="connsiteX6" fmla="*/ 543328 w 540962"/>
                <a:gd name="connsiteY6" fmla="*/ 74421 h 274087"/>
                <a:gd name="connsiteX7" fmla="*/ 543328 w 540962"/>
                <a:gd name="connsiteY7" fmla="*/ 202521 h 274087"/>
                <a:gd name="connsiteX8" fmla="*/ 473002 w 540962"/>
                <a:gd name="connsiteY8" fmla="*/ 272846 h 274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962" h="274087">
                  <a:moveTo>
                    <a:pt x="473002" y="272846"/>
                  </a:moveTo>
                  <a:lnTo>
                    <a:pt x="74421" y="272846"/>
                  </a:lnTo>
                  <a:cubicBezTo>
                    <a:pt x="35761" y="272846"/>
                    <a:pt x="4096" y="241182"/>
                    <a:pt x="4096" y="202521"/>
                  </a:cubicBezTo>
                  <a:lnTo>
                    <a:pt x="4096" y="74421"/>
                  </a:lnTo>
                  <a:cubicBezTo>
                    <a:pt x="4096" y="35761"/>
                    <a:pt x="35761" y="4096"/>
                    <a:pt x="74421" y="4096"/>
                  </a:cubicBezTo>
                  <a:lnTo>
                    <a:pt x="473002" y="4096"/>
                  </a:lnTo>
                  <a:cubicBezTo>
                    <a:pt x="511663" y="4096"/>
                    <a:pt x="543328" y="35761"/>
                    <a:pt x="543328" y="74421"/>
                  </a:cubicBezTo>
                  <a:lnTo>
                    <a:pt x="543328" y="202521"/>
                  </a:lnTo>
                  <a:cubicBezTo>
                    <a:pt x="543328" y="241182"/>
                    <a:pt x="511663" y="272846"/>
                    <a:pt x="473002" y="27284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3502ADA-DD4A-4E83-AA3F-DE5982F8D6C1}"/>
                </a:ext>
              </a:extLst>
            </p:cNvPr>
            <p:cNvSpPr/>
            <p:nvPr/>
          </p:nvSpPr>
          <p:spPr>
            <a:xfrm>
              <a:off x="2850515" y="6289272"/>
              <a:ext cx="346319" cy="175468"/>
            </a:xfrm>
            <a:custGeom>
              <a:avLst/>
              <a:gdLst>
                <a:gd name="connsiteX0" fmla="*/ 473002 w 540962"/>
                <a:gd name="connsiteY0" fmla="*/ 272846 h 274087"/>
                <a:gd name="connsiteX1" fmla="*/ 74421 w 540962"/>
                <a:gd name="connsiteY1" fmla="*/ 272846 h 274087"/>
                <a:gd name="connsiteX2" fmla="*/ 4096 w 540962"/>
                <a:gd name="connsiteY2" fmla="*/ 202521 h 274087"/>
                <a:gd name="connsiteX3" fmla="*/ 4096 w 540962"/>
                <a:gd name="connsiteY3" fmla="*/ 74421 h 274087"/>
                <a:gd name="connsiteX4" fmla="*/ 74421 w 540962"/>
                <a:gd name="connsiteY4" fmla="*/ 4096 h 274087"/>
                <a:gd name="connsiteX5" fmla="*/ 473002 w 540962"/>
                <a:gd name="connsiteY5" fmla="*/ 4096 h 274087"/>
                <a:gd name="connsiteX6" fmla="*/ 543327 w 540962"/>
                <a:gd name="connsiteY6" fmla="*/ 74421 h 274087"/>
                <a:gd name="connsiteX7" fmla="*/ 543327 w 540962"/>
                <a:gd name="connsiteY7" fmla="*/ 202521 h 274087"/>
                <a:gd name="connsiteX8" fmla="*/ 473002 w 540962"/>
                <a:gd name="connsiteY8" fmla="*/ 272846 h 274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962" h="274087">
                  <a:moveTo>
                    <a:pt x="473002" y="272846"/>
                  </a:moveTo>
                  <a:lnTo>
                    <a:pt x="74421" y="272846"/>
                  </a:lnTo>
                  <a:cubicBezTo>
                    <a:pt x="35760" y="272846"/>
                    <a:pt x="4096" y="241182"/>
                    <a:pt x="4096" y="202521"/>
                  </a:cubicBezTo>
                  <a:lnTo>
                    <a:pt x="4096" y="74421"/>
                  </a:lnTo>
                  <a:cubicBezTo>
                    <a:pt x="4096" y="35761"/>
                    <a:pt x="35760" y="4096"/>
                    <a:pt x="74421" y="4096"/>
                  </a:cubicBezTo>
                  <a:lnTo>
                    <a:pt x="473002" y="4096"/>
                  </a:lnTo>
                  <a:cubicBezTo>
                    <a:pt x="511663" y="4096"/>
                    <a:pt x="543327" y="35761"/>
                    <a:pt x="543327" y="74421"/>
                  </a:cubicBezTo>
                  <a:lnTo>
                    <a:pt x="543327" y="202521"/>
                  </a:lnTo>
                  <a:cubicBezTo>
                    <a:pt x="543327" y="241182"/>
                    <a:pt x="511663" y="272846"/>
                    <a:pt x="473002" y="27284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11E0C2F-B936-4004-9A3A-3FE3D6F8A423}"/>
                </a:ext>
              </a:extLst>
            </p:cNvPr>
            <p:cNvSpPr/>
            <p:nvPr/>
          </p:nvSpPr>
          <p:spPr>
            <a:xfrm>
              <a:off x="2419002" y="5536328"/>
              <a:ext cx="346319" cy="175468"/>
            </a:xfrm>
            <a:custGeom>
              <a:avLst/>
              <a:gdLst>
                <a:gd name="connsiteX0" fmla="*/ 473002 w 540962"/>
                <a:gd name="connsiteY0" fmla="*/ 272846 h 274087"/>
                <a:gd name="connsiteX1" fmla="*/ 74421 w 540962"/>
                <a:gd name="connsiteY1" fmla="*/ 272846 h 274087"/>
                <a:gd name="connsiteX2" fmla="*/ 4096 w 540962"/>
                <a:gd name="connsiteY2" fmla="*/ 202521 h 274087"/>
                <a:gd name="connsiteX3" fmla="*/ 4096 w 540962"/>
                <a:gd name="connsiteY3" fmla="*/ 74421 h 274087"/>
                <a:gd name="connsiteX4" fmla="*/ 74421 w 540962"/>
                <a:gd name="connsiteY4" fmla="*/ 4096 h 274087"/>
                <a:gd name="connsiteX5" fmla="*/ 473002 w 540962"/>
                <a:gd name="connsiteY5" fmla="*/ 4096 h 274087"/>
                <a:gd name="connsiteX6" fmla="*/ 543328 w 540962"/>
                <a:gd name="connsiteY6" fmla="*/ 74421 h 274087"/>
                <a:gd name="connsiteX7" fmla="*/ 543328 w 540962"/>
                <a:gd name="connsiteY7" fmla="*/ 202521 h 274087"/>
                <a:gd name="connsiteX8" fmla="*/ 473002 w 540962"/>
                <a:gd name="connsiteY8" fmla="*/ 272846 h 274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962" h="274087">
                  <a:moveTo>
                    <a:pt x="473002" y="272846"/>
                  </a:moveTo>
                  <a:lnTo>
                    <a:pt x="74421" y="272846"/>
                  </a:lnTo>
                  <a:cubicBezTo>
                    <a:pt x="35760" y="272846"/>
                    <a:pt x="4096" y="241182"/>
                    <a:pt x="4096" y="202521"/>
                  </a:cubicBezTo>
                  <a:lnTo>
                    <a:pt x="4096" y="74421"/>
                  </a:lnTo>
                  <a:cubicBezTo>
                    <a:pt x="4096" y="35761"/>
                    <a:pt x="35760" y="4096"/>
                    <a:pt x="74421" y="4096"/>
                  </a:cubicBezTo>
                  <a:lnTo>
                    <a:pt x="473002" y="4096"/>
                  </a:lnTo>
                  <a:cubicBezTo>
                    <a:pt x="511663" y="4096"/>
                    <a:pt x="543328" y="35761"/>
                    <a:pt x="543328" y="74421"/>
                  </a:cubicBezTo>
                  <a:lnTo>
                    <a:pt x="543328" y="202521"/>
                  </a:lnTo>
                  <a:cubicBezTo>
                    <a:pt x="543328" y="241182"/>
                    <a:pt x="511735" y="272846"/>
                    <a:pt x="473002" y="27284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44080E-2161-4D29-98B5-92216B454FB3}"/>
                </a:ext>
              </a:extLst>
            </p:cNvPr>
            <p:cNvSpPr/>
            <p:nvPr/>
          </p:nvSpPr>
          <p:spPr>
            <a:xfrm>
              <a:off x="3205503" y="4445228"/>
              <a:ext cx="410965" cy="277055"/>
            </a:xfrm>
            <a:custGeom>
              <a:avLst/>
              <a:gdLst>
                <a:gd name="connsiteX0" fmla="*/ 14573 w 641942"/>
                <a:gd name="connsiteY0" fmla="*/ 393031 h 432769"/>
                <a:gd name="connsiteX1" fmla="*/ 14573 w 641942"/>
                <a:gd name="connsiteY1" fmla="*/ 393031 h 432769"/>
                <a:gd name="connsiteX2" fmla="*/ 40828 w 641942"/>
                <a:gd name="connsiteY2" fmla="*/ 297532 h 432769"/>
                <a:gd name="connsiteX3" fmla="*/ 538441 w 641942"/>
                <a:gd name="connsiteY3" fmla="*/ 14573 h 432769"/>
                <a:gd name="connsiteX4" fmla="*/ 633939 w 641942"/>
                <a:gd name="connsiteY4" fmla="*/ 40828 h 432769"/>
                <a:gd name="connsiteX5" fmla="*/ 633939 w 641942"/>
                <a:gd name="connsiteY5" fmla="*/ 40828 h 432769"/>
                <a:gd name="connsiteX6" fmla="*/ 607684 w 641942"/>
                <a:gd name="connsiteY6" fmla="*/ 136326 h 432769"/>
                <a:gd name="connsiteX7" fmla="*/ 109999 w 641942"/>
                <a:gd name="connsiteY7" fmla="*/ 419285 h 432769"/>
                <a:gd name="connsiteX8" fmla="*/ 14573 w 641942"/>
                <a:gd name="connsiteY8" fmla="*/ 393031 h 432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1942" h="432769">
                  <a:moveTo>
                    <a:pt x="14573" y="393031"/>
                  </a:moveTo>
                  <a:lnTo>
                    <a:pt x="14573" y="393031"/>
                  </a:lnTo>
                  <a:cubicBezTo>
                    <a:pt x="-4541" y="359419"/>
                    <a:pt x="7216" y="316646"/>
                    <a:pt x="40828" y="297532"/>
                  </a:cubicBezTo>
                  <a:lnTo>
                    <a:pt x="538441" y="14573"/>
                  </a:lnTo>
                  <a:cubicBezTo>
                    <a:pt x="572053" y="-4541"/>
                    <a:pt x="614825" y="7216"/>
                    <a:pt x="633939" y="40828"/>
                  </a:cubicBezTo>
                  <a:lnTo>
                    <a:pt x="633939" y="40828"/>
                  </a:lnTo>
                  <a:cubicBezTo>
                    <a:pt x="653053" y="74440"/>
                    <a:pt x="641296" y="117212"/>
                    <a:pt x="607684" y="136326"/>
                  </a:cubicBezTo>
                  <a:lnTo>
                    <a:pt x="109999" y="419285"/>
                  </a:lnTo>
                  <a:cubicBezTo>
                    <a:pt x="76387" y="438399"/>
                    <a:pt x="33687" y="426642"/>
                    <a:pt x="14573" y="393031"/>
                  </a:cubicBezTo>
                  <a:close/>
                </a:path>
              </a:pathLst>
            </a:custGeom>
            <a:solidFill>
              <a:srgbClr val="A3E0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961E551-00A0-4042-9DEC-A95B1BE997B9}"/>
                </a:ext>
              </a:extLst>
            </p:cNvPr>
            <p:cNvSpPr/>
            <p:nvPr/>
          </p:nvSpPr>
          <p:spPr>
            <a:xfrm>
              <a:off x="3835528" y="4633766"/>
              <a:ext cx="92352" cy="461758"/>
            </a:xfrm>
            <a:custGeom>
              <a:avLst/>
              <a:gdLst>
                <a:gd name="connsiteX0" fmla="*/ 75446 w 144256"/>
                <a:gd name="connsiteY0" fmla="*/ 716884 h 721283"/>
                <a:gd name="connsiteX1" fmla="*/ 75446 w 144256"/>
                <a:gd name="connsiteY1" fmla="*/ 716884 h 721283"/>
                <a:gd name="connsiteX2" fmla="*/ 5410 w 144256"/>
                <a:gd name="connsiteY2" fmla="*/ 646847 h 721283"/>
                <a:gd name="connsiteX3" fmla="*/ 5410 w 144256"/>
                <a:gd name="connsiteY3" fmla="*/ 75446 h 721283"/>
                <a:gd name="connsiteX4" fmla="*/ 75446 w 144256"/>
                <a:gd name="connsiteY4" fmla="*/ 5410 h 721283"/>
                <a:gd name="connsiteX5" fmla="*/ 75446 w 144256"/>
                <a:gd name="connsiteY5" fmla="*/ 5410 h 721283"/>
                <a:gd name="connsiteX6" fmla="*/ 145483 w 144256"/>
                <a:gd name="connsiteY6" fmla="*/ 75446 h 721283"/>
                <a:gd name="connsiteX7" fmla="*/ 145483 w 144256"/>
                <a:gd name="connsiteY7" fmla="*/ 646847 h 721283"/>
                <a:gd name="connsiteX8" fmla="*/ 75446 w 144256"/>
                <a:gd name="connsiteY8" fmla="*/ 716884 h 72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256" h="721283">
                  <a:moveTo>
                    <a:pt x="75446" y="716884"/>
                  </a:moveTo>
                  <a:lnTo>
                    <a:pt x="75446" y="716884"/>
                  </a:lnTo>
                  <a:cubicBezTo>
                    <a:pt x="36786" y="716884"/>
                    <a:pt x="5410" y="685507"/>
                    <a:pt x="5410" y="646847"/>
                  </a:cubicBezTo>
                  <a:lnTo>
                    <a:pt x="5410" y="75446"/>
                  </a:lnTo>
                  <a:cubicBezTo>
                    <a:pt x="5410" y="36785"/>
                    <a:pt x="36786" y="5410"/>
                    <a:pt x="75446" y="5410"/>
                  </a:cubicBezTo>
                  <a:lnTo>
                    <a:pt x="75446" y="5410"/>
                  </a:lnTo>
                  <a:cubicBezTo>
                    <a:pt x="114107" y="5410"/>
                    <a:pt x="145483" y="36785"/>
                    <a:pt x="145483" y="75446"/>
                  </a:cubicBezTo>
                  <a:lnTo>
                    <a:pt x="145483" y="646847"/>
                  </a:lnTo>
                  <a:cubicBezTo>
                    <a:pt x="145483" y="685580"/>
                    <a:pt x="114107" y="716884"/>
                    <a:pt x="75446" y="716884"/>
                  </a:cubicBezTo>
                  <a:close/>
                </a:path>
              </a:pathLst>
            </a:custGeom>
            <a:solidFill>
              <a:srgbClr val="A3E0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3CDFBAB-F19D-4F94-ABD5-26A7263D772F}"/>
                </a:ext>
              </a:extLst>
            </p:cNvPr>
            <p:cNvSpPr/>
            <p:nvPr/>
          </p:nvSpPr>
          <p:spPr>
            <a:xfrm>
              <a:off x="3981950" y="5830502"/>
              <a:ext cx="410965" cy="277055"/>
            </a:xfrm>
            <a:custGeom>
              <a:avLst/>
              <a:gdLst>
                <a:gd name="connsiteX0" fmla="*/ 14573 w 641942"/>
                <a:gd name="connsiteY0" fmla="*/ 393030 h 432769"/>
                <a:gd name="connsiteX1" fmla="*/ 14573 w 641942"/>
                <a:gd name="connsiteY1" fmla="*/ 393030 h 432769"/>
                <a:gd name="connsiteX2" fmla="*/ 40828 w 641942"/>
                <a:gd name="connsiteY2" fmla="*/ 297532 h 432769"/>
                <a:gd name="connsiteX3" fmla="*/ 538513 w 641942"/>
                <a:gd name="connsiteY3" fmla="*/ 14573 h 432769"/>
                <a:gd name="connsiteX4" fmla="*/ 634011 w 641942"/>
                <a:gd name="connsiteY4" fmla="*/ 40828 h 432769"/>
                <a:gd name="connsiteX5" fmla="*/ 634011 w 641942"/>
                <a:gd name="connsiteY5" fmla="*/ 40828 h 432769"/>
                <a:gd name="connsiteX6" fmla="*/ 607756 w 641942"/>
                <a:gd name="connsiteY6" fmla="*/ 136326 h 432769"/>
                <a:gd name="connsiteX7" fmla="*/ 110071 w 641942"/>
                <a:gd name="connsiteY7" fmla="*/ 419285 h 432769"/>
                <a:gd name="connsiteX8" fmla="*/ 14573 w 641942"/>
                <a:gd name="connsiteY8" fmla="*/ 393030 h 432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1942" h="432769">
                  <a:moveTo>
                    <a:pt x="14573" y="393030"/>
                  </a:moveTo>
                  <a:lnTo>
                    <a:pt x="14573" y="393030"/>
                  </a:lnTo>
                  <a:cubicBezTo>
                    <a:pt x="-4541" y="359419"/>
                    <a:pt x="7216" y="316647"/>
                    <a:pt x="40828" y="297532"/>
                  </a:cubicBezTo>
                  <a:lnTo>
                    <a:pt x="538513" y="14573"/>
                  </a:lnTo>
                  <a:cubicBezTo>
                    <a:pt x="572125" y="-4541"/>
                    <a:pt x="614897" y="7216"/>
                    <a:pt x="634011" y="40828"/>
                  </a:cubicBezTo>
                  <a:lnTo>
                    <a:pt x="634011" y="40828"/>
                  </a:lnTo>
                  <a:cubicBezTo>
                    <a:pt x="653125" y="74440"/>
                    <a:pt x="641368" y="117212"/>
                    <a:pt x="607756" y="136326"/>
                  </a:cubicBezTo>
                  <a:lnTo>
                    <a:pt x="110071" y="419285"/>
                  </a:lnTo>
                  <a:cubicBezTo>
                    <a:pt x="76459" y="438471"/>
                    <a:pt x="33687" y="426715"/>
                    <a:pt x="14573" y="393030"/>
                  </a:cubicBezTo>
                  <a:close/>
                </a:path>
              </a:pathLst>
            </a:custGeom>
            <a:solidFill>
              <a:srgbClr val="A3E0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E6E690B-E498-4003-8B31-0E5DAB1E39B8}"/>
                </a:ext>
              </a:extLst>
            </p:cNvPr>
            <p:cNvSpPr/>
            <p:nvPr/>
          </p:nvSpPr>
          <p:spPr>
            <a:xfrm>
              <a:off x="3634710" y="5444290"/>
              <a:ext cx="92352" cy="466376"/>
            </a:xfrm>
            <a:custGeom>
              <a:avLst/>
              <a:gdLst>
                <a:gd name="connsiteX0" fmla="*/ 75446 w 144256"/>
                <a:gd name="connsiteY0" fmla="*/ 728136 h 728496"/>
                <a:gd name="connsiteX1" fmla="*/ 75446 w 144256"/>
                <a:gd name="connsiteY1" fmla="*/ 728136 h 728496"/>
                <a:gd name="connsiteX2" fmla="*/ 5410 w 144256"/>
                <a:gd name="connsiteY2" fmla="*/ 658099 h 728496"/>
                <a:gd name="connsiteX3" fmla="*/ 5410 w 144256"/>
                <a:gd name="connsiteY3" fmla="*/ 75446 h 728496"/>
                <a:gd name="connsiteX4" fmla="*/ 75446 w 144256"/>
                <a:gd name="connsiteY4" fmla="*/ 5410 h 728496"/>
                <a:gd name="connsiteX5" fmla="*/ 75446 w 144256"/>
                <a:gd name="connsiteY5" fmla="*/ 5410 h 728496"/>
                <a:gd name="connsiteX6" fmla="*/ 145483 w 144256"/>
                <a:gd name="connsiteY6" fmla="*/ 75446 h 728496"/>
                <a:gd name="connsiteX7" fmla="*/ 145483 w 144256"/>
                <a:gd name="connsiteY7" fmla="*/ 658099 h 728496"/>
                <a:gd name="connsiteX8" fmla="*/ 75446 w 144256"/>
                <a:gd name="connsiteY8" fmla="*/ 728136 h 72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256" h="728496">
                  <a:moveTo>
                    <a:pt x="75446" y="728136"/>
                  </a:moveTo>
                  <a:lnTo>
                    <a:pt x="75446" y="728136"/>
                  </a:lnTo>
                  <a:cubicBezTo>
                    <a:pt x="36786" y="728136"/>
                    <a:pt x="5410" y="696760"/>
                    <a:pt x="5410" y="658099"/>
                  </a:cubicBezTo>
                  <a:lnTo>
                    <a:pt x="5410" y="75446"/>
                  </a:lnTo>
                  <a:cubicBezTo>
                    <a:pt x="5410" y="36786"/>
                    <a:pt x="36786" y="5410"/>
                    <a:pt x="75446" y="5410"/>
                  </a:cubicBezTo>
                  <a:lnTo>
                    <a:pt x="75446" y="5410"/>
                  </a:lnTo>
                  <a:cubicBezTo>
                    <a:pt x="114107" y="5410"/>
                    <a:pt x="145483" y="36786"/>
                    <a:pt x="145483" y="75446"/>
                  </a:cubicBezTo>
                  <a:lnTo>
                    <a:pt x="145483" y="658099"/>
                  </a:lnTo>
                  <a:cubicBezTo>
                    <a:pt x="145411" y="696760"/>
                    <a:pt x="114107" y="728136"/>
                    <a:pt x="75446" y="728136"/>
                  </a:cubicBezTo>
                  <a:close/>
                </a:path>
              </a:pathLst>
            </a:custGeom>
            <a:solidFill>
              <a:srgbClr val="A3E0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E0AD727-9DF4-4D8F-A77E-8ABFD929C421}"/>
                </a:ext>
              </a:extLst>
            </p:cNvPr>
            <p:cNvSpPr/>
            <p:nvPr/>
          </p:nvSpPr>
          <p:spPr>
            <a:xfrm>
              <a:off x="8978172" y="5453116"/>
              <a:ext cx="1205189" cy="2082531"/>
            </a:xfrm>
            <a:custGeom>
              <a:avLst/>
              <a:gdLst>
                <a:gd name="connsiteX0" fmla="*/ 1868566 w 1882549"/>
                <a:gd name="connsiteY0" fmla="*/ 2705453 h 3252987"/>
                <a:gd name="connsiteX1" fmla="*/ 1316568 w 1882549"/>
                <a:gd name="connsiteY1" fmla="*/ 700429 h 3252987"/>
                <a:gd name="connsiteX2" fmla="*/ 1325151 w 1882549"/>
                <a:gd name="connsiteY2" fmla="*/ 187453 h 3252987"/>
                <a:gd name="connsiteX3" fmla="*/ 1325440 w 1882549"/>
                <a:gd name="connsiteY3" fmla="*/ 187453 h 3252987"/>
                <a:gd name="connsiteX4" fmla="*/ 1381339 w 1882549"/>
                <a:gd name="connsiteY4" fmla="*/ 85752 h 3252987"/>
                <a:gd name="connsiteX5" fmla="*/ 1340803 w 1882549"/>
                <a:gd name="connsiteY5" fmla="*/ 15860 h 3252987"/>
                <a:gd name="connsiteX6" fmla="*/ 638273 w 1882549"/>
                <a:gd name="connsiteY6" fmla="*/ 4103 h 3252987"/>
                <a:gd name="connsiteX7" fmla="*/ 595429 w 1882549"/>
                <a:gd name="connsiteY7" fmla="*/ 72552 h 3252987"/>
                <a:gd name="connsiteX8" fmla="*/ 647866 w 1882549"/>
                <a:gd name="connsiteY8" fmla="*/ 176056 h 3252987"/>
                <a:gd name="connsiteX9" fmla="*/ 639283 w 1882549"/>
                <a:gd name="connsiteY9" fmla="*/ 689033 h 3252987"/>
                <a:gd name="connsiteX10" fmla="*/ 20638 w 1882549"/>
                <a:gd name="connsiteY10" fmla="*/ 2674438 h 3252987"/>
                <a:gd name="connsiteX11" fmla="*/ 419436 w 1882549"/>
                <a:gd name="connsiteY11" fmla="*/ 3212731 h 3252987"/>
                <a:gd name="connsiteX12" fmla="*/ 419436 w 1882549"/>
                <a:gd name="connsiteY12" fmla="*/ 3212731 h 3252987"/>
                <a:gd name="connsiteX13" fmla="*/ 1451953 w 1882549"/>
                <a:gd name="connsiteY13" fmla="*/ 3230042 h 3252987"/>
                <a:gd name="connsiteX14" fmla="*/ 1451953 w 1882549"/>
                <a:gd name="connsiteY14" fmla="*/ 3230042 h 3252987"/>
                <a:gd name="connsiteX15" fmla="*/ 1868566 w 1882549"/>
                <a:gd name="connsiteY15" fmla="*/ 2705453 h 3252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82549" h="3252987">
                  <a:moveTo>
                    <a:pt x="1868566" y="2705453"/>
                  </a:moveTo>
                  <a:lnTo>
                    <a:pt x="1316568" y="700429"/>
                  </a:lnTo>
                  <a:lnTo>
                    <a:pt x="1325151" y="187453"/>
                  </a:lnTo>
                  <a:lnTo>
                    <a:pt x="1325440" y="187453"/>
                  </a:lnTo>
                  <a:lnTo>
                    <a:pt x="1381339" y="85752"/>
                  </a:lnTo>
                  <a:cubicBezTo>
                    <a:pt x="1398434" y="54665"/>
                    <a:pt x="1376290" y="16509"/>
                    <a:pt x="1340803" y="15860"/>
                  </a:cubicBezTo>
                  <a:lnTo>
                    <a:pt x="638273" y="4103"/>
                  </a:lnTo>
                  <a:cubicBezTo>
                    <a:pt x="602786" y="3526"/>
                    <a:pt x="579344" y="40888"/>
                    <a:pt x="595429" y="72552"/>
                  </a:cubicBezTo>
                  <a:lnTo>
                    <a:pt x="647866" y="176056"/>
                  </a:lnTo>
                  <a:lnTo>
                    <a:pt x="639283" y="689033"/>
                  </a:lnTo>
                  <a:lnTo>
                    <a:pt x="20638" y="2674438"/>
                  </a:lnTo>
                  <a:cubicBezTo>
                    <a:pt x="-55745" y="2941312"/>
                    <a:pt x="141814" y="3208043"/>
                    <a:pt x="419436" y="3212731"/>
                  </a:cubicBezTo>
                  <a:lnTo>
                    <a:pt x="419436" y="3212731"/>
                  </a:lnTo>
                  <a:cubicBezTo>
                    <a:pt x="761829" y="3258100"/>
                    <a:pt x="1108262" y="3263942"/>
                    <a:pt x="1451953" y="3230042"/>
                  </a:cubicBezTo>
                  <a:lnTo>
                    <a:pt x="1451953" y="3230042"/>
                  </a:lnTo>
                  <a:cubicBezTo>
                    <a:pt x="1729503" y="3234731"/>
                    <a:pt x="1935934" y="2974780"/>
                    <a:pt x="1868566" y="2705453"/>
                  </a:cubicBezTo>
                  <a:close/>
                </a:path>
              </a:pathLst>
            </a:custGeom>
            <a:solidFill>
              <a:srgbClr val="F0F0F0"/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5BCD772-FBC5-4935-850D-14C0625E1D17}"/>
                </a:ext>
              </a:extLst>
            </p:cNvPr>
            <p:cNvSpPr/>
            <p:nvPr/>
          </p:nvSpPr>
          <p:spPr>
            <a:xfrm>
              <a:off x="8978172" y="7046001"/>
              <a:ext cx="1205189" cy="489464"/>
            </a:xfrm>
            <a:custGeom>
              <a:avLst/>
              <a:gdLst>
                <a:gd name="connsiteX0" fmla="*/ 1818220 w 1882549"/>
                <a:gd name="connsiteY0" fmla="*/ 34390 h 764560"/>
                <a:gd name="connsiteX1" fmla="*/ 77692 w 1882549"/>
                <a:gd name="connsiteY1" fmla="*/ 4096 h 764560"/>
                <a:gd name="connsiteX2" fmla="*/ 20638 w 1882549"/>
                <a:gd name="connsiteY2" fmla="*/ 186292 h 764560"/>
                <a:gd name="connsiteX3" fmla="*/ 419436 w 1882549"/>
                <a:gd name="connsiteY3" fmla="*/ 724586 h 764560"/>
                <a:gd name="connsiteX4" fmla="*/ 419436 w 1882549"/>
                <a:gd name="connsiteY4" fmla="*/ 724586 h 764560"/>
                <a:gd name="connsiteX5" fmla="*/ 1451953 w 1882549"/>
                <a:gd name="connsiteY5" fmla="*/ 741897 h 764560"/>
                <a:gd name="connsiteX6" fmla="*/ 1868566 w 1882549"/>
                <a:gd name="connsiteY6" fmla="*/ 217307 h 764560"/>
                <a:gd name="connsiteX7" fmla="*/ 1818220 w 1882549"/>
                <a:gd name="connsiteY7" fmla="*/ 34390 h 76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82549" h="764560">
                  <a:moveTo>
                    <a:pt x="1818220" y="34390"/>
                  </a:moveTo>
                  <a:lnTo>
                    <a:pt x="77692" y="4096"/>
                  </a:lnTo>
                  <a:lnTo>
                    <a:pt x="20638" y="186292"/>
                  </a:lnTo>
                  <a:cubicBezTo>
                    <a:pt x="-55745" y="453167"/>
                    <a:pt x="141814" y="719898"/>
                    <a:pt x="419436" y="724586"/>
                  </a:cubicBezTo>
                  <a:lnTo>
                    <a:pt x="419436" y="724586"/>
                  </a:lnTo>
                  <a:cubicBezTo>
                    <a:pt x="761829" y="769955"/>
                    <a:pt x="1108262" y="775797"/>
                    <a:pt x="1451953" y="741897"/>
                  </a:cubicBezTo>
                  <a:cubicBezTo>
                    <a:pt x="1729575" y="746586"/>
                    <a:pt x="1936006" y="486635"/>
                    <a:pt x="1868566" y="217307"/>
                  </a:cubicBezTo>
                  <a:lnTo>
                    <a:pt x="1818220" y="3439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AADC361-D69B-461A-964E-8860D13C4B9F}"/>
                </a:ext>
              </a:extLst>
            </p:cNvPr>
            <p:cNvSpPr/>
            <p:nvPr/>
          </p:nvSpPr>
          <p:spPr>
            <a:xfrm>
              <a:off x="9024992" y="6952228"/>
              <a:ext cx="1117455" cy="212409"/>
            </a:xfrm>
            <a:custGeom>
              <a:avLst/>
              <a:gdLst>
                <a:gd name="connsiteX0" fmla="*/ 1745085 w 1745505"/>
                <a:gd name="connsiteY0" fmla="*/ 180867 h 331790"/>
                <a:gd name="connsiteX1" fmla="*/ 872477 w 1745505"/>
                <a:gd name="connsiteY1" fmla="*/ 327936 h 331790"/>
                <a:gd name="connsiteX2" fmla="*/ 4341 w 1745505"/>
                <a:gd name="connsiteY2" fmla="*/ 151655 h 331790"/>
                <a:gd name="connsiteX3" fmla="*/ 877887 w 1745505"/>
                <a:gd name="connsiteY3" fmla="*/ 4657 h 331790"/>
                <a:gd name="connsiteX4" fmla="*/ 1745085 w 1745505"/>
                <a:gd name="connsiteY4" fmla="*/ 180867 h 331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45505" h="331790">
                  <a:moveTo>
                    <a:pt x="1745085" y="180867"/>
                  </a:moveTo>
                  <a:cubicBezTo>
                    <a:pt x="1758790" y="268214"/>
                    <a:pt x="1353429" y="336015"/>
                    <a:pt x="872477" y="327936"/>
                  </a:cubicBezTo>
                  <a:cubicBezTo>
                    <a:pt x="391526" y="319858"/>
                    <a:pt x="-7200" y="240228"/>
                    <a:pt x="4341" y="151655"/>
                  </a:cubicBezTo>
                  <a:cubicBezTo>
                    <a:pt x="14078" y="77218"/>
                    <a:pt x="396935" y="-3421"/>
                    <a:pt x="877887" y="4657"/>
                  </a:cubicBezTo>
                  <a:cubicBezTo>
                    <a:pt x="1358839" y="12663"/>
                    <a:pt x="1734771" y="115086"/>
                    <a:pt x="1745085" y="180867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29AC308-0B1A-49A4-B9B6-0162370F1ADD}"/>
                </a:ext>
              </a:extLst>
            </p:cNvPr>
            <p:cNvSpPr/>
            <p:nvPr/>
          </p:nvSpPr>
          <p:spPr>
            <a:xfrm>
              <a:off x="9248829" y="5748963"/>
              <a:ext cx="327848" cy="1491480"/>
            </a:xfrm>
            <a:custGeom>
              <a:avLst/>
              <a:gdLst>
                <a:gd name="connsiteX0" fmla="*/ 213767 w 512111"/>
                <a:gd name="connsiteY0" fmla="*/ 2330458 h 2329744"/>
                <a:gd name="connsiteX1" fmla="*/ 42751 w 512111"/>
                <a:gd name="connsiteY1" fmla="*/ 2314879 h 2329744"/>
                <a:gd name="connsiteX2" fmla="*/ 5027 w 512111"/>
                <a:gd name="connsiteY2" fmla="*/ 2262081 h 2329744"/>
                <a:gd name="connsiteX3" fmla="*/ 417602 w 512111"/>
                <a:gd name="connsiteY3" fmla="*/ 242559 h 2329744"/>
                <a:gd name="connsiteX4" fmla="*/ 418539 w 512111"/>
                <a:gd name="connsiteY4" fmla="*/ 234192 h 2329744"/>
                <a:gd name="connsiteX5" fmla="*/ 421640 w 512111"/>
                <a:gd name="connsiteY5" fmla="*/ 47308 h 2329744"/>
                <a:gd name="connsiteX6" fmla="*/ 464774 w 512111"/>
                <a:gd name="connsiteY6" fmla="*/ 4103 h 2329744"/>
                <a:gd name="connsiteX7" fmla="*/ 471265 w 512111"/>
                <a:gd name="connsiteY7" fmla="*/ 4175 h 2329744"/>
                <a:gd name="connsiteX8" fmla="*/ 512883 w 512111"/>
                <a:gd name="connsiteY8" fmla="*/ 48822 h 2329744"/>
                <a:gd name="connsiteX9" fmla="*/ 509710 w 512111"/>
                <a:gd name="connsiteY9" fmla="*/ 239386 h 2329744"/>
                <a:gd name="connsiteX10" fmla="*/ 509349 w 512111"/>
                <a:gd name="connsiteY10" fmla="*/ 244146 h 2329744"/>
                <a:gd name="connsiteX11" fmla="*/ 259496 w 512111"/>
                <a:gd name="connsiteY11" fmla="*/ 2292158 h 2329744"/>
                <a:gd name="connsiteX12" fmla="*/ 213767 w 512111"/>
                <a:gd name="connsiteY12" fmla="*/ 2330458 h 2329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12111" h="2329744">
                  <a:moveTo>
                    <a:pt x="213767" y="2330458"/>
                  </a:moveTo>
                  <a:lnTo>
                    <a:pt x="42751" y="2314879"/>
                  </a:lnTo>
                  <a:cubicBezTo>
                    <a:pt x="17434" y="2312570"/>
                    <a:pt x="-238" y="2287830"/>
                    <a:pt x="5027" y="2262081"/>
                  </a:cubicBezTo>
                  <a:lnTo>
                    <a:pt x="417602" y="242559"/>
                  </a:lnTo>
                  <a:cubicBezTo>
                    <a:pt x="418178" y="239819"/>
                    <a:pt x="418467" y="237005"/>
                    <a:pt x="418539" y="234192"/>
                  </a:cubicBezTo>
                  <a:lnTo>
                    <a:pt x="421640" y="47308"/>
                  </a:lnTo>
                  <a:cubicBezTo>
                    <a:pt x="422074" y="23073"/>
                    <a:pt x="441332" y="3670"/>
                    <a:pt x="464774" y="4103"/>
                  </a:cubicBezTo>
                  <a:lnTo>
                    <a:pt x="471265" y="4175"/>
                  </a:lnTo>
                  <a:cubicBezTo>
                    <a:pt x="494706" y="4536"/>
                    <a:pt x="513316" y="24587"/>
                    <a:pt x="512883" y="48822"/>
                  </a:cubicBezTo>
                  <a:lnTo>
                    <a:pt x="509710" y="239386"/>
                  </a:lnTo>
                  <a:cubicBezTo>
                    <a:pt x="509710" y="240972"/>
                    <a:pt x="509565" y="242559"/>
                    <a:pt x="509349" y="244146"/>
                  </a:cubicBezTo>
                  <a:lnTo>
                    <a:pt x="259496" y="2292158"/>
                  </a:lnTo>
                  <a:cubicBezTo>
                    <a:pt x="256683" y="2315600"/>
                    <a:pt x="236488" y="2332550"/>
                    <a:pt x="213767" y="2330458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6624C00-1828-4DCE-A686-806C4268269D}"/>
                </a:ext>
              </a:extLst>
            </p:cNvPr>
            <p:cNvSpPr/>
            <p:nvPr/>
          </p:nvSpPr>
          <p:spPr>
            <a:xfrm>
              <a:off x="9780724" y="5944440"/>
              <a:ext cx="295525" cy="1283688"/>
            </a:xfrm>
            <a:custGeom>
              <a:avLst/>
              <a:gdLst>
                <a:gd name="connsiteX0" fmla="*/ 41315 w 461621"/>
                <a:gd name="connsiteY0" fmla="*/ 11367 h 2005167"/>
                <a:gd name="connsiteX1" fmla="*/ 458216 w 461621"/>
                <a:gd name="connsiteY1" fmla="*/ 1927961 h 2005167"/>
                <a:gd name="connsiteX2" fmla="*/ 449344 w 461621"/>
                <a:gd name="connsiteY2" fmla="*/ 1979965 h 2005167"/>
                <a:gd name="connsiteX3" fmla="*/ 381471 w 461621"/>
                <a:gd name="connsiteY3" fmla="*/ 2001531 h 2005167"/>
                <a:gd name="connsiteX4" fmla="*/ 358029 w 461621"/>
                <a:gd name="connsiteY4" fmla="*/ 1966694 h 2005167"/>
                <a:gd name="connsiteX5" fmla="*/ 4096 w 461621"/>
                <a:gd name="connsiteY5" fmla="*/ 16560 h 2005167"/>
                <a:gd name="connsiteX6" fmla="*/ 4096 w 461621"/>
                <a:gd name="connsiteY6" fmla="*/ 16560 h 2005167"/>
                <a:gd name="connsiteX7" fmla="*/ 39872 w 461621"/>
                <a:gd name="connsiteY7" fmla="*/ 10068 h 2005167"/>
                <a:gd name="connsiteX8" fmla="*/ 41315 w 461621"/>
                <a:gd name="connsiteY8" fmla="*/ 11367 h 2005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1621" h="2005167">
                  <a:moveTo>
                    <a:pt x="41315" y="11367"/>
                  </a:moveTo>
                  <a:lnTo>
                    <a:pt x="458216" y="1927961"/>
                  </a:lnTo>
                  <a:cubicBezTo>
                    <a:pt x="463553" y="1952412"/>
                    <a:pt x="459370" y="1976791"/>
                    <a:pt x="449344" y="1979965"/>
                  </a:cubicBezTo>
                  <a:lnTo>
                    <a:pt x="381471" y="2001531"/>
                  </a:lnTo>
                  <a:cubicBezTo>
                    <a:pt x="372455" y="2004417"/>
                    <a:pt x="362069" y="1988981"/>
                    <a:pt x="358029" y="1966694"/>
                  </a:cubicBezTo>
                  <a:lnTo>
                    <a:pt x="4096" y="16560"/>
                  </a:lnTo>
                  <a:lnTo>
                    <a:pt x="4096" y="16560"/>
                  </a:lnTo>
                  <a:cubicBezTo>
                    <a:pt x="11020" y="3144"/>
                    <a:pt x="28764" y="-101"/>
                    <a:pt x="39872" y="10068"/>
                  </a:cubicBezTo>
                  <a:lnTo>
                    <a:pt x="41315" y="11367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9B294A0-C6E8-41B5-90D3-679034FB7661}"/>
                </a:ext>
              </a:extLst>
            </p:cNvPr>
            <p:cNvSpPr/>
            <p:nvPr/>
          </p:nvSpPr>
          <p:spPr>
            <a:xfrm>
              <a:off x="9596295" y="7490342"/>
              <a:ext cx="2789021" cy="734196"/>
            </a:xfrm>
            <a:custGeom>
              <a:avLst/>
              <a:gdLst>
                <a:gd name="connsiteX0" fmla="*/ 4354592 w 4356550"/>
                <a:gd name="connsiteY0" fmla="*/ 1143234 h 1146840"/>
                <a:gd name="connsiteX1" fmla="*/ 231521 w 4356550"/>
                <a:gd name="connsiteY1" fmla="*/ 1143234 h 1146840"/>
                <a:gd name="connsiteX2" fmla="*/ 159177 w 4356550"/>
                <a:gd name="connsiteY2" fmla="*/ 1052713 h 1146840"/>
                <a:gd name="connsiteX3" fmla="*/ 159177 w 4356550"/>
                <a:gd name="connsiteY3" fmla="*/ 1052713 h 1146840"/>
                <a:gd name="connsiteX4" fmla="*/ 155354 w 4356550"/>
                <a:gd name="connsiteY4" fmla="*/ 91387 h 1146840"/>
                <a:gd name="connsiteX5" fmla="*/ 159177 w 4356550"/>
                <a:gd name="connsiteY5" fmla="*/ 86193 h 1146840"/>
                <a:gd name="connsiteX6" fmla="*/ 223803 w 4356550"/>
                <a:gd name="connsiteY6" fmla="*/ 5410 h 1146840"/>
                <a:gd name="connsiteX7" fmla="*/ 4354665 w 4356550"/>
                <a:gd name="connsiteY7" fmla="*/ 5410 h 1146840"/>
                <a:gd name="connsiteX8" fmla="*/ 4354665 w 4356550"/>
                <a:gd name="connsiteY8" fmla="*/ 5410 h 1146840"/>
                <a:gd name="connsiteX9" fmla="*/ 4347307 w 4356550"/>
                <a:gd name="connsiteY9" fmla="*/ 1113950 h 1146840"/>
                <a:gd name="connsiteX10" fmla="*/ 4354592 w 4356550"/>
                <a:gd name="connsiteY10" fmla="*/ 1143234 h 1146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56550" h="1146840">
                  <a:moveTo>
                    <a:pt x="4354592" y="1143234"/>
                  </a:moveTo>
                  <a:lnTo>
                    <a:pt x="231521" y="1143234"/>
                  </a:lnTo>
                  <a:cubicBezTo>
                    <a:pt x="191562" y="1143234"/>
                    <a:pt x="159177" y="1102698"/>
                    <a:pt x="159177" y="1052713"/>
                  </a:cubicBezTo>
                  <a:lnTo>
                    <a:pt x="159177" y="1052713"/>
                  </a:lnTo>
                  <a:cubicBezTo>
                    <a:pt x="-44370" y="783602"/>
                    <a:pt x="-46029" y="363022"/>
                    <a:pt x="155354" y="91387"/>
                  </a:cubicBezTo>
                  <a:lnTo>
                    <a:pt x="159177" y="86193"/>
                  </a:lnTo>
                  <a:cubicBezTo>
                    <a:pt x="159177" y="41546"/>
                    <a:pt x="188099" y="5410"/>
                    <a:pt x="223803" y="5410"/>
                  </a:cubicBezTo>
                  <a:lnTo>
                    <a:pt x="4354665" y="5410"/>
                  </a:lnTo>
                  <a:lnTo>
                    <a:pt x="4354665" y="5410"/>
                  </a:lnTo>
                  <a:cubicBezTo>
                    <a:pt x="4258950" y="364753"/>
                    <a:pt x="4256355" y="752659"/>
                    <a:pt x="4347307" y="1113950"/>
                  </a:cubicBezTo>
                  <a:lnTo>
                    <a:pt x="4354592" y="11432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811278B-954F-496A-8501-223B52D73E21}"/>
                </a:ext>
              </a:extLst>
            </p:cNvPr>
            <p:cNvSpPr/>
            <p:nvPr/>
          </p:nvSpPr>
          <p:spPr>
            <a:xfrm>
              <a:off x="9691641" y="7533793"/>
              <a:ext cx="2682816" cy="18470"/>
            </a:xfrm>
            <a:custGeom>
              <a:avLst/>
              <a:gdLst>
                <a:gd name="connsiteX0" fmla="*/ 11036 w 4190655"/>
                <a:gd name="connsiteY0" fmla="*/ 5410 h 28851"/>
                <a:gd name="connsiteX1" fmla="*/ 10170 w 4190655"/>
                <a:gd name="connsiteY1" fmla="*/ 18320 h 28851"/>
                <a:gd name="connsiteX2" fmla="*/ 6347 w 4190655"/>
                <a:gd name="connsiteY2" fmla="*/ 23514 h 28851"/>
                <a:gd name="connsiteX3" fmla="*/ 5410 w 4190655"/>
                <a:gd name="connsiteY3" fmla="*/ 24812 h 28851"/>
                <a:gd name="connsiteX4" fmla="*/ 4184381 w 4190655"/>
                <a:gd name="connsiteY4" fmla="*/ 24812 h 28851"/>
                <a:gd name="connsiteX5" fmla="*/ 4188709 w 4190655"/>
                <a:gd name="connsiteY5" fmla="*/ 5410 h 28851"/>
                <a:gd name="connsiteX6" fmla="*/ 11036 w 4190655"/>
                <a:gd name="connsiteY6" fmla="*/ 5410 h 28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90655" h="28851">
                  <a:moveTo>
                    <a:pt x="11036" y="5410"/>
                  </a:moveTo>
                  <a:cubicBezTo>
                    <a:pt x="10458" y="9593"/>
                    <a:pt x="10170" y="13920"/>
                    <a:pt x="10170" y="18320"/>
                  </a:cubicBezTo>
                  <a:lnTo>
                    <a:pt x="6347" y="23514"/>
                  </a:lnTo>
                  <a:cubicBezTo>
                    <a:pt x="6059" y="23946"/>
                    <a:pt x="5770" y="24379"/>
                    <a:pt x="5410" y="24812"/>
                  </a:cubicBezTo>
                  <a:lnTo>
                    <a:pt x="4184381" y="24812"/>
                  </a:lnTo>
                  <a:cubicBezTo>
                    <a:pt x="4185823" y="18320"/>
                    <a:pt x="4187193" y="11900"/>
                    <a:pt x="4188709" y="5410"/>
                  </a:cubicBezTo>
                  <a:lnTo>
                    <a:pt x="11036" y="541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3FE768D-2342-4EBE-B139-487B17EAAD5B}"/>
                </a:ext>
              </a:extLst>
            </p:cNvPr>
            <p:cNvSpPr/>
            <p:nvPr/>
          </p:nvSpPr>
          <p:spPr>
            <a:xfrm>
              <a:off x="9658349" y="7612430"/>
              <a:ext cx="2701287" cy="18470"/>
            </a:xfrm>
            <a:custGeom>
              <a:avLst/>
              <a:gdLst>
                <a:gd name="connsiteX0" fmla="*/ 4216117 w 4219506"/>
                <a:gd name="connsiteY0" fmla="*/ 5410 h 28851"/>
                <a:gd name="connsiteX1" fmla="*/ 5410 w 4219506"/>
                <a:gd name="connsiteY1" fmla="*/ 5410 h 28851"/>
                <a:gd name="connsiteX2" fmla="*/ 5410 w 4219506"/>
                <a:gd name="connsiteY2" fmla="*/ 24813 h 28851"/>
                <a:gd name="connsiteX3" fmla="*/ 4212871 w 4219506"/>
                <a:gd name="connsiteY3" fmla="*/ 24813 h 28851"/>
                <a:gd name="connsiteX4" fmla="*/ 4216117 w 4219506"/>
                <a:gd name="connsiteY4" fmla="*/ 5410 h 28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9506" h="28851">
                  <a:moveTo>
                    <a:pt x="4216117" y="5410"/>
                  </a:moveTo>
                  <a:lnTo>
                    <a:pt x="5410" y="5410"/>
                  </a:lnTo>
                  <a:lnTo>
                    <a:pt x="5410" y="24813"/>
                  </a:lnTo>
                  <a:lnTo>
                    <a:pt x="4212871" y="24813"/>
                  </a:lnTo>
                  <a:cubicBezTo>
                    <a:pt x="4213880" y="18321"/>
                    <a:pt x="4214963" y="11829"/>
                    <a:pt x="4216117" y="541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D6C9A1C-B7C2-4C4E-B1CF-4A34E4B239C0}"/>
                </a:ext>
              </a:extLst>
            </p:cNvPr>
            <p:cNvSpPr/>
            <p:nvPr/>
          </p:nvSpPr>
          <p:spPr>
            <a:xfrm>
              <a:off x="9635214" y="7691068"/>
              <a:ext cx="2710522" cy="18470"/>
            </a:xfrm>
            <a:custGeom>
              <a:avLst/>
              <a:gdLst>
                <a:gd name="connsiteX0" fmla="*/ 4234654 w 4233932"/>
                <a:gd name="connsiteY0" fmla="*/ 5410 h 28851"/>
                <a:gd name="connsiteX1" fmla="*/ 5410 w 4233932"/>
                <a:gd name="connsiteY1" fmla="*/ 5410 h 28851"/>
                <a:gd name="connsiteX2" fmla="*/ 5410 w 4233932"/>
                <a:gd name="connsiteY2" fmla="*/ 24813 h 28851"/>
                <a:gd name="connsiteX3" fmla="*/ 4232562 w 4233932"/>
                <a:gd name="connsiteY3" fmla="*/ 24813 h 28851"/>
                <a:gd name="connsiteX4" fmla="*/ 4234654 w 4233932"/>
                <a:gd name="connsiteY4" fmla="*/ 5410 h 28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3932" h="28851">
                  <a:moveTo>
                    <a:pt x="4234654" y="5410"/>
                  </a:moveTo>
                  <a:lnTo>
                    <a:pt x="5410" y="5410"/>
                  </a:lnTo>
                  <a:lnTo>
                    <a:pt x="5410" y="24813"/>
                  </a:lnTo>
                  <a:lnTo>
                    <a:pt x="4232562" y="24813"/>
                  </a:lnTo>
                  <a:cubicBezTo>
                    <a:pt x="4233212" y="18321"/>
                    <a:pt x="4233860" y="11829"/>
                    <a:pt x="4234654" y="541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EA636A6-1E43-47CF-8CEA-E110E79D7C36}"/>
                </a:ext>
              </a:extLst>
            </p:cNvPr>
            <p:cNvSpPr/>
            <p:nvPr/>
          </p:nvSpPr>
          <p:spPr>
            <a:xfrm>
              <a:off x="9618590" y="7769705"/>
              <a:ext cx="2719757" cy="18470"/>
            </a:xfrm>
            <a:custGeom>
              <a:avLst/>
              <a:gdLst>
                <a:gd name="connsiteX0" fmla="*/ 4249946 w 4248358"/>
                <a:gd name="connsiteY0" fmla="*/ 5410 h 28851"/>
                <a:gd name="connsiteX1" fmla="*/ 5410 w 4248358"/>
                <a:gd name="connsiteY1" fmla="*/ 5410 h 28851"/>
                <a:gd name="connsiteX2" fmla="*/ 5410 w 4248358"/>
                <a:gd name="connsiteY2" fmla="*/ 24812 h 28851"/>
                <a:gd name="connsiteX3" fmla="*/ 4248863 w 4248358"/>
                <a:gd name="connsiteY3" fmla="*/ 24812 h 28851"/>
                <a:gd name="connsiteX4" fmla="*/ 4249946 w 4248358"/>
                <a:gd name="connsiteY4" fmla="*/ 5410 h 28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8358" h="28851">
                  <a:moveTo>
                    <a:pt x="4249946" y="5410"/>
                  </a:moveTo>
                  <a:lnTo>
                    <a:pt x="5410" y="5410"/>
                  </a:lnTo>
                  <a:lnTo>
                    <a:pt x="5410" y="24812"/>
                  </a:lnTo>
                  <a:lnTo>
                    <a:pt x="4248863" y="24812"/>
                  </a:lnTo>
                  <a:cubicBezTo>
                    <a:pt x="4249224" y="18321"/>
                    <a:pt x="4249585" y="11829"/>
                    <a:pt x="4249946" y="541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2176490-A74B-4DE4-933F-D8A8B47AB0D2}"/>
                </a:ext>
              </a:extLst>
            </p:cNvPr>
            <p:cNvSpPr/>
            <p:nvPr/>
          </p:nvSpPr>
          <p:spPr>
            <a:xfrm>
              <a:off x="9621962" y="7848343"/>
              <a:ext cx="2715139" cy="18470"/>
            </a:xfrm>
            <a:custGeom>
              <a:avLst/>
              <a:gdLst>
                <a:gd name="connsiteX0" fmla="*/ 4240857 w 4241145"/>
                <a:gd name="connsiteY0" fmla="*/ 5410 h 28851"/>
                <a:gd name="connsiteX1" fmla="*/ 5410 w 4241145"/>
                <a:gd name="connsiteY1" fmla="*/ 5410 h 28851"/>
                <a:gd name="connsiteX2" fmla="*/ 5410 w 4241145"/>
                <a:gd name="connsiteY2" fmla="*/ 24812 h 28851"/>
                <a:gd name="connsiteX3" fmla="*/ 4240857 w 4241145"/>
                <a:gd name="connsiteY3" fmla="*/ 24812 h 28851"/>
                <a:gd name="connsiteX4" fmla="*/ 4240857 w 4241145"/>
                <a:gd name="connsiteY4" fmla="*/ 5410 h 28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1145" h="28851">
                  <a:moveTo>
                    <a:pt x="4240857" y="5410"/>
                  </a:moveTo>
                  <a:lnTo>
                    <a:pt x="5410" y="5410"/>
                  </a:lnTo>
                  <a:lnTo>
                    <a:pt x="5410" y="24812"/>
                  </a:lnTo>
                  <a:lnTo>
                    <a:pt x="4240857" y="24812"/>
                  </a:lnTo>
                  <a:cubicBezTo>
                    <a:pt x="4240785" y="18320"/>
                    <a:pt x="4240785" y="11829"/>
                    <a:pt x="4240857" y="541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93B253D-19AA-48B1-B877-1190E7081EF7}"/>
                </a:ext>
              </a:extLst>
            </p:cNvPr>
            <p:cNvSpPr/>
            <p:nvPr/>
          </p:nvSpPr>
          <p:spPr>
            <a:xfrm>
              <a:off x="9621915" y="7926980"/>
              <a:ext cx="2719757" cy="18470"/>
            </a:xfrm>
            <a:custGeom>
              <a:avLst/>
              <a:gdLst>
                <a:gd name="connsiteX0" fmla="*/ 4243741 w 4248358"/>
                <a:gd name="connsiteY0" fmla="*/ 5410 h 28851"/>
                <a:gd name="connsiteX1" fmla="*/ 5410 w 4248358"/>
                <a:gd name="connsiteY1" fmla="*/ 5410 h 28851"/>
                <a:gd name="connsiteX2" fmla="*/ 5410 w 4248358"/>
                <a:gd name="connsiteY2" fmla="*/ 24813 h 28851"/>
                <a:gd name="connsiteX3" fmla="*/ 4244824 w 4248358"/>
                <a:gd name="connsiteY3" fmla="*/ 24813 h 28851"/>
                <a:gd name="connsiteX4" fmla="*/ 4243741 w 4248358"/>
                <a:gd name="connsiteY4" fmla="*/ 5410 h 28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8358" h="28851">
                  <a:moveTo>
                    <a:pt x="4243741" y="5410"/>
                  </a:moveTo>
                  <a:lnTo>
                    <a:pt x="5410" y="5410"/>
                  </a:lnTo>
                  <a:lnTo>
                    <a:pt x="5410" y="24813"/>
                  </a:lnTo>
                  <a:lnTo>
                    <a:pt x="4244824" y="24813"/>
                  </a:lnTo>
                  <a:cubicBezTo>
                    <a:pt x="4244463" y="18321"/>
                    <a:pt x="4244102" y="11901"/>
                    <a:pt x="4243741" y="541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2BBBF36-83FF-46E7-9C8C-D3585B6BC703}"/>
                </a:ext>
              </a:extLst>
            </p:cNvPr>
            <p:cNvSpPr/>
            <p:nvPr/>
          </p:nvSpPr>
          <p:spPr>
            <a:xfrm>
              <a:off x="9626902" y="8005617"/>
              <a:ext cx="2719757" cy="18470"/>
            </a:xfrm>
            <a:custGeom>
              <a:avLst/>
              <a:gdLst>
                <a:gd name="connsiteX0" fmla="*/ 4245545 w 4248358"/>
                <a:gd name="connsiteY0" fmla="*/ 5410 h 28851"/>
                <a:gd name="connsiteX1" fmla="*/ 5410 w 4248358"/>
                <a:gd name="connsiteY1" fmla="*/ 5410 h 28851"/>
                <a:gd name="connsiteX2" fmla="*/ 5410 w 4248358"/>
                <a:gd name="connsiteY2" fmla="*/ 24813 h 28851"/>
                <a:gd name="connsiteX3" fmla="*/ 4247710 w 4248358"/>
                <a:gd name="connsiteY3" fmla="*/ 24813 h 28851"/>
                <a:gd name="connsiteX4" fmla="*/ 4245545 w 4248358"/>
                <a:gd name="connsiteY4" fmla="*/ 5410 h 28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8358" h="28851">
                  <a:moveTo>
                    <a:pt x="4245545" y="5410"/>
                  </a:moveTo>
                  <a:lnTo>
                    <a:pt x="5410" y="5410"/>
                  </a:lnTo>
                  <a:lnTo>
                    <a:pt x="5410" y="24813"/>
                  </a:lnTo>
                  <a:lnTo>
                    <a:pt x="4247710" y="24813"/>
                  </a:lnTo>
                  <a:cubicBezTo>
                    <a:pt x="4246988" y="18321"/>
                    <a:pt x="4246267" y="11901"/>
                    <a:pt x="4245545" y="541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DB2E0C5-F665-4529-A9C5-4014AAEFE7E7}"/>
                </a:ext>
              </a:extLst>
            </p:cNvPr>
            <p:cNvSpPr/>
            <p:nvPr/>
          </p:nvSpPr>
          <p:spPr>
            <a:xfrm>
              <a:off x="9648051" y="8084255"/>
              <a:ext cx="2710522" cy="18470"/>
            </a:xfrm>
            <a:custGeom>
              <a:avLst/>
              <a:gdLst>
                <a:gd name="connsiteX0" fmla="*/ 4229029 w 4233932"/>
                <a:gd name="connsiteY0" fmla="*/ 5410 h 28851"/>
                <a:gd name="connsiteX1" fmla="*/ 5410 w 4233932"/>
                <a:gd name="connsiteY1" fmla="*/ 5410 h 28851"/>
                <a:gd name="connsiteX2" fmla="*/ 15148 w 4233932"/>
                <a:gd name="connsiteY2" fmla="*/ 24812 h 28851"/>
                <a:gd name="connsiteX3" fmla="*/ 4232202 w 4233932"/>
                <a:gd name="connsiteY3" fmla="*/ 24812 h 28851"/>
                <a:gd name="connsiteX4" fmla="*/ 4229029 w 4233932"/>
                <a:gd name="connsiteY4" fmla="*/ 5410 h 28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3932" h="28851">
                  <a:moveTo>
                    <a:pt x="4229029" y="5410"/>
                  </a:moveTo>
                  <a:lnTo>
                    <a:pt x="5410" y="5410"/>
                  </a:lnTo>
                  <a:cubicBezTo>
                    <a:pt x="8584" y="11901"/>
                    <a:pt x="11829" y="18393"/>
                    <a:pt x="15148" y="24812"/>
                  </a:cubicBezTo>
                  <a:lnTo>
                    <a:pt x="4232202" y="24812"/>
                  </a:lnTo>
                  <a:cubicBezTo>
                    <a:pt x="4231193" y="18321"/>
                    <a:pt x="4230110" y="11901"/>
                    <a:pt x="4229029" y="541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BD01FCD-BD5E-4B20-956B-39C6B44D46C9}"/>
                </a:ext>
              </a:extLst>
            </p:cNvPr>
            <p:cNvSpPr/>
            <p:nvPr/>
          </p:nvSpPr>
          <p:spPr>
            <a:xfrm>
              <a:off x="8426002" y="7481984"/>
              <a:ext cx="1750065" cy="757284"/>
            </a:xfrm>
            <a:custGeom>
              <a:avLst/>
              <a:gdLst>
                <a:gd name="connsiteX0" fmla="*/ 2727397 w 2733663"/>
                <a:gd name="connsiteY0" fmla="*/ 1169201 h 1182904"/>
                <a:gd name="connsiteX1" fmla="*/ 267460 w 2733663"/>
                <a:gd name="connsiteY1" fmla="*/ 1178866 h 1182904"/>
                <a:gd name="connsiteX2" fmla="*/ 73796 w 2733663"/>
                <a:gd name="connsiteY2" fmla="*/ 970343 h 1182904"/>
                <a:gd name="connsiteX3" fmla="*/ 73796 w 2733663"/>
                <a:gd name="connsiteY3" fmla="*/ 927787 h 1182904"/>
                <a:gd name="connsiteX4" fmla="*/ 15804 w 2733663"/>
                <a:gd name="connsiteY4" fmla="*/ 651968 h 1182904"/>
                <a:gd name="connsiteX5" fmla="*/ 20204 w 2733663"/>
                <a:gd name="connsiteY5" fmla="*/ 433059 h 1182904"/>
                <a:gd name="connsiteX6" fmla="*/ 73724 w 2733663"/>
                <a:gd name="connsiteY6" fmla="*/ 220929 h 1182904"/>
                <a:gd name="connsiteX7" fmla="*/ 73724 w 2733663"/>
                <a:gd name="connsiteY7" fmla="*/ 220929 h 1182904"/>
                <a:gd name="connsiteX8" fmla="*/ 270850 w 2733663"/>
                <a:gd name="connsiteY8" fmla="*/ 8656 h 1182904"/>
                <a:gd name="connsiteX9" fmla="*/ 2735187 w 2733663"/>
                <a:gd name="connsiteY9" fmla="*/ 5410 h 1182904"/>
                <a:gd name="connsiteX10" fmla="*/ 2589559 w 2733663"/>
                <a:gd name="connsiteY10" fmla="*/ 289884 h 1182904"/>
                <a:gd name="connsiteX11" fmla="*/ 2570518 w 2733663"/>
                <a:gd name="connsiteY11" fmla="*/ 613163 h 1182904"/>
                <a:gd name="connsiteX12" fmla="*/ 2583573 w 2733663"/>
                <a:gd name="connsiteY12" fmla="*/ 910548 h 1182904"/>
                <a:gd name="connsiteX13" fmla="*/ 2727397 w 2733663"/>
                <a:gd name="connsiteY13" fmla="*/ 1169201 h 1182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33663" h="1182904">
                  <a:moveTo>
                    <a:pt x="2727397" y="1169201"/>
                  </a:moveTo>
                  <a:lnTo>
                    <a:pt x="267460" y="1178866"/>
                  </a:lnTo>
                  <a:cubicBezTo>
                    <a:pt x="160494" y="1178866"/>
                    <a:pt x="73796" y="1085531"/>
                    <a:pt x="73796" y="970343"/>
                  </a:cubicBezTo>
                  <a:lnTo>
                    <a:pt x="73796" y="927787"/>
                  </a:lnTo>
                  <a:lnTo>
                    <a:pt x="15804" y="651968"/>
                  </a:lnTo>
                  <a:cubicBezTo>
                    <a:pt x="585" y="579623"/>
                    <a:pt x="2100" y="504755"/>
                    <a:pt x="20204" y="433059"/>
                  </a:cubicBezTo>
                  <a:lnTo>
                    <a:pt x="73724" y="220929"/>
                  </a:lnTo>
                  <a:lnTo>
                    <a:pt x="73724" y="220929"/>
                  </a:lnTo>
                  <a:cubicBezTo>
                    <a:pt x="73724" y="103721"/>
                    <a:pt x="162009" y="8656"/>
                    <a:pt x="270850" y="8656"/>
                  </a:cubicBezTo>
                  <a:lnTo>
                    <a:pt x="2735187" y="5410"/>
                  </a:lnTo>
                  <a:lnTo>
                    <a:pt x="2589559" y="289884"/>
                  </a:lnTo>
                  <a:lnTo>
                    <a:pt x="2570518" y="613163"/>
                  </a:lnTo>
                  <a:lnTo>
                    <a:pt x="2583573" y="910548"/>
                  </a:lnTo>
                  <a:lnTo>
                    <a:pt x="2727397" y="116920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D191680-BD5C-4609-BAA3-03D7DB5E9F12}"/>
                </a:ext>
              </a:extLst>
            </p:cNvPr>
            <p:cNvSpPr/>
            <p:nvPr/>
          </p:nvSpPr>
          <p:spPr>
            <a:xfrm>
              <a:off x="10102237" y="8162893"/>
              <a:ext cx="2271852" cy="18470"/>
            </a:xfrm>
            <a:custGeom>
              <a:avLst/>
              <a:gdLst>
                <a:gd name="connsiteX0" fmla="*/ 3543952 w 3548713"/>
                <a:gd name="connsiteY0" fmla="*/ 5410 h 28851"/>
                <a:gd name="connsiteX1" fmla="*/ 5410 w 3548713"/>
                <a:gd name="connsiteY1" fmla="*/ 5410 h 28851"/>
                <a:gd name="connsiteX2" fmla="*/ 7284 w 3548713"/>
                <a:gd name="connsiteY2" fmla="*/ 24812 h 28851"/>
                <a:gd name="connsiteX3" fmla="*/ 3547631 w 3548713"/>
                <a:gd name="connsiteY3" fmla="*/ 24812 h 28851"/>
                <a:gd name="connsiteX4" fmla="*/ 3543952 w 3548713"/>
                <a:gd name="connsiteY4" fmla="*/ 5410 h 28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8713" h="28851">
                  <a:moveTo>
                    <a:pt x="3543952" y="5410"/>
                  </a:moveTo>
                  <a:lnTo>
                    <a:pt x="5410" y="5410"/>
                  </a:lnTo>
                  <a:cubicBezTo>
                    <a:pt x="5553" y="12045"/>
                    <a:pt x="6203" y="18609"/>
                    <a:pt x="7284" y="24812"/>
                  </a:cubicBezTo>
                  <a:lnTo>
                    <a:pt x="3547631" y="24812"/>
                  </a:lnTo>
                  <a:cubicBezTo>
                    <a:pt x="3546405" y="18320"/>
                    <a:pt x="3545179" y="11900"/>
                    <a:pt x="3543952" y="541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7A2135F-82C5-4E73-B40B-921E54306C6B}"/>
                </a:ext>
              </a:extLst>
            </p:cNvPr>
            <p:cNvSpPr/>
            <p:nvPr/>
          </p:nvSpPr>
          <p:spPr>
            <a:xfrm>
              <a:off x="9462417" y="7480894"/>
              <a:ext cx="378642" cy="775754"/>
            </a:xfrm>
            <a:custGeom>
              <a:avLst/>
              <a:gdLst>
                <a:gd name="connsiteX0" fmla="*/ 192738 w 591452"/>
                <a:gd name="connsiteY0" fmla="*/ 12233 h 1211755"/>
                <a:gd name="connsiteX1" fmla="*/ 580861 w 591452"/>
                <a:gd name="connsiteY1" fmla="*/ 12233 h 1211755"/>
                <a:gd name="connsiteX2" fmla="*/ 460912 w 591452"/>
                <a:gd name="connsiteY2" fmla="*/ 542737 h 1211755"/>
                <a:gd name="connsiteX3" fmla="*/ 573793 w 591452"/>
                <a:gd name="connsiteY3" fmla="*/ 1165709 h 1211755"/>
                <a:gd name="connsiteX4" fmla="*/ 577327 w 591452"/>
                <a:gd name="connsiteY4" fmla="*/ 1209491 h 1211755"/>
                <a:gd name="connsiteX5" fmla="*/ 118590 w 591452"/>
                <a:gd name="connsiteY5" fmla="*/ 1170542 h 1211755"/>
                <a:gd name="connsiteX6" fmla="*/ 5710 w 591452"/>
                <a:gd name="connsiteY6" fmla="*/ 586447 h 1211755"/>
                <a:gd name="connsiteX7" fmla="*/ 104526 w 591452"/>
                <a:gd name="connsiteY7" fmla="*/ 36468 h 1211755"/>
                <a:gd name="connsiteX8" fmla="*/ 192738 w 591452"/>
                <a:gd name="connsiteY8" fmla="*/ 12233 h 121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1452" h="1211755">
                  <a:moveTo>
                    <a:pt x="192738" y="12233"/>
                  </a:moveTo>
                  <a:lnTo>
                    <a:pt x="580861" y="12233"/>
                  </a:lnTo>
                  <a:cubicBezTo>
                    <a:pt x="580861" y="12233"/>
                    <a:pt x="467980" y="90131"/>
                    <a:pt x="460912" y="542737"/>
                  </a:cubicBezTo>
                  <a:cubicBezTo>
                    <a:pt x="453844" y="995414"/>
                    <a:pt x="534988" y="1131665"/>
                    <a:pt x="573793" y="1165709"/>
                  </a:cubicBezTo>
                  <a:cubicBezTo>
                    <a:pt x="603582" y="1191819"/>
                    <a:pt x="577327" y="1209491"/>
                    <a:pt x="577327" y="1209491"/>
                  </a:cubicBezTo>
                  <a:lnTo>
                    <a:pt x="118590" y="1170542"/>
                  </a:lnTo>
                  <a:cubicBezTo>
                    <a:pt x="118590" y="1170542"/>
                    <a:pt x="-1358" y="1087811"/>
                    <a:pt x="5710" y="586447"/>
                  </a:cubicBezTo>
                  <a:cubicBezTo>
                    <a:pt x="10182" y="270092"/>
                    <a:pt x="26915" y="167886"/>
                    <a:pt x="104526" y="36468"/>
                  </a:cubicBezTo>
                  <a:cubicBezTo>
                    <a:pt x="134459" y="-14022"/>
                    <a:pt x="192738" y="12233"/>
                    <a:pt x="192738" y="12233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72FAE05-4FEF-4E09-9EF4-76783BFD94C7}"/>
                </a:ext>
              </a:extLst>
            </p:cNvPr>
            <p:cNvSpPr/>
            <p:nvPr/>
          </p:nvSpPr>
          <p:spPr>
            <a:xfrm>
              <a:off x="8616198" y="7480894"/>
              <a:ext cx="378642" cy="775754"/>
            </a:xfrm>
            <a:custGeom>
              <a:avLst/>
              <a:gdLst>
                <a:gd name="connsiteX0" fmla="*/ 192738 w 591452"/>
                <a:gd name="connsiteY0" fmla="*/ 12233 h 1211755"/>
                <a:gd name="connsiteX1" fmla="*/ 580861 w 591452"/>
                <a:gd name="connsiteY1" fmla="*/ 12233 h 1211755"/>
                <a:gd name="connsiteX2" fmla="*/ 460912 w 591452"/>
                <a:gd name="connsiteY2" fmla="*/ 542737 h 1211755"/>
                <a:gd name="connsiteX3" fmla="*/ 573793 w 591452"/>
                <a:gd name="connsiteY3" fmla="*/ 1165709 h 1211755"/>
                <a:gd name="connsiteX4" fmla="*/ 577327 w 591452"/>
                <a:gd name="connsiteY4" fmla="*/ 1209491 h 1211755"/>
                <a:gd name="connsiteX5" fmla="*/ 118591 w 591452"/>
                <a:gd name="connsiteY5" fmla="*/ 1170542 h 1211755"/>
                <a:gd name="connsiteX6" fmla="*/ 5710 w 591452"/>
                <a:gd name="connsiteY6" fmla="*/ 586447 h 1211755"/>
                <a:gd name="connsiteX7" fmla="*/ 104526 w 591452"/>
                <a:gd name="connsiteY7" fmla="*/ 36468 h 1211755"/>
                <a:gd name="connsiteX8" fmla="*/ 192738 w 591452"/>
                <a:gd name="connsiteY8" fmla="*/ 12233 h 121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1452" h="1211755">
                  <a:moveTo>
                    <a:pt x="192738" y="12233"/>
                  </a:moveTo>
                  <a:lnTo>
                    <a:pt x="580861" y="12233"/>
                  </a:lnTo>
                  <a:cubicBezTo>
                    <a:pt x="580861" y="12233"/>
                    <a:pt x="467980" y="90131"/>
                    <a:pt x="460912" y="542737"/>
                  </a:cubicBezTo>
                  <a:cubicBezTo>
                    <a:pt x="453844" y="995414"/>
                    <a:pt x="534988" y="1131665"/>
                    <a:pt x="573793" y="1165709"/>
                  </a:cubicBezTo>
                  <a:cubicBezTo>
                    <a:pt x="603582" y="1191819"/>
                    <a:pt x="577327" y="1209491"/>
                    <a:pt x="577327" y="1209491"/>
                  </a:cubicBezTo>
                  <a:lnTo>
                    <a:pt x="118591" y="1170542"/>
                  </a:lnTo>
                  <a:cubicBezTo>
                    <a:pt x="118591" y="1170542"/>
                    <a:pt x="-1358" y="1087811"/>
                    <a:pt x="5710" y="586447"/>
                  </a:cubicBezTo>
                  <a:cubicBezTo>
                    <a:pt x="10182" y="270092"/>
                    <a:pt x="26843" y="167886"/>
                    <a:pt x="104526" y="36468"/>
                  </a:cubicBezTo>
                  <a:cubicBezTo>
                    <a:pt x="134387" y="-14022"/>
                    <a:pt x="192738" y="12233"/>
                    <a:pt x="192738" y="12233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35707FD-8D22-4E84-849B-C43F38190A72}"/>
                </a:ext>
              </a:extLst>
            </p:cNvPr>
            <p:cNvSpPr/>
            <p:nvPr/>
          </p:nvSpPr>
          <p:spPr>
            <a:xfrm>
              <a:off x="10050058" y="7451046"/>
              <a:ext cx="2373438" cy="821930"/>
            </a:xfrm>
            <a:custGeom>
              <a:avLst/>
              <a:gdLst>
                <a:gd name="connsiteX0" fmla="*/ 289668 w 3707395"/>
                <a:gd name="connsiteY0" fmla="*/ 86193 h 1283884"/>
                <a:gd name="connsiteX1" fmla="*/ 3675947 w 3707395"/>
                <a:gd name="connsiteY1" fmla="*/ 86193 h 1283884"/>
                <a:gd name="connsiteX2" fmla="*/ 3702636 w 3707395"/>
                <a:gd name="connsiteY2" fmla="*/ 45801 h 1283884"/>
                <a:gd name="connsiteX3" fmla="*/ 3702636 w 3707395"/>
                <a:gd name="connsiteY3" fmla="*/ 45801 h 1283884"/>
                <a:gd name="connsiteX4" fmla="*/ 3675947 w 3707395"/>
                <a:gd name="connsiteY4" fmla="*/ 5410 h 1283884"/>
                <a:gd name="connsiteX5" fmla="*/ 270553 w 3707395"/>
                <a:gd name="connsiteY5" fmla="*/ 5410 h 1283884"/>
                <a:gd name="connsiteX6" fmla="*/ 190275 w 3707395"/>
                <a:gd name="connsiteY6" fmla="*/ 30150 h 1283884"/>
                <a:gd name="connsiteX7" fmla="*/ 5410 w 3707395"/>
                <a:gd name="connsiteY7" fmla="*/ 623693 h 1283884"/>
                <a:gd name="connsiteX8" fmla="*/ 5554 w 3707395"/>
                <a:gd name="connsiteY8" fmla="*/ 646342 h 1283884"/>
                <a:gd name="connsiteX9" fmla="*/ 5410 w 3707395"/>
                <a:gd name="connsiteY9" fmla="*/ 668990 h 1283884"/>
                <a:gd name="connsiteX10" fmla="*/ 190419 w 3707395"/>
                <a:gd name="connsiteY10" fmla="*/ 1260947 h 1283884"/>
                <a:gd name="connsiteX11" fmla="*/ 270481 w 3707395"/>
                <a:gd name="connsiteY11" fmla="*/ 1285543 h 1283884"/>
                <a:gd name="connsiteX12" fmla="*/ 3676019 w 3707395"/>
                <a:gd name="connsiteY12" fmla="*/ 1285543 h 1283884"/>
                <a:gd name="connsiteX13" fmla="*/ 3702708 w 3707395"/>
                <a:gd name="connsiteY13" fmla="*/ 1245151 h 1283884"/>
                <a:gd name="connsiteX14" fmla="*/ 3702708 w 3707395"/>
                <a:gd name="connsiteY14" fmla="*/ 1245151 h 1283884"/>
                <a:gd name="connsiteX15" fmla="*/ 3676019 w 3707395"/>
                <a:gd name="connsiteY15" fmla="*/ 1204760 h 1283884"/>
                <a:gd name="connsiteX16" fmla="*/ 289379 w 3707395"/>
                <a:gd name="connsiteY16" fmla="*/ 1204760 h 1283884"/>
                <a:gd name="connsiteX17" fmla="*/ 130120 w 3707395"/>
                <a:gd name="connsiteY17" fmla="*/ 1090220 h 1283884"/>
                <a:gd name="connsiteX18" fmla="*/ 58785 w 3707395"/>
                <a:gd name="connsiteY18" fmla="*/ 666683 h 1283884"/>
                <a:gd name="connsiteX19" fmla="*/ 58929 w 3707395"/>
                <a:gd name="connsiteY19" fmla="*/ 646342 h 1283884"/>
                <a:gd name="connsiteX20" fmla="*/ 58785 w 3707395"/>
                <a:gd name="connsiteY20" fmla="*/ 626002 h 1283884"/>
                <a:gd name="connsiteX21" fmla="*/ 127090 w 3707395"/>
                <a:gd name="connsiteY21" fmla="*/ 207225 h 1283884"/>
                <a:gd name="connsiteX22" fmla="*/ 289668 w 3707395"/>
                <a:gd name="connsiteY22" fmla="*/ 86193 h 128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707395" h="1283884">
                  <a:moveTo>
                    <a:pt x="289668" y="86193"/>
                  </a:moveTo>
                  <a:lnTo>
                    <a:pt x="3675947" y="86193"/>
                  </a:lnTo>
                  <a:cubicBezTo>
                    <a:pt x="3690662" y="86193"/>
                    <a:pt x="3702636" y="68089"/>
                    <a:pt x="3702636" y="45801"/>
                  </a:cubicBezTo>
                  <a:lnTo>
                    <a:pt x="3702636" y="45801"/>
                  </a:lnTo>
                  <a:cubicBezTo>
                    <a:pt x="3702636" y="23514"/>
                    <a:pt x="3690662" y="5410"/>
                    <a:pt x="3675947" y="5410"/>
                  </a:cubicBezTo>
                  <a:lnTo>
                    <a:pt x="270553" y="5410"/>
                  </a:lnTo>
                  <a:cubicBezTo>
                    <a:pt x="243000" y="5410"/>
                    <a:pt x="215592" y="13488"/>
                    <a:pt x="190275" y="30150"/>
                  </a:cubicBezTo>
                  <a:cubicBezTo>
                    <a:pt x="71767" y="108265"/>
                    <a:pt x="5410" y="276468"/>
                    <a:pt x="5410" y="623693"/>
                  </a:cubicBezTo>
                  <a:cubicBezTo>
                    <a:pt x="5410" y="631339"/>
                    <a:pt x="5482" y="638840"/>
                    <a:pt x="5554" y="646342"/>
                  </a:cubicBezTo>
                  <a:cubicBezTo>
                    <a:pt x="5482" y="653843"/>
                    <a:pt x="5410" y="661344"/>
                    <a:pt x="5410" y="668990"/>
                  </a:cubicBezTo>
                  <a:cubicBezTo>
                    <a:pt x="5410" y="1016433"/>
                    <a:pt x="71840" y="1183193"/>
                    <a:pt x="190419" y="1260947"/>
                  </a:cubicBezTo>
                  <a:cubicBezTo>
                    <a:pt x="215664" y="1277537"/>
                    <a:pt x="243000" y="1285543"/>
                    <a:pt x="270481" y="1285543"/>
                  </a:cubicBezTo>
                  <a:lnTo>
                    <a:pt x="3676019" y="1285543"/>
                  </a:lnTo>
                  <a:cubicBezTo>
                    <a:pt x="3690734" y="1285543"/>
                    <a:pt x="3702708" y="1267439"/>
                    <a:pt x="3702708" y="1245151"/>
                  </a:cubicBezTo>
                  <a:lnTo>
                    <a:pt x="3702708" y="1245151"/>
                  </a:lnTo>
                  <a:cubicBezTo>
                    <a:pt x="3702708" y="1222864"/>
                    <a:pt x="3690734" y="1204760"/>
                    <a:pt x="3676019" y="1204760"/>
                  </a:cubicBezTo>
                  <a:lnTo>
                    <a:pt x="289379" y="1204760"/>
                  </a:lnTo>
                  <a:cubicBezTo>
                    <a:pt x="227637" y="1204760"/>
                    <a:pt x="168564" y="1163430"/>
                    <a:pt x="130120" y="1090220"/>
                  </a:cubicBezTo>
                  <a:cubicBezTo>
                    <a:pt x="83741" y="1002007"/>
                    <a:pt x="58785" y="868281"/>
                    <a:pt x="58785" y="666683"/>
                  </a:cubicBezTo>
                  <a:cubicBezTo>
                    <a:pt x="58785" y="659830"/>
                    <a:pt x="58857" y="653050"/>
                    <a:pt x="58929" y="646342"/>
                  </a:cubicBezTo>
                  <a:cubicBezTo>
                    <a:pt x="58857" y="639634"/>
                    <a:pt x="58785" y="632854"/>
                    <a:pt x="58785" y="626002"/>
                  </a:cubicBezTo>
                  <a:cubicBezTo>
                    <a:pt x="58785" y="428803"/>
                    <a:pt x="82659" y="295943"/>
                    <a:pt x="127090" y="207225"/>
                  </a:cubicBezTo>
                  <a:cubicBezTo>
                    <a:pt x="165534" y="130336"/>
                    <a:pt x="226050" y="86193"/>
                    <a:pt x="289668" y="86193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5C7A232-FEFC-4705-9040-081008F98AD3}"/>
                </a:ext>
              </a:extLst>
            </p:cNvPr>
            <p:cNvSpPr/>
            <p:nvPr/>
          </p:nvSpPr>
          <p:spPr>
            <a:xfrm>
              <a:off x="8417834" y="7451046"/>
              <a:ext cx="2414996" cy="821930"/>
            </a:xfrm>
            <a:custGeom>
              <a:avLst/>
              <a:gdLst>
                <a:gd name="connsiteX0" fmla="*/ 319672 w 3772311"/>
                <a:gd name="connsiteY0" fmla="*/ 86193 h 1283884"/>
                <a:gd name="connsiteX1" fmla="*/ 3743027 w 3772311"/>
                <a:gd name="connsiteY1" fmla="*/ 86193 h 1283884"/>
                <a:gd name="connsiteX2" fmla="*/ 3772528 w 3772311"/>
                <a:gd name="connsiteY2" fmla="*/ 45801 h 1283884"/>
                <a:gd name="connsiteX3" fmla="*/ 3772528 w 3772311"/>
                <a:gd name="connsiteY3" fmla="*/ 45801 h 1283884"/>
                <a:gd name="connsiteX4" fmla="*/ 3743027 w 3772311"/>
                <a:gd name="connsiteY4" fmla="*/ 5410 h 1283884"/>
                <a:gd name="connsiteX5" fmla="*/ 298467 w 3772311"/>
                <a:gd name="connsiteY5" fmla="*/ 5410 h 1283884"/>
                <a:gd name="connsiteX6" fmla="*/ 209749 w 3772311"/>
                <a:gd name="connsiteY6" fmla="*/ 30150 h 1283884"/>
                <a:gd name="connsiteX7" fmla="*/ 5410 w 3772311"/>
                <a:gd name="connsiteY7" fmla="*/ 623693 h 1283884"/>
                <a:gd name="connsiteX8" fmla="*/ 5554 w 3772311"/>
                <a:gd name="connsiteY8" fmla="*/ 646342 h 1283884"/>
                <a:gd name="connsiteX9" fmla="*/ 5410 w 3772311"/>
                <a:gd name="connsiteY9" fmla="*/ 668990 h 1283884"/>
                <a:gd name="connsiteX10" fmla="*/ 209893 w 3772311"/>
                <a:gd name="connsiteY10" fmla="*/ 1260947 h 1283884"/>
                <a:gd name="connsiteX11" fmla="*/ 298323 w 3772311"/>
                <a:gd name="connsiteY11" fmla="*/ 1285543 h 1283884"/>
                <a:gd name="connsiteX12" fmla="*/ 3742955 w 3772311"/>
                <a:gd name="connsiteY12" fmla="*/ 1285543 h 1283884"/>
                <a:gd name="connsiteX13" fmla="*/ 3772456 w 3772311"/>
                <a:gd name="connsiteY13" fmla="*/ 1245151 h 1283884"/>
                <a:gd name="connsiteX14" fmla="*/ 3772456 w 3772311"/>
                <a:gd name="connsiteY14" fmla="*/ 1245151 h 1283884"/>
                <a:gd name="connsiteX15" fmla="*/ 3742955 w 3772311"/>
                <a:gd name="connsiteY15" fmla="*/ 1204760 h 1283884"/>
                <a:gd name="connsiteX16" fmla="*/ 319168 w 3772311"/>
                <a:gd name="connsiteY16" fmla="*/ 1204760 h 1283884"/>
                <a:gd name="connsiteX17" fmla="*/ 143175 w 3772311"/>
                <a:gd name="connsiteY17" fmla="*/ 1090220 h 1283884"/>
                <a:gd name="connsiteX18" fmla="*/ 64338 w 3772311"/>
                <a:gd name="connsiteY18" fmla="*/ 666683 h 1283884"/>
                <a:gd name="connsiteX19" fmla="*/ 64482 w 3772311"/>
                <a:gd name="connsiteY19" fmla="*/ 646342 h 1283884"/>
                <a:gd name="connsiteX20" fmla="*/ 64338 w 3772311"/>
                <a:gd name="connsiteY20" fmla="*/ 626002 h 1283884"/>
                <a:gd name="connsiteX21" fmla="*/ 139785 w 3772311"/>
                <a:gd name="connsiteY21" fmla="*/ 207225 h 1283884"/>
                <a:gd name="connsiteX22" fmla="*/ 319672 w 3772311"/>
                <a:gd name="connsiteY22" fmla="*/ 86193 h 128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772311" h="1283884">
                  <a:moveTo>
                    <a:pt x="319672" y="86193"/>
                  </a:moveTo>
                  <a:lnTo>
                    <a:pt x="3743027" y="86193"/>
                  </a:lnTo>
                  <a:cubicBezTo>
                    <a:pt x="3759328" y="86193"/>
                    <a:pt x="3772528" y="68089"/>
                    <a:pt x="3772528" y="45801"/>
                  </a:cubicBezTo>
                  <a:lnTo>
                    <a:pt x="3772528" y="45801"/>
                  </a:lnTo>
                  <a:cubicBezTo>
                    <a:pt x="3772528" y="23514"/>
                    <a:pt x="3759328" y="5410"/>
                    <a:pt x="3743027" y="5410"/>
                  </a:cubicBezTo>
                  <a:lnTo>
                    <a:pt x="298467" y="5410"/>
                  </a:lnTo>
                  <a:cubicBezTo>
                    <a:pt x="267957" y="5410"/>
                    <a:pt x="237662" y="13488"/>
                    <a:pt x="209749" y="30150"/>
                  </a:cubicBezTo>
                  <a:cubicBezTo>
                    <a:pt x="78836" y="108265"/>
                    <a:pt x="5410" y="276468"/>
                    <a:pt x="5410" y="623693"/>
                  </a:cubicBezTo>
                  <a:cubicBezTo>
                    <a:pt x="5410" y="631339"/>
                    <a:pt x="5482" y="638840"/>
                    <a:pt x="5554" y="646342"/>
                  </a:cubicBezTo>
                  <a:cubicBezTo>
                    <a:pt x="5482" y="653843"/>
                    <a:pt x="5410" y="661344"/>
                    <a:pt x="5410" y="668990"/>
                  </a:cubicBezTo>
                  <a:cubicBezTo>
                    <a:pt x="5410" y="1016433"/>
                    <a:pt x="78836" y="1183193"/>
                    <a:pt x="209893" y="1260947"/>
                  </a:cubicBezTo>
                  <a:cubicBezTo>
                    <a:pt x="237807" y="1277537"/>
                    <a:pt x="267957" y="1285543"/>
                    <a:pt x="298323" y="1285543"/>
                  </a:cubicBezTo>
                  <a:lnTo>
                    <a:pt x="3742955" y="1285543"/>
                  </a:lnTo>
                  <a:cubicBezTo>
                    <a:pt x="3759256" y="1285543"/>
                    <a:pt x="3772456" y="1267439"/>
                    <a:pt x="3772456" y="1245151"/>
                  </a:cubicBezTo>
                  <a:lnTo>
                    <a:pt x="3772456" y="1245151"/>
                  </a:lnTo>
                  <a:cubicBezTo>
                    <a:pt x="3772456" y="1222864"/>
                    <a:pt x="3759256" y="1204760"/>
                    <a:pt x="3742955" y="1204760"/>
                  </a:cubicBezTo>
                  <a:lnTo>
                    <a:pt x="319168" y="1204760"/>
                  </a:lnTo>
                  <a:cubicBezTo>
                    <a:pt x="250934" y="1204760"/>
                    <a:pt x="185658" y="1163430"/>
                    <a:pt x="143175" y="1090220"/>
                  </a:cubicBezTo>
                  <a:cubicBezTo>
                    <a:pt x="91891" y="1002007"/>
                    <a:pt x="64338" y="868281"/>
                    <a:pt x="64338" y="666683"/>
                  </a:cubicBezTo>
                  <a:cubicBezTo>
                    <a:pt x="64338" y="659830"/>
                    <a:pt x="64410" y="653050"/>
                    <a:pt x="64482" y="646342"/>
                  </a:cubicBezTo>
                  <a:cubicBezTo>
                    <a:pt x="64410" y="639634"/>
                    <a:pt x="64338" y="632854"/>
                    <a:pt x="64338" y="626002"/>
                  </a:cubicBezTo>
                  <a:cubicBezTo>
                    <a:pt x="64338" y="428803"/>
                    <a:pt x="90665" y="295943"/>
                    <a:pt x="139785" y="207225"/>
                  </a:cubicBezTo>
                  <a:cubicBezTo>
                    <a:pt x="182412" y="130336"/>
                    <a:pt x="249347" y="86193"/>
                    <a:pt x="319672" y="86193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CEE7DBF-8978-4725-8895-034ABF1B1AF9}"/>
                </a:ext>
              </a:extLst>
            </p:cNvPr>
            <p:cNvSpPr/>
            <p:nvPr/>
          </p:nvSpPr>
          <p:spPr>
            <a:xfrm>
              <a:off x="9704079" y="9459196"/>
              <a:ext cx="2604318" cy="715725"/>
            </a:xfrm>
            <a:custGeom>
              <a:avLst/>
              <a:gdLst>
                <a:gd name="connsiteX0" fmla="*/ 4064765 w 4068037"/>
                <a:gd name="connsiteY0" fmla="*/ 1117830 h 1117989"/>
                <a:gd name="connsiteX1" fmla="*/ 230207 w 4068037"/>
                <a:gd name="connsiteY1" fmla="*/ 1117830 h 1117989"/>
                <a:gd name="connsiteX2" fmla="*/ 157862 w 4068037"/>
                <a:gd name="connsiteY2" fmla="*/ 1029256 h 1117989"/>
                <a:gd name="connsiteX3" fmla="*/ 157862 w 4068037"/>
                <a:gd name="connsiteY3" fmla="*/ 1029256 h 1117989"/>
                <a:gd name="connsiteX4" fmla="*/ 154039 w 4068037"/>
                <a:gd name="connsiteY4" fmla="*/ 88270 h 1117989"/>
                <a:gd name="connsiteX5" fmla="*/ 157862 w 4068037"/>
                <a:gd name="connsiteY5" fmla="*/ 83222 h 1117989"/>
                <a:gd name="connsiteX6" fmla="*/ 222490 w 4068037"/>
                <a:gd name="connsiteY6" fmla="*/ 4096 h 1117989"/>
                <a:gd name="connsiteX7" fmla="*/ 4064837 w 4068037"/>
                <a:gd name="connsiteY7" fmla="*/ 4096 h 1117989"/>
                <a:gd name="connsiteX8" fmla="*/ 4064837 w 4068037"/>
                <a:gd name="connsiteY8" fmla="*/ 4096 h 1117989"/>
                <a:gd name="connsiteX9" fmla="*/ 4057482 w 4068037"/>
                <a:gd name="connsiteY9" fmla="*/ 1089123 h 1117989"/>
                <a:gd name="connsiteX10" fmla="*/ 4064765 w 4068037"/>
                <a:gd name="connsiteY10" fmla="*/ 1117830 h 1117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8037" h="1117989">
                  <a:moveTo>
                    <a:pt x="4064765" y="1117830"/>
                  </a:moveTo>
                  <a:lnTo>
                    <a:pt x="230207" y="1117830"/>
                  </a:lnTo>
                  <a:cubicBezTo>
                    <a:pt x="190248" y="1117830"/>
                    <a:pt x="157862" y="1078159"/>
                    <a:pt x="157862" y="1029256"/>
                  </a:cubicBezTo>
                  <a:lnTo>
                    <a:pt x="157862" y="1029256"/>
                  </a:lnTo>
                  <a:cubicBezTo>
                    <a:pt x="-45683" y="765843"/>
                    <a:pt x="-47342" y="354207"/>
                    <a:pt x="154039" y="88270"/>
                  </a:cubicBezTo>
                  <a:lnTo>
                    <a:pt x="157862" y="83222"/>
                  </a:lnTo>
                  <a:cubicBezTo>
                    <a:pt x="157862" y="39511"/>
                    <a:pt x="186786" y="4096"/>
                    <a:pt x="222490" y="4096"/>
                  </a:cubicBezTo>
                  <a:lnTo>
                    <a:pt x="4064837" y="4096"/>
                  </a:lnTo>
                  <a:lnTo>
                    <a:pt x="4064837" y="4096"/>
                  </a:lnTo>
                  <a:cubicBezTo>
                    <a:pt x="3969124" y="355794"/>
                    <a:pt x="3966527" y="735550"/>
                    <a:pt x="4057482" y="1089123"/>
                  </a:cubicBezTo>
                  <a:lnTo>
                    <a:pt x="4064765" y="1117830"/>
                  </a:lnTo>
                  <a:close/>
                </a:path>
              </a:pathLst>
            </a:custGeom>
            <a:solidFill>
              <a:srgbClr val="E6F2FC"/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B9985D3-BDCA-4DC7-97DB-BD4212D2F3D5}"/>
                </a:ext>
              </a:extLst>
            </p:cNvPr>
            <p:cNvSpPr/>
            <p:nvPr/>
          </p:nvSpPr>
          <p:spPr>
            <a:xfrm>
              <a:off x="9799425" y="9501679"/>
              <a:ext cx="2498113" cy="13852"/>
            </a:xfrm>
            <a:custGeom>
              <a:avLst/>
              <a:gdLst>
                <a:gd name="connsiteX0" fmla="*/ 9721 w 3902142"/>
                <a:gd name="connsiteY0" fmla="*/ 4168 h 21638"/>
                <a:gd name="connsiteX1" fmla="*/ 8856 w 3902142"/>
                <a:gd name="connsiteY1" fmla="*/ 16791 h 21638"/>
                <a:gd name="connsiteX2" fmla="*/ 5034 w 3902142"/>
                <a:gd name="connsiteY2" fmla="*/ 21839 h 21638"/>
                <a:gd name="connsiteX3" fmla="*/ 4096 w 3902142"/>
                <a:gd name="connsiteY3" fmla="*/ 23066 h 21638"/>
                <a:gd name="connsiteX4" fmla="*/ 3894553 w 3902142"/>
                <a:gd name="connsiteY4" fmla="*/ 23066 h 21638"/>
                <a:gd name="connsiteX5" fmla="*/ 3898881 w 3902142"/>
                <a:gd name="connsiteY5" fmla="*/ 4096 h 21638"/>
                <a:gd name="connsiteX6" fmla="*/ 9721 w 3902142"/>
                <a:gd name="connsiteY6" fmla="*/ 4096 h 21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02142" h="21638">
                  <a:moveTo>
                    <a:pt x="9721" y="4168"/>
                  </a:moveTo>
                  <a:cubicBezTo>
                    <a:pt x="9145" y="8279"/>
                    <a:pt x="8856" y="12535"/>
                    <a:pt x="8856" y="16791"/>
                  </a:cubicBezTo>
                  <a:lnTo>
                    <a:pt x="5034" y="21839"/>
                  </a:lnTo>
                  <a:cubicBezTo>
                    <a:pt x="4745" y="22273"/>
                    <a:pt x="4456" y="22705"/>
                    <a:pt x="4096" y="23066"/>
                  </a:cubicBezTo>
                  <a:lnTo>
                    <a:pt x="3894553" y="23066"/>
                  </a:lnTo>
                  <a:cubicBezTo>
                    <a:pt x="3895995" y="16719"/>
                    <a:pt x="3897367" y="10371"/>
                    <a:pt x="3898881" y="4096"/>
                  </a:cubicBezTo>
                  <a:lnTo>
                    <a:pt x="9721" y="4096"/>
                  </a:lnTo>
                  <a:close/>
                </a:path>
              </a:pathLst>
            </a:custGeom>
            <a:solidFill>
              <a:srgbClr val="BFBFBF"/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83E5CB3-4B1E-45B9-B210-687ACE452D15}"/>
                </a:ext>
              </a:extLst>
            </p:cNvPr>
            <p:cNvSpPr/>
            <p:nvPr/>
          </p:nvSpPr>
          <p:spPr>
            <a:xfrm>
              <a:off x="9766086" y="9578699"/>
              <a:ext cx="2511966" cy="13852"/>
            </a:xfrm>
            <a:custGeom>
              <a:avLst/>
              <a:gdLst>
                <a:gd name="connsiteX0" fmla="*/ 3926291 w 3923780"/>
                <a:gd name="connsiteY0" fmla="*/ 4096 h 21638"/>
                <a:gd name="connsiteX1" fmla="*/ 4096 w 3923780"/>
                <a:gd name="connsiteY1" fmla="*/ 4096 h 21638"/>
                <a:gd name="connsiteX2" fmla="*/ 4096 w 3923780"/>
                <a:gd name="connsiteY2" fmla="*/ 23066 h 21638"/>
                <a:gd name="connsiteX3" fmla="*/ 3923044 w 3923780"/>
                <a:gd name="connsiteY3" fmla="*/ 23066 h 21638"/>
                <a:gd name="connsiteX4" fmla="*/ 3926291 w 3923780"/>
                <a:gd name="connsiteY4" fmla="*/ 4096 h 21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3780" h="21638">
                  <a:moveTo>
                    <a:pt x="3926291" y="4096"/>
                  </a:moveTo>
                  <a:lnTo>
                    <a:pt x="4096" y="4096"/>
                  </a:lnTo>
                  <a:lnTo>
                    <a:pt x="4096" y="23066"/>
                  </a:lnTo>
                  <a:lnTo>
                    <a:pt x="3923044" y="23066"/>
                  </a:lnTo>
                  <a:cubicBezTo>
                    <a:pt x="3924127" y="16791"/>
                    <a:pt x="3925208" y="10443"/>
                    <a:pt x="3926291" y="4096"/>
                  </a:cubicBezTo>
                  <a:close/>
                </a:path>
              </a:pathLst>
            </a:custGeom>
            <a:solidFill>
              <a:srgbClr val="BFBFBF"/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627743E-9B68-437A-BB1F-B60A28E63813}"/>
                </a:ext>
              </a:extLst>
            </p:cNvPr>
            <p:cNvSpPr/>
            <p:nvPr/>
          </p:nvSpPr>
          <p:spPr>
            <a:xfrm>
              <a:off x="9742952" y="9655675"/>
              <a:ext cx="2525818" cy="13852"/>
            </a:xfrm>
            <a:custGeom>
              <a:avLst/>
              <a:gdLst>
                <a:gd name="connsiteX0" fmla="*/ 3944827 w 3945419"/>
                <a:gd name="connsiteY0" fmla="*/ 4096 h 21638"/>
                <a:gd name="connsiteX1" fmla="*/ 4096 w 3945419"/>
                <a:gd name="connsiteY1" fmla="*/ 4096 h 21638"/>
                <a:gd name="connsiteX2" fmla="*/ 4096 w 3945419"/>
                <a:gd name="connsiteY2" fmla="*/ 23066 h 21638"/>
                <a:gd name="connsiteX3" fmla="*/ 3942735 w 3945419"/>
                <a:gd name="connsiteY3" fmla="*/ 23066 h 21638"/>
                <a:gd name="connsiteX4" fmla="*/ 3944827 w 3945419"/>
                <a:gd name="connsiteY4" fmla="*/ 4096 h 21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5419" h="21638">
                  <a:moveTo>
                    <a:pt x="3944827" y="4096"/>
                  </a:moveTo>
                  <a:lnTo>
                    <a:pt x="4096" y="4096"/>
                  </a:lnTo>
                  <a:lnTo>
                    <a:pt x="4096" y="23066"/>
                  </a:lnTo>
                  <a:lnTo>
                    <a:pt x="3942735" y="23066"/>
                  </a:lnTo>
                  <a:cubicBezTo>
                    <a:pt x="3943457" y="16791"/>
                    <a:pt x="3944107" y="10443"/>
                    <a:pt x="3944827" y="4096"/>
                  </a:cubicBezTo>
                  <a:close/>
                </a:path>
              </a:pathLst>
            </a:custGeom>
            <a:solidFill>
              <a:srgbClr val="BFBFBF"/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D8884E2-68D3-4D97-8C63-7FE737BD93A7}"/>
                </a:ext>
              </a:extLst>
            </p:cNvPr>
            <p:cNvSpPr/>
            <p:nvPr/>
          </p:nvSpPr>
          <p:spPr>
            <a:xfrm>
              <a:off x="9726375" y="9732650"/>
              <a:ext cx="2535054" cy="13852"/>
            </a:xfrm>
            <a:custGeom>
              <a:avLst/>
              <a:gdLst>
                <a:gd name="connsiteX0" fmla="*/ 3960118 w 3959845"/>
                <a:gd name="connsiteY0" fmla="*/ 4096 h 21638"/>
                <a:gd name="connsiteX1" fmla="*/ 4096 w 3959845"/>
                <a:gd name="connsiteY1" fmla="*/ 4096 h 21638"/>
                <a:gd name="connsiteX2" fmla="*/ 4096 w 3959845"/>
                <a:gd name="connsiteY2" fmla="*/ 23065 h 21638"/>
                <a:gd name="connsiteX3" fmla="*/ 3959037 w 3959845"/>
                <a:gd name="connsiteY3" fmla="*/ 23065 h 21638"/>
                <a:gd name="connsiteX4" fmla="*/ 3960118 w 3959845"/>
                <a:gd name="connsiteY4" fmla="*/ 4096 h 21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59845" h="21638">
                  <a:moveTo>
                    <a:pt x="3960118" y="4096"/>
                  </a:moveTo>
                  <a:lnTo>
                    <a:pt x="4096" y="4096"/>
                  </a:lnTo>
                  <a:lnTo>
                    <a:pt x="4096" y="23065"/>
                  </a:lnTo>
                  <a:lnTo>
                    <a:pt x="3959037" y="23065"/>
                  </a:lnTo>
                  <a:cubicBezTo>
                    <a:pt x="3959398" y="16790"/>
                    <a:pt x="3959757" y="10443"/>
                    <a:pt x="3960118" y="4096"/>
                  </a:cubicBezTo>
                  <a:close/>
                </a:path>
              </a:pathLst>
            </a:custGeom>
            <a:solidFill>
              <a:srgbClr val="BFBFBF"/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22EB208-6009-4131-A762-D0151F51ED0D}"/>
                </a:ext>
              </a:extLst>
            </p:cNvPr>
            <p:cNvSpPr/>
            <p:nvPr/>
          </p:nvSpPr>
          <p:spPr>
            <a:xfrm>
              <a:off x="9729699" y="9809625"/>
              <a:ext cx="2530436" cy="13852"/>
            </a:xfrm>
            <a:custGeom>
              <a:avLst/>
              <a:gdLst>
                <a:gd name="connsiteX0" fmla="*/ 3951030 w 3952632"/>
                <a:gd name="connsiteY0" fmla="*/ 4096 h 21638"/>
                <a:gd name="connsiteX1" fmla="*/ 4096 w 3952632"/>
                <a:gd name="connsiteY1" fmla="*/ 4096 h 21638"/>
                <a:gd name="connsiteX2" fmla="*/ 4096 w 3952632"/>
                <a:gd name="connsiteY2" fmla="*/ 23066 h 21638"/>
                <a:gd name="connsiteX3" fmla="*/ 3951030 w 3952632"/>
                <a:gd name="connsiteY3" fmla="*/ 23066 h 21638"/>
                <a:gd name="connsiteX4" fmla="*/ 3951030 w 3952632"/>
                <a:gd name="connsiteY4" fmla="*/ 4096 h 21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52632" h="21638">
                  <a:moveTo>
                    <a:pt x="3951030" y="4096"/>
                  </a:moveTo>
                  <a:lnTo>
                    <a:pt x="4096" y="4096"/>
                  </a:lnTo>
                  <a:lnTo>
                    <a:pt x="4096" y="23066"/>
                  </a:lnTo>
                  <a:lnTo>
                    <a:pt x="3951030" y="23066"/>
                  </a:lnTo>
                  <a:cubicBezTo>
                    <a:pt x="3951030" y="16791"/>
                    <a:pt x="3951030" y="10443"/>
                    <a:pt x="3951030" y="4096"/>
                  </a:cubicBezTo>
                  <a:close/>
                </a:path>
              </a:pathLst>
            </a:custGeom>
            <a:solidFill>
              <a:srgbClr val="BFBFBF"/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54EBAC1-3D6E-498C-AA00-5B3E12C8D7BD}"/>
                </a:ext>
              </a:extLst>
            </p:cNvPr>
            <p:cNvSpPr/>
            <p:nvPr/>
          </p:nvSpPr>
          <p:spPr>
            <a:xfrm>
              <a:off x="9729699" y="9886600"/>
              <a:ext cx="2530436" cy="13852"/>
            </a:xfrm>
            <a:custGeom>
              <a:avLst/>
              <a:gdLst>
                <a:gd name="connsiteX0" fmla="*/ 3953916 w 3952632"/>
                <a:gd name="connsiteY0" fmla="*/ 4096 h 21638"/>
                <a:gd name="connsiteX1" fmla="*/ 4096 w 3952632"/>
                <a:gd name="connsiteY1" fmla="*/ 4096 h 21638"/>
                <a:gd name="connsiteX2" fmla="*/ 4096 w 3952632"/>
                <a:gd name="connsiteY2" fmla="*/ 23066 h 21638"/>
                <a:gd name="connsiteX3" fmla="*/ 3954925 w 3952632"/>
                <a:gd name="connsiteY3" fmla="*/ 23066 h 21638"/>
                <a:gd name="connsiteX4" fmla="*/ 3953916 w 3952632"/>
                <a:gd name="connsiteY4" fmla="*/ 4096 h 21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52632" h="21638">
                  <a:moveTo>
                    <a:pt x="3953916" y="4096"/>
                  </a:moveTo>
                  <a:lnTo>
                    <a:pt x="4096" y="4096"/>
                  </a:lnTo>
                  <a:lnTo>
                    <a:pt x="4096" y="23066"/>
                  </a:lnTo>
                  <a:lnTo>
                    <a:pt x="3954925" y="23066"/>
                  </a:lnTo>
                  <a:cubicBezTo>
                    <a:pt x="3954564" y="16791"/>
                    <a:pt x="3954277" y="10443"/>
                    <a:pt x="3953916" y="4096"/>
                  </a:cubicBezTo>
                  <a:close/>
                </a:path>
              </a:pathLst>
            </a:custGeom>
            <a:solidFill>
              <a:srgbClr val="BFBFBF"/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F4B29C3-36FD-45E9-A848-7585D1D4816B}"/>
                </a:ext>
              </a:extLst>
            </p:cNvPr>
            <p:cNvSpPr/>
            <p:nvPr/>
          </p:nvSpPr>
          <p:spPr>
            <a:xfrm>
              <a:off x="9734687" y="9963575"/>
              <a:ext cx="2535054" cy="13852"/>
            </a:xfrm>
            <a:custGeom>
              <a:avLst/>
              <a:gdLst>
                <a:gd name="connsiteX0" fmla="*/ 3955718 w 3959845"/>
                <a:gd name="connsiteY0" fmla="*/ 4096 h 21638"/>
                <a:gd name="connsiteX1" fmla="*/ 4096 w 3959845"/>
                <a:gd name="connsiteY1" fmla="*/ 4096 h 21638"/>
                <a:gd name="connsiteX2" fmla="*/ 4096 w 3959845"/>
                <a:gd name="connsiteY2" fmla="*/ 23066 h 21638"/>
                <a:gd name="connsiteX3" fmla="*/ 3957882 w 3959845"/>
                <a:gd name="connsiteY3" fmla="*/ 23066 h 21638"/>
                <a:gd name="connsiteX4" fmla="*/ 3955718 w 3959845"/>
                <a:gd name="connsiteY4" fmla="*/ 4096 h 21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59845" h="21638">
                  <a:moveTo>
                    <a:pt x="3955718" y="4096"/>
                  </a:moveTo>
                  <a:lnTo>
                    <a:pt x="4096" y="4096"/>
                  </a:lnTo>
                  <a:lnTo>
                    <a:pt x="4096" y="23066"/>
                  </a:lnTo>
                  <a:lnTo>
                    <a:pt x="3957882" y="23066"/>
                  </a:lnTo>
                  <a:cubicBezTo>
                    <a:pt x="3957162" y="16791"/>
                    <a:pt x="3956440" y="10443"/>
                    <a:pt x="3955718" y="4096"/>
                  </a:cubicBezTo>
                  <a:close/>
                </a:path>
              </a:pathLst>
            </a:custGeom>
            <a:solidFill>
              <a:srgbClr val="BFBFBF"/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A2CCD64-0D41-4DAD-860D-AABE98470C21}"/>
                </a:ext>
              </a:extLst>
            </p:cNvPr>
            <p:cNvSpPr/>
            <p:nvPr/>
          </p:nvSpPr>
          <p:spPr>
            <a:xfrm>
              <a:off x="9755835" y="10040550"/>
              <a:ext cx="2525818" cy="13852"/>
            </a:xfrm>
            <a:custGeom>
              <a:avLst/>
              <a:gdLst>
                <a:gd name="connsiteX0" fmla="*/ 3939201 w 3945419"/>
                <a:gd name="connsiteY0" fmla="*/ 4096 h 21638"/>
                <a:gd name="connsiteX1" fmla="*/ 4096 w 3945419"/>
                <a:gd name="connsiteY1" fmla="*/ 4096 h 21638"/>
                <a:gd name="connsiteX2" fmla="*/ 13833 w 3945419"/>
                <a:gd name="connsiteY2" fmla="*/ 23066 h 21638"/>
                <a:gd name="connsiteX3" fmla="*/ 3942376 w 3945419"/>
                <a:gd name="connsiteY3" fmla="*/ 23066 h 21638"/>
                <a:gd name="connsiteX4" fmla="*/ 3939201 w 3945419"/>
                <a:gd name="connsiteY4" fmla="*/ 4096 h 21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5419" h="21638">
                  <a:moveTo>
                    <a:pt x="3939201" y="4096"/>
                  </a:moveTo>
                  <a:lnTo>
                    <a:pt x="4096" y="4096"/>
                  </a:lnTo>
                  <a:cubicBezTo>
                    <a:pt x="7270" y="10443"/>
                    <a:pt x="10516" y="16791"/>
                    <a:pt x="13833" y="23066"/>
                  </a:cubicBezTo>
                  <a:lnTo>
                    <a:pt x="3942376" y="23066"/>
                  </a:lnTo>
                  <a:cubicBezTo>
                    <a:pt x="3941365" y="16791"/>
                    <a:pt x="3940284" y="10443"/>
                    <a:pt x="3939201" y="4096"/>
                  </a:cubicBezTo>
                  <a:close/>
                </a:path>
              </a:pathLst>
            </a:custGeom>
            <a:solidFill>
              <a:srgbClr val="BFBFBF"/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FA09836-BEB4-4003-8CA3-9611337CC121}"/>
                </a:ext>
              </a:extLst>
            </p:cNvPr>
            <p:cNvSpPr/>
            <p:nvPr/>
          </p:nvSpPr>
          <p:spPr>
            <a:xfrm>
              <a:off x="7525132" y="9451069"/>
              <a:ext cx="2438085" cy="738813"/>
            </a:xfrm>
            <a:custGeom>
              <a:avLst/>
              <a:gdLst>
                <a:gd name="connsiteX0" fmla="*/ 3794360 w 3808375"/>
                <a:gd name="connsiteY0" fmla="*/ 1143219 h 1154053"/>
                <a:gd name="connsiteX1" fmla="*/ 368913 w 3808375"/>
                <a:gd name="connsiteY1" fmla="*/ 1152740 h 1154053"/>
                <a:gd name="connsiteX2" fmla="*/ 99298 w 3808375"/>
                <a:gd name="connsiteY2" fmla="*/ 948689 h 1154053"/>
                <a:gd name="connsiteX3" fmla="*/ 99298 w 3808375"/>
                <a:gd name="connsiteY3" fmla="*/ 906999 h 1154053"/>
                <a:gd name="connsiteX4" fmla="*/ 18586 w 3808375"/>
                <a:gd name="connsiteY4" fmla="*/ 637022 h 1154053"/>
                <a:gd name="connsiteX5" fmla="*/ 24717 w 3808375"/>
                <a:gd name="connsiteY5" fmla="*/ 422729 h 1154053"/>
                <a:gd name="connsiteX6" fmla="*/ 99298 w 3808375"/>
                <a:gd name="connsiteY6" fmla="*/ 215072 h 1154053"/>
                <a:gd name="connsiteX7" fmla="*/ 99298 w 3808375"/>
                <a:gd name="connsiteY7" fmla="*/ 215072 h 1154053"/>
                <a:gd name="connsiteX8" fmla="*/ 373818 w 3808375"/>
                <a:gd name="connsiteY8" fmla="*/ 7270 h 1154053"/>
                <a:gd name="connsiteX9" fmla="*/ 3805396 w 3808375"/>
                <a:gd name="connsiteY9" fmla="*/ 4096 h 1154053"/>
                <a:gd name="connsiteX10" fmla="*/ 3602571 w 3808375"/>
                <a:gd name="connsiteY10" fmla="*/ 282512 h 1154053"/>
                <a:gd name="connsiteX11" fmla="*/ 3576027 w 3808375"/>
                <a:gd name="connsiteY11" fmla="*/ 598939 h 1154053"/>
                <a:gd name="connsiteX12" fmla="*/ 3594204 w 3808375"/>
                <a:gd name="connsiteY12" fmla="*/ 890049 h 1154053"/>
                <a:gd name="connsiteX13" fmla="*/ 3794360 w 3808375"/>
                <a:gd name="connsiteY13" fmla="*/ 1143219 h 1154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08375" h="1154053">
                  <a:moveTo>
                    <a:pt x="3794360" y="1143219"/>
                  </a:moveTo>
                  <a:lnTo>
                    <a:pt x="368913" y="1152740"/>
                  </a:lnTo>
                  <a:cubicBezTo>
                    <a:pt x="219968" y="1152740"/>
                    <a:pt x="99298" y="1061354"/>
                    <a:pt x="99298" y="948689"/>
                  </a:cubicBezTo>
                  <a:lnTo>
                    <a:pt x="99298" y="906999"/>
                  </a:lnTo>
                  <a:lnTo>
                    <a:pt x="18586" y="637022"/>
                  </a:lnTo>
                  <a:cubicBezTo>
                    <a:pt x="-2620" y="566193"/>
                    <a:pt x="-528" y="492982"/>
                    <a:pt x="24717" y="422729"/>
                  </a:cubicBezTo>
                  <a:lnTo>
                    <a:pt x="99298" y="215072"/>
                  </a:lnTo>
                  <a:lnTo>
                    <a:pt x="99298" y="215072"/>
                  </a:lnTo>
                  <a:cubicBezTo>
                    <a:pt x="99298" y="100316"/>
                    <a:pt x="222205" y="7270"/>
                    <a:pt x="373818" y="7270"/>
                  </a:cubicBezTo>
                  <a:lnTo>
                    <a:pt x="3805396" y="4096"/>
                  </a:lnTo>
                  <a:lnTo>
                    <a:pt x="3602571" y="282512"/>
                  </a:lnTo>
                  <a:lnTo>
                    <a:pt x="3576027" y="598939"/>
                  </a:lnTo>
                  <a:lnTo>
                    <a:pt x="3594204" y="890049"/>
                  </a:lnTo>
                  <a:lnTo>
                    <a:pt x="3794360" y="1143219"/>
                  </a:lnTo>
                  <a:close/>
                </a:path>
              </a:pathLst>
            </a:custGeom>
            <a:solidFill>
              <a:srgbClr val="BFBFBF"/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073302F-F388-493F-A658-BD0B44771FF3}"/>
                </a:ext>
              </a:extLst>
            </p:cNvPr>
            <p:cNvSpPr/>
            <p:nvPr/>
          </p:nvSpPr>
          <p:spPr>
            <a:xfrm>
              <a:off x="9861809" y="10117526"/>
              <a:ext cx="2433467" cy="13852"/>
            </a:xfrm>
            <a:custGeom>
              <a:avLst/>
              <a:gdLst>
                <a:gd name="connsiteX0" fmla="*/ 3797396 w 3801162"/>
                <a:gd name="connsiteY0" fmla="*/ 4096 h 21638"/>
                <a:gd name="connsiteX1" fmla="*/ 4096 w 3801162"/>
                <a:gd name="connsiteY1" fmla="*/ 4096 h 21638"/>
                <a:gd name="connsiteX2" fmla="*/ 6259 w 3801162"/>
                <a:gd name="connsiteY2" fmla="*/ 23066 h 21638"/>
                <a:gd name="connsiteX3" fmla="*/ 3801653 w 3801162"/>
                <a:gd name="connsiteY3" fmla="*/ 23066 h 21638"/>
                <a:gd name="connsiteX4" fmla="*/ 3797396 w 3801162"/>
                <a:gd name="connsiteY4" fmla="*/ 4096 h 21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1162" h="21638">
                  <a:moveTo>
                    <a:pt x="3797396" y="4096"/>
                  </a:moveTo>
                  <a:lnTo>
                    <a:pt x="4096" y="4096"/>
                  </a:lnTo>
                  <a:cubicBezTo>
                    <a:pt x="4312" y="10659"/>
                    <a:pt x="5033" y="17007"/>
                    <a:pt x="6259" y="23066"/>
                  </a:cubicBezTo>
                  <a:lnTo>
                    <a:pt x="3801653" y="23066"/>
                  </a:lnTo>
                  <a:cubicBezTo>
                    <a:pt x="3800210" y="16791"/>
                    <a:pt x="3798839" y="10443"/>
                    <a:pt x="3797396" y="4096"/>
                  </a:cubicBezTo>
                  <a:close/>
                </a:path>
              </a:pathLst>
            </a:custGeom>
            <a:solidFill>
              <a:srgbClr val="BFBFBF"/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A74D61B4-7808-43CE-BDAE-75A0F98A1976}"/>
                </a:ext>
              </a:extLst>
            </p:cNvPr>
            <p:cNvSpPr/>
            <p:nvPr/>
          </p:nvSpPr>
          <p:spPr>
            <a:xfrm>
              <a:off x="7786049" y="9450426"/>
              <a:ext cx="240114" cy="748049"/>
            </a:xfrm>
            <a:custGeom>
              <a:avLst/>
              <a:gdLst>
                <a:gd name="connsiteX0" fmla="*/ 249071 w 375067"/>
                <a:gd name="connsiteY0" fmla="*/ 587105 h 1168478"/>
                <a:gd name="connsiteX1" fmla="*/ 347887 w 375067"/>
                <a:gd name="connsiteY1" fmla="*/ 36621 h 1168478"/>
                <a:gd name="connsiteX2" fmla="*/ 372988 w 375067"/>
                <a:gd name="connsiteY2" fmla="*/ 12098 h 1168478"/>
                <a:gd name="connsiteX3" fmla="*/ 192739 w 375067"/>
                <a:gd name="connsiteY3" fmla="*/ 12098 h 1168478"/>
                <a:gd name="connsiteX4" fmla="*/ 104526 w 375067"/>
                <a:gd name="connsiteY4" fmla="*/ 35900 h 1168478"/>
                <a:gd name="connsiteX5" fmla="*/ 5710 w 375067"/>
                <a:gd name="connsiteY5" fmla="*/ 574266 h 1168478"/>
                <a:gd name="connsiteX6" fmla="*/ 118591 w 375067"/>
                <a:gd name="connsiteY6" fmla="*/ 1145955 h 1168478"/>
                <a:gd name="connsiteX7" fmla="*/ 355388 w 375067"/>
                <a:gd name="connsiteY7" fmla="*/ 1165646 h 1168478"/>
                <a:gd name="connsiteX8" fmla="*/ 249071 w 375067"/>
                <a:gd name="connsiteY8" fmla="*/ 587105 h 116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5067" h="1168478">
                  <a:moveTo>
                    <a:pt x="249071" y="587105"/>
                  </a:moveTo>
                  <a:cubicBezTo>
                    <a:pt x="253543" y="270461"/>
                    <a:pt x="270277" y="168183"/>
                    <a:pt x="347887" y="36621"/>
                  </a:cubicBezTo>
                  <a:cubicBezTo>
                    <a:pt x="355028" y="24504"/>
                    <a:pt x="363828" y="16858"/>
                    <a:pt x="372988" y="12098"/>
                  </a:cubicBezTo>
                  <a:lnTo>
                    <a:pt x="192739" y="12098"/>
                  </a:lnTo>
                  <a:cubicBezTo>
                    <a:pt x="192739" y="12098"/>
                    <a:pt x="134459" y="-13652"/>
                    <a:pt x="104526" y="35900"/>
                  </a:cubicBezTo>
                  <a:cubicBezTo>
                    <a:pt x="26915" y="164505"/>
                    <a:pt x="10182" y="264619"/>
                    <a:pt x="5710" y="574266"/>
                  </a:cubicBezTo>
                  <a:cubicBezTo>
                    <a:pt x="-1358" y="1064955"/>
                    <a:pt x="118591" y="1145955"/>
                    <a:pt x="118591" y="1145955"/>
                  </a:cubicBezTo>
                  <a:lnTo>
                    <a:pt x="355388" y="1165646"/>
                  </a:lnTo>
                  <a:cubicBezTo>
                    <a:pt x="330504" y="1139752"/>
                    <a:pt x="243013" y="1017638"/>
                    <a:pt x="249071" y="587105"/>
                  </a:cubicBezTo>
                  <a:close/>
                </a:path>
              </a:pathLst>
            </a:custGeom>
            <a:solidFill>
              <a:srgbClr val="FC9E1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1D2268C1-0D8F-4F9A-9E2A-DCC0B8D647F5}"/>
                </a:ext>
              </a:extLst>
            </p:cNvPr>
            <p:cNvSpPr/>
            <p:nvPr/>
          </p:nvSpPr>
          <p:spPr>
            <a:xfrm>
              <a:off x="9250331" y="9446086"/>
              <a:ext cx="240114" cy="748049"/>
            </a:xfrm>
            <a:custGeom>
              <a:avLst/>
              <a:gdLst>
                <a:gd name="connsiteX0" fmla="*/ 249071 w 375067"/>
                <a:gd name="connsiteY0" fmla="*/ 587104 h 1168478"/>
                <a:gd name="connsiteX1" fmla="*/ 347887 w 375067"/>
                <a:gd name="connsiteY1" fmla="*/ 36621 h 1168478"/>
                <a:gd name="connsiteX2" fmla="*/ 372988 w 375067"/>
                <a:gd name="connsiteY2" fmla="*/ 12097 h 1168478"/>
                <a:gd name="connsiteX3" fmla="*/ 192739 w 375067"/>
                <a:gd name="connsiteY3" fmla="*/ 12097 h 1168478"/>
                <a:gd name="connsiteX4" fmla="*/ 104527 w 375067"/>
                <a:gd name="connsiteY4" fmla="*/ 35900 h 1168478"/>
                <a:gd name="connsiteX5" fmla="*/ 5710 w 375067"/>
                <a:gd name="connsiteY5" fmla="*/ 574266 h 1168478"/>
                <a:gd name="connsiteX6" fmla="*/ 118591 w 375067"/>
                <a:gd name="connsiteY6" fmla="*/ 1145955 h 1168478"/>
                <a:gd name="connsiteX7" fmla="*/ 355388 w 375067"/>
                <a:gd name="connsiteY7" fmla="*/ 1165646 h 1168478"/>
                <a:gd name="connsiteX8" fmla="*/ 249071 w 375067"/>
                <a:gd name="connsiteY8" fmla="*/ 587104 h 116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5067" h="1168478">
                  <a:moveTo>
                    <a:pt x="249071" y="587104"/>
                  </a:moveTo>
                  <a:cubicBezTo>
                    <a:pt x="253543" y="270462"/>
                    <a:pt x="270277" y="168183"/>
                    <a:pt x="347887" y="36621"/>
                  </a:cubicBezTo>
                  <a:cubicBezTo>
                    <a:pt x="355028" y="24503"/>
                    <a:pt x="363828" y="16858"/>
                    <a:pt x="372988" y="12097"/>
                  </a:cubicBezTo>
                  <a:lnTo>
                    <a:pt x="192739" y="12097"/>
                  </a:lnTo>
                  <a:cubicBezTo>
                    <a:pt x="192739" y="12097"/>
                    <a:pt x="134459" y="-13652"/>
                    <a:pt x="104527" y="35900"/>
                  </a:cubicBezTo>
                  <a:cubicBezTo>
                    <a:pt x="26916" y="164505"/>
                    <a:pt x="10182" y="264619"/>
                    <a:pt x="5710" y="574266"/>
                  </a:cubicBezTo>
                  <a:cubicBezTo>
                    <a:pt x="-1358" y="1064954"/>
                    <a:pt x="118591" y="1145955"/>
                    <a:pt x="118591" y="1145955"/>
                  </a:cubicBezTo>
                  <a:lnTo>
                    <a:pt x="355388" y="1165646"/>
                  </a:lnTo>
                  <a:cubicBezTo>
                    <a:pt x="330504" y="1139679"/>
                    <a:pt x="243013" y="1017639"/>
                    <a:pt x="249071" y="587104"/>
                  </a:cubicBezTo>
                  <a:close/>
                </a:path>
              </a:pathLst>
            </a:custGeom>
            <a:solidFill>
              <a:srgbClr val="7F7F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3F65FB8C-2747-4DC5-AF84-4DDD4ABFA031}"/>
                </a:ext>
              </a:extLst>
            </p:cNvPr>
            <p:cNvSpPr/>
            <p:nvPr/>
          </p:nvSpPr>
          <p:spPr>
            <a:xfrm>
              <a:off x="9799564" y="9420732"/>
              <a:ext cx="2544289" cy="803460"/>
            </a:xfrm>
            <a:custGeom>
              <a:avLst/>
              <a:gdLst>
                <a:gd name="connsiteX0" fmla="*/ 335093 w 3974270"/>
                <a:gd name="connsiteY0" fmla="*/ 83149 h 1255032"/>
                <a:gd name="connsiteX1" fmla="*/ 3941365 w 3974270"/>
                <a:gd name="connsiteY1" fmla="*/ 83149 h 1255032"/>
                <a:gd name="connsiteX2" fmla="*/ 3972453 w 3974270"/>
                <a:gd name="connsiteY2" fmla="*/ 43622 h 1255032"/>
                <a:gd name="connsiteX3" fmla="*/ 3972453 w 3974270"/>
                <a:gd name="connsiteY3" fmla="*/ 43622 h 1255032"/>
                <a:gd name="connsiteX4" fmla="*/ 3941365 w 3974270"/>
                <a:gd name="connsiteY4" fmla="*/ 4096 h 1255032"/>
                <a:gd name="connsiteX5" fmla="*/ 312806 w 3974270"/>
                <a:gd name="connsiteY5" fmla="*/ 4096 h 1255032"/>
                <a:gd name="connsiteX6" fmla="*/ 219328 w 3974270"/>
                <a:gd name="connsiteY6" fmla="*/ 28331 h 1255032"/>
                <a:gd name="connsiteX7" fmla="*/ 4096 w 3974270"/>
                <a:gd name="connsiteY7" fmla="*/ 609325 h 1255032"/>
                <a:gd name="connsiteX8" fmla="*/ 4241 w 3974270"/>
                <a:gd name="connsiteY8" fmla="*/ 631468 h 1255032"/>
                <a:gd name="connsiteX9" fmla="*/ 4096 w 3974270"/>
                <a:gd name="connsiteY9" fmla="*/ 653612 h 1255032"/>
                <a:gd name="connsiteX10" fmla="*/ 219471 w 3974270"/>
                <a:gd name="connsiteY10" fmla="*/ 1233091 h 1255032"/>
                <a:gd name="connsiteX11" fmla="*/ 312661 w 3974270"/>
                <a:gd name="connsiteY11" fmla="*/ 1257109 h 1255032"/>
                <a:gd name="connsiteX12" fmla="*/ 3941293 w 3974270"/>
                <a:gd name="connsiteY12" fmla="*/ 1257109 h 1255032"/>
                <a:gd name="connsiteX13" fmla="*/ 3972381 w 3974270"/>
                <a:gd name="connsiteY13" fmla="*/ 1217583 h 1255032"/>
                <a:gd name="connsiteX14" fmla="*/ 3972381 w 3974270"/>
                <a:gd name="connsiteY14" fmla="*/ 1217583 h 1255032"/>
                <a:gd name="connsiteX15" fmla="*/ 3941293 w 3974270"/>
                <a:gd name="connsiteY15" fmla="*/ 1178057 h 1255032"/>
                <a:gd name="connsiteX16" fmla="*/ 334589 w 3974270"/>
                <a:gd name="connsiteY16" fmla="*/ 1178057 h 1255032"/>
                <a:gd name="connsiteX17" fmla="*/ 149218 w 3974270"/>
                <a:gd name="connsiteY17" fmla="*/ 1065969 h 1255032"/>
                <a:gd name="connsiteX18" fmla="*/ 66199 w 3974270"/>
                <a:gd name="connsiteY18" fmla="*/ 651376 h 1255032"/>
                <a:gd name="connsiteX19" fmla="*/ 66343 w 3974270"/>
                <a:gd name="connsiteY19" fmla="*/ 631468 h 1255032"/>
                <a:gd name="connsiteX20" fmla="*/ 66199 w 3974270"/>
                <a:gd name="connsiteY20" fmla="*/ 611561 h 1255032"/>
                <a:gd name="connsiteX21" fmla="*/ 145684 w 3974270"/>
                <a:gd name="connsiteY21" fmla="*/ 201656 h 1255032"/>
                <a:gd name="connsiteX22" fmla="*/ 335093 w 3974270"/>
                <a:gd name="connsiteY22" fmla="*/ 83149 h 1255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974270" h="1255032">
                  <a:moveTo>
                    <a:pt x="335093" y="83149"/>
                  </a:moveTo>
                  <a:lnTo>
                    <a:pt x="3941365" y="83149"/>
                  </a:lnTo>
                  <a:cubicBezTo>
                    <a:pt x="3958533" y="83149"/>
                    <a:pt x="3972453" y="65477"/>
                    <a:pt x="3972453" y="43622"/>
                  </a:cubicBezTo>
                  <a:lnTo>
                    <a:pt x="3972453" y="43622"/>
                  </a:lnTo>
                  <a:cubicBezTo>
                    <a:pt x="3972453" y="21767"/>
                    <a:pt x="3958533" y="4096"/>
                    <a:pt x="3941365" y="4096"/>
                  </a:cubicBezTo>
                  <a:lnTo>
                    <a:pt x="312806" y="4096"/>
                  </a:lnTo>
                  <a:cubicBezTo>
                    <a:pt x="280709" y="4096"/>
                    <a:pt x="248756" y="11958"/>
                    <a:pt x="219328" y="28331"/>
                  </a:cubicBezTo>
                  <a:cubicBezTo>
                    <a:pt x="81418" y="104787"/>
                    <a:pt x="4096" y="269384"/>
                    <a:pt x="4096" y="609325"/>
                  </a:cubicBezTo>
                  <a:cubicBezTo>
                    <a:pt x="4096" y="616826"/>
                    <a:pt x="4168" y="624183"/>
                    <a:pt x="4241" y="631468"/>
                  </a:cubicBezTo>
                  <a:cubicBezTo>
                    <a:pt x="4168" y="638753"/>
                    <a:pt x="4096" y="646183"/>
                    <a:pt x="4096" y="653612"/>
                  </a:cubicBezTo>
                  <a:cubicBezTo>
                    <a:pt x="4096" y="993624"/>
                    <a:pt x="81491" y="1156923"/>
                    <a:pt x="219471" y="1233091"/>
                  </a:cubicBezTo>
                  <a:cubicBezTo>
                    <a:pt x="248828" y="1249320"/>
                    <a:pt x="280637" y="1257109"/>
                    <a:pt x="312661" y="1257109"/>
                  </a:cubicBezTo>
                  <a:lnTo>
                    <a:pt x="3941293" y="1257109"/>
                  </a:lnTo>
                  <a:cubicBezTo>
                    <a:pt x="3958460" y="1257109"/>
                    <a:pt x="3972381" y="1239438"/>
                    <a:pt x="3972381" y="1217583"/>
                  </a:cubicBezTo>
                  <a:lnTo>
                    <a:pt x="3972381" y="1217583"/>
                  </a:lnTo>
                  <a:cubicBezTo>
                    <a:pt x="3972381" y="1195728"/>
                    <a:pt x="3958460" y="1178057"/>
                    <a:pt x="3941293" y="1178057"/>
                  </a:cubicBezTo>
                  <a:lnTo>
                    <a:pt x="334589" y="1178057"/>
                  </a:lnTo>
                  <a:cubicBezTo>
                    <a:pt x="262677" y="1178057"/>
                    <a:pt x="194011" y="1137593"/>
                    <a:pt x="149218" y="1065969"/>
                  </a:cubicBezTo>
                  <a:cubicBezTo>
                    <a:pt x="95194" y="979632"/>
                    <a:pt x="66199" y="848719"/>
                    <a:pt x="66199" y="651376"/>
                  </a:cubicBezTo>
                  <a:cubicBezTo>
                    <a:pt x="66199" y="644667"/>
                    <a:pt x="66271" y="638032"/>
                    <a:pt x="66343" y="631468"/>
                  </a:cubicBezTo>
                  <a:cubicBezTo>
                    <a:pt x="66271" y="624904"/>
                    <a:pt x="66199" y="618269"/>
                    <a:pt x="66199" y="611561"/>
                  </a:cubicBezTo>
                  <a:cubicBezTo>
                    <a:pt x="66199" y="418545"/>
                    <a:pt x="93969" y="288498"/>
                    <a:pt x="145684" y="201656"/>
                  </a:cubicBezTo>
                  <a:cubicBezTo>
                    <a:pt x="190549" y="126426"/>
                    <a:pt x="261017" y="83149"/>
                    <a:pt x="335093" y="83149"/>
                  </a:cubicBezTo>
                  <a:close/>
                </a:path>
              </a:pathLst>
            </a:custGeom>
            <a:solidFill>
              <a:srgbClr val="7F7F7F"/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7E5E149-D8F5-4DC4-8B5F-5BB3E0A9B27E}"/>
                </a:ext>
              </a:extLst>
            </p:cNvPr>
            <p:cNvSpPr/>
            <p:nvPr/>
          </p:nvSpPr>
          <p:spPr>
            <a:xfrm>
              <a:off x="7513629" y="9420732"/>
              <a:ext cx="3426247" cy="803460"/>
            </a:xfrm>
            <a:custGeom>
              <a:avLst/>
              <a:gdLst>
                <a:gd name="connsiteX0" fmla="*/ 450065 w 5351921"/>
                <a:gd name="connsiteY0" fmla="*/ 83149 h 1255032"/>
                <a:gd name="connsiteX1" fmla="*/ 5310144 w 5351921"/>
                <a:gd name="connsiteY1" fmla="*/ 83149 h 1255032"/>
                <a:gd name="connsiteX2" fmla="*/ 5351978 w 5351921"/>
                <a:gd name="connsiteY2" fmla="*/ 43622 h 1255032"/>
                <a:gd name="connsiteX3" fmla="*/ 5351978 w 5351921"/>
                <a:gd name="connsiteY3" fmla="*/ 43622 h 1255032"/>
                <a:gd name="connsiteX4" fmla="*/ 5310144 w 5351921"/>
                <a:gd name="connsiteY4" fmla="*/ 4096 h 1255032"/>
                <a:gd name="connsiteX5" fmla="*/ 420060 w 5351921"/>
                <a:gd name="connsiteY5" fmla="*/ 4096 h 1255032"/>
                <a:gd name="connsiteX6" fmla="*/ 294124 w 5351921"/>
                <a:gd name="connsiteY6" fmla="*/ 28331 h 1255032"/>
                <a:gd name="connsiteX7" fmla="*/ 4096 w 5351921"/>
                <a:gd name="connsiteY7" fmla="*/ 609325 h 1255032"/>
                <a:gd name="connsiteX8" fmla="*/ 4313 w 5351921"/>
                <a:gd name="connsiteY8" fmla="*/ 631468 h 1255032"/>
                <a:gd name="connsiteX9" fmla="*/ 4096 w 5351921"/>
                <a:gd name="connsiteY9" fmla="*/ 653612 h 1255032"/>
                <a:gd name="connsiteX10" fmla="*/ 294413 w 5351921"/>
                <a:gd name="connsiteY10" fmla="*/ 1233091 h 1255032"/>
                <a:gd name="connsiteX11" fmla="*/ 419987 w 5351921"/>
                <a:gd name="connsiteY11" fmla="*/ 1257109 h 1255032"/>
                <a:gd name="connsiteX12" fmla="*/ 5310216 w 5351921"/>
                <a:gd name="connsiteY12" fmla="*/ 1257109 h 1255032"/>
                <a:gd name="connsiteX13" fmla="*/ 5352051 w 5351921"/>
                <a:gd name="connsiteY13" fmla="*/ 1217583 h 1255032"/>
                <a:gd name="connsiteX14" fmla="*/ 5352051 w 5351921"/>
                <a:gd name="connsiteY14" fmla="*/ 1217583 h 1255032"/>
                <a:gd name="connsiteX15" fmla="*/ 5310216 w 5351921"/>
                <a:gd name="connsiteY15" fmla="*/ 1178057 h 1255032"/>
                <a:gd name="connsiteX16" fmla="*/ 449561 w 5351921"/>
                <a:gd name="connsiteY16" fmla="*/ 1178057 h 1255032"/>
                <a:gd name="connsiteX17" fmla="*/ 199708 w 5351921"/>
                <a:gd name="connsiteY17" fmla="*/ 1065969 h 1255032"/>
                <a:gd name="connsiteX18" fmla="*/ 87837 w 5351921"/>
                <a:gd name="connsiteY18" fmla="*/ 651376 h 1255032"/>
                <a:gd name="connsiteX19" fmla="*/ 88054 w 5351921"/>
                <a:gd name="connsiteY19" fmla="*/ 631468 h 1255032"/>
                <a:gd name="connsiteX20" fmla="*/ 87837 w 5351921"/>
                <a:gd name="connsiteY20" fmla="*/ 611561 h 1255032"/>
                <a:gd name="connsiteX21" fmla="*/ 194947 w 5351921"/>
                <a:gd name="connsiteY21" fmla="*/ 201656 h 1255032"/>
                <a:gd name="connsiteX22" fmla="*/ 450065 w 5351921"/>
                <a:gd name="connsiteY22" fmla="*/ 83149 h 1255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351921" h="1255032">
                  <a:moveTo>
                    <a:pt x="450065" y="83149"/>
                  </a:moveTo>
                  <a:lnTo>
                    <a:pt x="5310144" y="83149"/>
                  </a:lnTo>
                  <a:cubicBezTo>
                    <a:pt x="5333297" y="83149"/>
                    <a:pt x="5351978" y="65477"/>
                    <a:pt x="5351978" y="43622"/>
                  </a:cubicBezTo>
                  <a:lnTo>
                    <a:pt x="5351978" y="43622"/>
                  </a:lnTo>
                  <a:cubicBezTo>
                    <a:pt x="5351978" y="21767"/>
                    <a:pt x="5333226" y="4096"/>
                    <a:pt x="5310144" y="4096"/>
                  </a:cubicBezTo>
                  <a:lnTo>
                    <a:pt x="420060" y="4096"/>
                  </a:lnTo>
                  <a:cubicBezTo>
                    <a:pt x="376783" y="4096"/>
                    <a:pt x="333794" y="11958"/>
                    <a:pt x="294124" y="28331"/>
                  </a:cubicBezTo>
                  <a:cubicBezTo>
                    <a:pt x="108249" y="104787"/>
                    <a:pt x="4096" y="269384"/>
                    <a:pt x="4096" y="609325"/>
                  </a:cubicBezTo>
                  <a:cubicBezTo>
                    <a:pt x="4096" y="616826"/>
                    <a:pt x="4168" y="624183"/>
                    <a:pt x="4313" y="631468"/>
                  </a:cubicBezTo>
                  <a:cubicBezTo>
                    <a:pt x="4168" y="638753"/>
                    <a:pt x="4096" y="646183"/>
                    <a:pt x="4096" y="653612"/>
                  </a:cubicBezTo>
                  <a:cubicBezTo>
                    <a:pt x="4096" y="993624"/>
                    <a:pt x="108321" y="1156923"/>
                    <a:pt x="294413" y="1233091"/>
                  </a:cubicBezTo>
                  <a:cubicBezTo>
                    <a:pt x="334011" y="1249320"/>
                    <a:pt x="376855" y="1257109"/>
                    <a:pt x="419987" y="1257109"/>
                  </a:cubicBezTo>
                  <a:lnTo>
                    <a:pt x="5310216" y="1257109"/>
                  </a:lnTo>
                  <a:cubicBezTo>
                    <a:pt x="5333369" y="1257109"/>
                    <a:pt x="5352051" y="1239438"/>
                    <a:pt x="5352051" y="1217583"/>
                  </a:cubicBezTo>
                  <a:lnTo>
                    <a:pt x="5352051" y="1217583"/>
                  </a:lnTo>
                  <a:cubicBezTo>
                    <a:pt x="5352051" y="1195728"/>
                    <a:pt x="5333297" y="1178057"/>
                    <a:pt x="5310216" y="1178057"/>
                  </a:cubicBezTo>
                  <a:lnTo>
                    <a:pt x="449561" y="1178057"/>
                  </a:lnTo>
                  <a:cubicBezTo>
                    <a:pt x="352692" y="1178057"/>
                    <a:pt x="260080" y="1137593"/>
                    <a:pt x="199708" y="1065969"/>
                  </a:cubicBezTo>
                  <a:cubicBezTo>
                    <a:pt x="126931" y="979632"/>
                    <a:pt x="87837" y="848719"/>
                    <a:pt x="87837" y="651376"/>
                  </a:cubicBezTo>
                  <a:cubicBezTo>
                    <a:pt x="87837" y="644667"/>
                    <a:pt x="87909" y="638032"/>
                    <a:pt x="88054" y="631468"/>
                  </a:cubicBezTo>
                  <a:cubicBezTo>
                    <a:pt x="87909" y="624904"/>
                    <a:pt x="87837" y="618269"/>
                    <a:pt x="87837" y="611561"/>
                  </a:cubicBezTo>
                  <a:cubicBezTo>
                    <a:pt x="87837" y="418545"/>
                    <a:pt x="125271" y="288498"/>
                    <a:pt x="194947" y="201656"/>
                  </a:cubicBezTo>
                  <a:cubicBezTo>
                    <a:pt x="255247" y="126426"/>
                    <a:pt x="350168" y="83149"/>
                    <a:pt x="450065" y="83149"/>
                  </a:cubicBezTo>
                  <a:close/>
                </a:path>
              </a:pathLst>
            </a:custGeom>
            <a:solidFill>
              <a:srgbClr val="7F7F7F"/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00984C78-F3DB-473B-8E5A-985FF59E70D4}"/>
                </a:ext>
              </a:extLst>
            </p:cNvPr>
            <p:cNvSpPr/>
            <p:nvPr/>
          </p:nvSpPr>
          <p:spPr>
            <a:xfrm>
              <a:off x="8167017" y="8299999"/>
              <a:ext cx="2756698" cy="531022"/>
            </a:xfrm>
            <a:custGeom>
              <a:avLst/>
              <a:gdLst>
                <a:gd name="connsiteX0" fmla="*/ 4096 w 4306060"/>
                <a:gd name="connsiteY0" fmla="*/ 827946 h 829475"/>
                <a:gd name="connsiteX1" fmla="*/ 4064199 w 4306060"/>
                <a:gd name="connsiteY1" fmla="*/ 827946 h 829475"/>
                <a:gd name="connsiteX2" fmla="*/ 4140800 w 4306060"/>
                <a:gd name="connsiteY2" fmla="*/ 762381 h 829475"/>
                <a:gd name="connsiteX3" fmla="*/ 4140800 w 4306060"/>
                <a:gd name="connsiteY3" fmla="*/ 762381 h 829475"/>
                <a:gd name="connsiteX4" fmla="*/ 4144840 w 4306060"/>
                <a:gd name="connsiteY4" fmla="*/ 66343 h 829475"/>
                <a:gd name="connsiteX5" fmla="*/ 4140800 w 4306060"/>
                <a:gd name="connsiteY5" fmla="*/ 62592 h 829475"/>
                <a:gd name="connsiteX6" fmla="*/ 4072423 w 4306060"/>
                <a:gd name="connsiteY6" fmla="*/ 4096 h 829475"/>
                <a:gd name="connsiteX7" fmla="*/ 4096 w 4306060"/>
                <a:gd name="connsiteY7" fmla="*/ 4096 h 829475"/>
                <a:gd name="connsiteX8" fmla="*/ 4096 w 4306060"/>
                <a:gd name="connsiteY8" fmla="*/ 4096 h 829475"/>
                <a:gd name="connsiteX9" fmla="*/ 11886 w 4306060"/>
                <a:gd name="connsiteY9" fmla="*/ 806667 h 829475"/>
                <a:gd name="connsiteX10" fmla="*/ 4096 w 4306060"/>
                <a:gd name="connsiteY10" fmla="*/ 827946 h 829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06060" h="829475">
                  <a:moveTo>
                    <a:pt x="4096" y="827946"/>
                  </a:moveTo>
                  <a:lnTo>
                    <a:pt x="4064199" y="827946"/>
                  </a:lnTo>
                  <a:cubicBezTo>
                    <a:pt x="4106539" y="827946"/>
                    <a:pt x="4140800" y="798589"/>
                    <a:pt x="4140800" y="762381"/>
                  </a:cubicBezTo>
                  <a:lnTo>
                    <a:pt x="4140800" y="762381"/>
                  </a:lnTo>
                  <a:cubicBezTo>
                    <a:pt x="4356319" y="567490"/>
                    <a:pt x="4358050" y="263036"/>
                    <a:pt x="4144840" y="66343"/>
                  </a:cubicBezTo>
                  <a:lnTo>
                    <a:pt x="4140800" y="62592"/>
                  </a:lnTo>
                  <a:cubicBezTo>
                    <a:pt x="4140800" y="30279"/>
                    <a:pt x="4110146" y="4096"/>
                    <a:pt x="4072423" y="4096"/>
                  </a:cubicBezTo>
                  <a:lnTo>
                    <a:pt x="4096" y="4096"/>
                  </a:lnTo>
                  <a:lnTo>
                    <a:pt x="4096" y="4096"/>
                  </a:lnTo>
                  <a:cubicBezTo>
                    <a:pt x="105436" y="264263"/>
                    <a:pt x="108177" y="545131"/>
                    <a:pt x="11886" y="806667"/>
                  </a:cubicBezTo>
                  <a:lnTo>
                    <a:pt x="4096" y="827946"/>
                  </a:lnTo>
                  <a:close/>
                </a:path>
              </a:pathLst>
            </a:custGeom>
            <a:solidFill>
              <a:srgbClr val="E6F2FC"/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255A97F3-EA0D-4435-B239-69D8938B92D9}"/>
                </a:ext>
              </a:extLst>
            </p:cNvPr>
            <p:cNvSpPr/>
            <p:nvPr/>
          </p:nvSpPr>
          <p:spPr>
            <a:xfrm>
              <a:off x="8178469" y="8331490"/>
              <a:ext cx="2641258" cy="13852"/>
            </a:xfrm>
            <a:custGeom>
              <a:avLst/>
              <a:gdLst>
                <a:gd name="connsiteX0" fmla="*/ 4122046 w 4125740"/>
                <a:gd name="connsiteY0" fmla="*/ 4096 h 21638"/>
                <a:gd name="connsiteX1" fmla="*/ 4122912 w 4125740"/>
                <a:gd name="connsiteY1" fmla="*/ 13473 h 21638"/>
                <a:gd name="connsiteX2" fmla="*/ 4126952 w 4125740"/>
                <a:gd name="connsiteY2" fmla="*/ 17223 h 21638"/>
                <a:gd name="connsiteX3" fmla="*/ 4127961 w 4125740"/>
                <a:gd name="connsiteY3" fmla="*/ 18161 h 21638"/>
                <a:gd name="connsiteX4" fmla="*/ 8712 w 4125740"/>
                <a:gd name="connsiteY4" fmla="*/ 18161 h 21638"/>
                <a:gd name="connsiteX5" fmla="*/ 4096 w 4125740"/>
                <a:gd name="connsiteY5" fmla="*/ 4096 h 21638"/>
                <a:gd name="connsiteX6" fmla="*/ 4122046 w 4125740"/>
                <a:gd name="connsiteY6" fmla="*/ 4096 h 21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25740" h="21638">
                  <a:moveTo>
                    <a:pt x="4122046" y="4096"/>
                  </a:moveTo>
                  <a:cubicBezTo>
                    <a:pt x="4122624" y="7126"/>
                    <a:pt x="4122912" y="10299"/>
                    <a:pt x="4122912" y="13473"/>
                  </a:cubicBezTo>
                  <a:lnTo>
                    <a:pt x="4126952" y="17223"/>
                  </a:lnTo>
                  <a:cubicBezTo>
                    <a:pt x="4127311" y="17512"/>
                    <a:pt x="4127600" y="17873"/>
                    <a:pt x="4127961" y="18161"/>
                  </a:cubicBezTo>
                  <a:lnTo>
                    <a:pt x="8712" y="18161"/>
                  </a:lnTo>
                  <a:cubicBezTo>
                    <a:pt x="7197" y="13473"/>
                    <a:pt x="5683" y="8785"/>
                    <a:pt x="4096" y="4096"/>
                  </a:cubicBezTo>
                  <a:lnTo>
                    <a:pt x="4122046" y="4096"/>
                  </a:lnTo>
                  <a:close/>
                </a:path>
              </a:pathLst>
            </a:custGeom>
            <a:solidFill>
              <a:srgbClr val="BFBFBF"/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EAE6679E-7B4E-4B35-B2A4-1BB9E6CEA486}"/>
                </a:ext>
              </a:extLst>
            </p:cNvPr>
            <p:cNvSpPr/>
            <p:nvPr/>
          </p:nvSpPr>
          <p:spPr>
            <a:xfrm>
              <a:off x="8195230" y="8388425"/>
              <a:ext cx="2659729" cy="13852"/>
            </a:xfrm>
            <a:custGeom>
              <a:avLst/>
              <a:gdLst>
                <a:gd name="connsiteX0" fmla="*/ 4096 w 4154591"/>
                <a:gd name="connsiteY0" fmla="*/ 4096 h 21638"/>
                <a:gd name="connsiteX1" fmla="*/ 4156956 w 4154591"/>
                <a:gd name="connsiteY1" fmla="*/ 4096 h 21638"/>
                <a:gd name="connsiteX2" fmla="*/ 4156956 w 4154591"/>
                <a:gd name="connsiteY2" fmla="*/ 18162 h 21638"/>
                <a:gd name="connsiteX3" fmla="*/ 7558 w 4154591"/>
                <a:gd name="connsiteY3" fmla="*/ 18162 h 21638"/>
                <a:gd name="connsiteX4" fmla="*/ 4096 w 4154591"/>
                <a:gd name="connsiteY4" fmla="*/ 4096 h 21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4591" h="21638">
                  <a:moveTo>
                    <a:pt x="4096" y="4096"/>
                  </a:moveTo>
                  <a:lnTo>
                    <a:pt x="4156956" y="4096"/>
                  </a:lnTo>
                  <a:lnTo>
                    <a:pt x="4156956" y="18162"/>
                  </a:lnTo>
                  <a:lnTo>
                    <a:pt x="7558" y="18162"/>
                  </a:lnTo>
                  <a:cubicBezTo>
                    <a:pt x="6476" y="13473"/>
                    <a:pt x="5250" y="8785"/>
                    <a:pt x="4096" y="4096"/>
                  </a:cubicBezTo>
                  <a:close/>
                </a:path>
              </a:pathLst>
            </a:custGeom>
            <a:solidFill>
              <a:srgbClr val="BFBFBF"/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F3E5323-F30B-4C2E-AA0A-4321AC215B63}"/>
                </a:ext>
              </a:extLst>
            </p:cNvPr>
            <p:cNvSpPr/>
            <p:nvPr/>
          </p:nvSpPr>
          <p:spPr>
            <a:xfrm>
              <a:off x="8207143" y="8445360"/>
              <a:ext cx="2673581" cy="13852"/>
            </a:xfrm>
            <a:custGeom>
              <a:avLst/>
              <a:gdLst>
                <a:gd name="connsiteX0" fmla="*/ 4096 w 4176230"/>
                <a:gd name="connsiteY0" fmla="*/ 4096 h 21638"/>
                <a:gd name="connsiteX1" fmla="*/ 4176648 w 4176230"/>
                <a:gd name="connsiteY1" fmla="*/ 4096 h 21638"/>
                <a:gd name="connsiteX2" fmla="*/ 4176648 w 4176230"/>
                <a:gd name="connsiteY2" fmla="*/ 18161 h 21638"/>
                <a:gd name="connsiteX3" fmla="*/ 6333 w 4176230"/>
                <a:gd name="connsiteY3" fmla="*/ 18161 h 21638"/>
                <a:gd name="connsiteX4" fmla="*/ 4096 w 4176230"/>
                <a:gd name="connsiteY4" fmla="*/ 4096 h 21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76230" h="21638">
                  <a:moveTo>
                    <a:pt x="4096" y="4096"/>
                  </a:moveTo>
                  <a:lnTo>
                    <a:pt x="4176648" y="4096"/>
                  </a:lnTo>
                  <a:lnTo>
                    <a:pt x="4176648" y="18161"/>
                  </a:lnTo>
                  <a:lnTo>
                    <a:pt x="6333" y="18161"/>
                  </a:lnTo>
                  <a:cubicBezTo>
                    <a:pt x="5611" y="13472"/>
                    <a:pt x="4889" y="8785"/>
                    <a:pt x="4096" y="4096"/>
                  </a:cubicBezTo>
                  <a:close/>
                </a:path>
              </a:pathLst>
            </a:custGeom>
            <a:solidFill>
              <a:srgbClr val="BFBFBF"/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DA010ACB-C48C-4D49-BF95-5A1B1FCBEBB1}"/>
                </a:ext>
              </a:extLst>
            </p:cNvPr>
            <p:cNvSpPr/>
            <p:nvPr/>
          </p:nvSpPr>
          <p:spPr>
            <a:xfrm>
              <a:off x="8214347" y="8502295"/>
              <a:ext cx="2682816" cy="13852"/>
            </a:xfrm>
            <a:custGeom>
              <a:avLst/>
              <a:gdLst>
                <a:gd name="connsiteX0" fmla="*/ 4096 w 4190655"/>
                <a:gd name="connsiteY0" fmla="*/ 4096 h 21638"/>
                <a:gd name="connsiteX1" fmla="*/ 4192732 w 4190655"/>
                <a:gd name="connsiteY1" fmla="*/ 4096 h 21638"/>
                <a:gd name="connsiteX2" fmla="*/ 4192732 w 4190655"/>
                <a:gd name="connsiteY2" fmla="*/ 18162 h 21638"/>
                <a:gd name="connsiteX3" fmla="*/ 5250 w 4190655"/>
                <a:gd name="connsiteY3" fmla="*/ 18162 h 21638"/>
                <a:gd name="connsiteX4" fmla="*/ 4096 w 4190655"/>
                <a:gd name="connsiteY4" fmla="*/ 4096 h 21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0655" h="21638">
                  <a:moveTo>
                    <a:pt x="4096" y="4096"/>
                  </a:moveTo>
                  <a:lnTo>
                    <a:pt x="4192732" y="4096"/>
                  </a:lnTo>
                  <a:lnTo>
                    <a:pt x="4192732" y="18162"/>
                  </a:lnTo>
                  <a:lnTo>
                    <a:pt x="5250" y="18162"/>
                  </a:lnTo>
                  <a:cubicBezTo>
                    <a:pt x="4889" y="13473"/>
                    <a:pt x="4528" y="8785"/>
                    <a:pt x="4096" y="4096"/>
                  </a:cubicBezTo>
                  <a:close/>
                </a:path>
              </a:pathLst>
            </a:custGeom>
            <a:solidFill>
              <a:srgbClr val="BFBFBF"/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66D162A-AE25-432F-8166-85CC3955DFCD}"/>
                </a:ext>
              </a:extLst>
            </p:cNvPr>
            <p:cNvSpPr/>
            <p:nvPr/>
          </p:nvSpPr>
          <p:spPr>
            <a:xfrm>
              <a:off x="8216932" y="8559229"/>
              <a:ext cx="2678199" cy="13852"/>
            </a:xfrm>
            <a:custGeom>
              <a:avLst/>
              <a:gdLst>
                <a:gd name="connsiteX0" fmla="*/ 4168 w 4183442"/>
                <a:gd name="connsiteY0" fmla="*/ 4096 h 21638"/>
                <a:gd name="connsiteX1" fmla="*/ 4183212 w 4183442"/>
                <a:gd name="connsiteY1" fmla="*/ 4096 h 21638"/>
                <a:gd name="connsiteX2" fmla="*/ 4183212 w 4183442"/>
                <a:gd name="connsiteY2" fmla="*/ 18162 h 21638"/>
                <a:gd name="connsiteX3" fmla="*/ 4096 w 4183442"/>
                <a:gd name="connsiteY3" fmla="*/ 18162 h 21638"/>
                <a:gd name="connsiteX4" fmla="*/ 4168 w 4183442"/>
                <a:gd name="connsiteY4" fmla="*/ 4096 h 21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83442" h="21638">
                  <a:moveTo>
                    <a:pt x="4168" y="4096"/>
                  </a:moveTo>
                  <a:lnTo>
                    <a:pt x="4183212" y="4096"/>
                  </a:lnTo>
                  <a:lnTo>
                    <a:pt x="4183212" y="18162"/>
                  </a:lnTo>
                  <a:lnTo>
                    <a:pt x="4096" y="18162"/>
                  </a:lnTo>
                  <a:cubicBezTo>
                    <a:pt x="4168" y="13473"/>
                    <a:pt x="4241" y="8785"/>
                    <a:pt x="4168" y="4096"/>
                  </a:cubicBezTo>
                  <a:close/>
                </a:path>
              </a:pathLst>
            </a:custGeom>
            <a:solidFill>
              <a:srgbClr val="BFBFBF"/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8DCE7CE-5669-4EF2-AD83-3468379F2DA2}"/>
                </a:ext>
              </a:extLst>
            </p:cNvPr>
            <p:cNvSpPr/>
            <p:nvPr/>
          </p:nvSpPr>
          <p:spPr>
            <a:xfrm>
              <a:off x="8214301" y="8616164"/>
              <a:ext cx="2682816" cy="13852"/>
            </a:xfrm>
            <a:custGeom>
              <a:avLst/>
              <a:gdLst>
                <a:gd name="connsiteX0" fmla="*/ 5250 w 4190655"/>
                <a:gd name="connsiteY0" fmla="*/ 4096 h 21638"/>
                <a:gd name="connsiteX1" fmla="*/ 4187323 w 4190655"/>
                <a:gd name="connsiteY1" fmla="*/ 4096 h 21638"/>
                <a:gd name="connsiteX2" fmla="*/ 4187323 w 4190655"/>
                <a:gd name="connsiteY2" fmla="*/ 18161 h 21638"/>
                <a:gd name="connsiteX3" fmla="*/ 4096 w 4190655"/>
                <a:gd name="connsiteY3" fmla="*/ 18161 h 21638"/>
                <a:gd name="connsiteX4" fmla="*/ 5250 w 4190655"/>
                <a:gd name="connsiteY4" fmla="*/ 4096 h 21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0655" h="21638">
                  <a:moveTo>
                    <a:pt x="5250" y="4096"/>
                  </a:moveTo>
                  <a:lnTo>
                    <a:pt x="4187323" y="4096"/>
                  </a:lnTo>
                  <a:lnTo>
                    <a:pt x="4187323" y="18161"/>
                  </a:lnTo>
                  <a:lnTo>
                    <a:pt x="4096" y="18161"/>
                  </a:lnTo>
                  <a:cubicBezTo>
                    <a:pt x="4528" y="13472"/>
                    <a:pt x="4889" y="8785"/>
                    <a:pt x="5250" y="4096"/>
                  </a:cubicBezTo>
                  <a:close/>
                </a:path>
              </a:pathLst>
            </a:custGeom>
            <a:solidFill>
              <a:srgbClr val="BFBFBF"/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46BEEEB7-5C4D-45B9-93F5-A0766741233F}"/>
                </a:ext>
              </a:extLst>
            </p:cNvPr>
            <p:cNvSpPr/>
            <p:nvPr/>
          </p:nvSpPr>
          <p:spPr>
            <a:xfrm>
              <a:off x="8207051" y="8673099"/>
              <a:ext cx="2682816" cy="13852"/>
            </a:xfrm>
            <a:custGeom>
              <a:avLst/>
              <a:gdLst>
                <a:gd name="connsiteX0" fmla="*/ 6405 w 4190655"/>
                <a:gd name="connsiteY0" fmla="*/ 4096 h 21638"/>
                <a:gd name="connsiteX1" fmla="*/ 4190425 w 4190655"/>
                <a:gd name="connsiteY1" fmla="*/ 4096 h 21638"/>
                <a:gd name="connsiteX2" fmla="*/ 4190425 w 4190655"/>
                <a:gd name="connsiteY2" fmla="*/ 18162 h 21638"/>
                <a:gd name="connsiteX3" fmla="*/ 4096 w 4190655"/>
                <a:gd name="connsiteY3" fmla="*/ 18162 h 21638"/>
                <a:gd name="connsiteX4" fmla="*/ 6405 w 4190655"/>
                <a:gd name="connsiteY4" fmla="*/ 4096 h 21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0655" h="21638">
                  <a:moveTo>
                    <a:pt x="6405" y="4096"/>
                  </a:moveTo>
                  <a:lnTo>
                    <a:pt x="4190425" y="4096"/>
                  </a:lnTo>
                  <a:lnTo>
                    <a:pt x="4190425" y="18162"/>
                  </a:lnTo>
                  <a:lnTo>
                    <a:pt x="4096" y="18162"/>
                  </a:lnTo>
                  <a:cubicBezTo>
                    <a:pt x="4962" y="13473"/>
                    <a:pt x="5684" y="8785"/>
                    <a:pt x="6405" y="4096"/>
                  </a:cubicBezTo>
                  <a:close/>
                </a:path>
              </a:pathLst>
            </a:custGeom>
            <a:solidFill>
              <a:srgbClr val="BFBFBF"/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1B182D63-1C63-4BD8-A0B8-0E380DF713D6}"/>
                </a:ext>
              </a:extLst>
            </p:cNvPr>
            <p:cNvSpPr/>
            <p:nvPr/>
          </p:nvSpPr>
          <p:spPr>
            <a:xfrm>
              <a:off x="8195138" y="8730034"/>
              <a:ext cx="2673581" cy="13852"/>
            </a:xfrm>
            <a:custGeom>
              <a:avLst/>
              <a:gdLst>
                <a:gd name="connsiteX0" fmla="*/ 7558 w 4176230"/>
                <a:gd name="connsiteY0" fmla="*/ 4096 h 21638"/>
                <a:gd name="connsiteX1" fmla="*/ 4174051 w 4176230"/>
                <a:gd name="connsiteY1" fmla="*/ 4096 h 21638"/>
                <a:gd name="connsiteX2" fmla="*/ 4163737 w 4176230"/>
                <a:gd name="connsiteY2" fmla="*/ 18161 h 21638"/>
                <a:gd name="connsiteX3" fmla="*/ 4096 w 4176230"/>
                <a:gd name="connsiteY3" fmla="*/ 18161 h 21638"/>
                <a:gd name="connsiteX4" fmla="*/ 7558 w 4176230"/>
                <a:gd name="connsiteY4" fmla="*/ 4096 h 21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76230" h="21638">
                  <a:moveTo>
                    <a:pt x="7558" y="4096"/>
                  </a:moveTo>
                  <a:lnTo>
                    <a:pt x="4174051" y="4096"/>
                  </a:lnTo>
                  <a:cubicBezTo>
                    <a:pt x="4170734" y="8784"/>
                    <a:pt x="4167272" y="13472"/>
                    <a:pt x="4163737" y="18161"/>
                  </a:cubicBezTo>
                  <a:lnTo>
                    <a:pt x="4096" y="18161"/>
                  </a:lnTo>
                  <a:cubicBezTo>
                    <a:pt x="5250" y="13472"/>
                    <a:pt x="6404" y="8784"/>
                    <a:pt x="7558" y="4096"/>
                  </a:cubicBezTo>
                  <a:close/>
                </a:path>
              </a:pathLst>
            </a:custGeom>
            <a:solidFill>
              <a:srgbClr val="BFBFBF"/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DAC16C6E-302A-458B-A71C-422063975914}"/>
                </a:ext>
              </a:extLst>
            </p:cNvPr>
            <p:cNvSpPr/>
            <p:nvPr/>
          </p:nvSpPr>
          <p:spPr>
            <a:xfrm>
              <a:off x="8178376" y="8786969"/>
              <a:ext cx="2207205" cy="13852"/>
            </a:xfrm>
            <a:custGeom>
              <a:avLst/>
              <a:gdLst>
                <a:gd name="connsiteX0" fmla="*/ 7919 w 3447733"/>
                <a:gd name="connsiteY0" fmla="*/ 4096 h 21638"/>
                <a:gd name="connsiteX1" fmla="*/ 3447863 w 3447733"/>
                <a:gd name="connsiteY1" fmla="*/ 4096 h 21638"/>
                <a:gd name="connsiteX2" fmla="*/ 3445916 w 3447733"/>
                <a:gd name="connsiteY2" fmla="*/ 18161 h 21638"/>
                <a:gd name="connsiteX3" fmla="*/ 4096 w 3447733"/>
                <a:gd name="connsiteY3" fmla="*/ 18161 h 21638"/>
                <a:gd name="connsiteX4" fmla="*/ 7919 w 3447733"/>
                <a:gd name="connsiteY4" fmla="*/ 4096 h 21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7733" h="21638">
                  <a:moveTo>
                    <a:pt x="7919" y="4096"/>
                  </a:moveTo>
                  <a:lnTo>
                    <a:pt x="3447863" y="4096"/>
                  </a:lnTo>
                  <a:cubicBezTo>
                    <a:pt x="3447719" y="8929"/>
                    <a:pt x="3447069" y="13617"/>
                    <a:pt x="3445916" y="18161"/>
                  </a:cubicBezTo>
                  <a:lnTo>
                    <a:pt x="4096" y="18161"/>
                  </a:lnTo>
                  <a:cubicBezTo>
                    <a:pt x="5395" y="13473"/>
                    <a:pt x="6620" y="8785"/>
                    <a:pt x="7919" y="4096"/>
                  </a:cubicBezTo>
                  <a:close/>
                </a:path>
              </a:pathLst>
            </a:custGeom>
            <a:solidFill>
              <a:srgbClr val="BFBFBF"/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B9C4A7AE-36D4-4214-8F0D-E3E3AA540592}"/>
                </a:ext>
              </a:extLst>
            </p:cNvPr>
            <p:cNvSpPr/>
            <p:nvPr/>
          </p:nvSpPr>
          <p:spPr>
            <a:xfrm>
              <a:off x="10308190" y="8294088"/>
              <a:ext cx="1851651" cy="544875"/>
            </a:xfrm>
            <a:custGeom>
              <a:avLst/>
              <a:gdLst>
                <a:gd name="connsiteX0" fmla="*/ 12463 w 2892345"/>
                <a:gd name="connsiteY0" fmla="*/ 846554 h 851114"/>
                <a:gd name="connsiteX1" fmla="*/ 2617089 w 2892345"/>
                <a:gd name="connsiteY1" fmla="*/ 853552 h 851114"/>
                <a:gd name="connsiteX2" fmla="*/ 2822150 w 2892345"/>
                <a:gd name="connsiteY2" fmla="*/ 702587 h 851114"/>
                <a:gd name="connsiteX3" fmla="*/ 2822150 w 2892345"/>
                <a:gd name="connsiteY3" fmla="*/ 671788 h 851114"/>
                <a:gd name="connsiteX4" fmla="*/ 2883531 w 2892345"/>
                <a:gd name="connsiteY4" fmla="*/ 472137 h 851114"/>
                <a:gd name="connsiteX5" fmla="*/ 2878843 w 2892345"/>
                <a:gd name="connsiteY5" fmla="*/ 313670 h 851114"/>
                <a:gd name="connsiteX6" fmla="*/ 2822150 w 2892345"/>
                <a:gd name="connsiteY6" fmla="*/ 160110 h 851114"/>
                <a:gd name="connsiteX7" fmla="*/ 2822150 w 2892345"/>
                <a:gd name="connsiteY7" fmla="*/ 160110 h 851114"/>
                <a:gd name="connsiteX8" fmla="*/ 2613411 w 2892345"/>
                <a:gd name="connsiteY8" fmla="*/ 6404 h 851114"/>
                <a:gd name="connsiteX9" fmla="*/ 4096 w 2892345"/>
                <a:gd name="connsiteY9" fmla="*/ 4096 h 851114"/>
                <a:gd name="connsiteX10" fmla="*/ 158307 w 2892345"/>
                <a:gd name="connsiteY10" fmla="*/ 210022 h 851114"/>
                <a:gd name="connsiteX11" fmla="*/ 178503 w 2892345"/>
                <a:gd name="connsiteY11" fmla="*/ 444079 h 851114"/>
                <a:gd name="connsiteX12" fmla="*/ 164654 w 2892345"/>
                <a:gd name="connsiteY12" fmla="*/ 659382 h 851114"/>
                <a:gd name="connsiteX13" fmla="*/ 12463 w 2892345"/>
                <a:gd name="connsiteY13" fmla="*/ 846554 h 851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92345" h="851114">
                  <a:moveTo>
                    <a:pt x="12463" y="846554"/>
                  </a:moveTo>
                  <a:lnTo>
                    <a:pt x="2617089" y="853552"/>
                  </a:lnTo>
                  <a:cubicBezTo>
                    <a:pt x="2730330" y="853552"/>
                    <a:pt x="2822150" y="785967"/>
                    <a:pt x="2822150" y="702587"/>
                  </a:cubicBezTo>
                  <a:lnTo>
                    <a:pt x="2822150" y="671788"/>
                  </a:lnTo>
                  <a:lnTo>
                    <a:pt x="2883531" y="472137"/>
                  </a:lnTo>
                  <a:cubicBezTo>
                    <a:pt x="2899615" y="419772"/>
                    <a:pt x="2898029" y="365603"/>
                    <a:pt x="2878843" y="313670"/>
                  </a:cubicBezTo>
                  <a:lnTo>
                    <a:pt x="2822150" y="160110"/>
                  </a:lnTo>
                  <a:lnTo>
                    <a:pt x="2822150" y="160110"/>
                  </a:lnTo>
                  <a:cubicBezTo>
                    <a:pt x="2822150" y="75215"/>
                    <a:pt x="2728672" y="6404"/>
                    <a:pt x="2613411" y="6404"/>
                  </a:cubicBezTo>
                  <a:lnTo>
                    <a:pt x="4096" y="4096"/>
                  </a:lnTo>
                  <a:lnTo>
                    <a:pt x="158307" y="210022"/>
                  </a:lnTo>
                  <a:lnTo>
                    <a:pt x="178503" y="444079"/>
                  </a:lnTo>
                  <a:lnTo>
                    <a:pt x="164654" y="659382"/>
                  </a:lnTo>
                  <a:lnTo>
                    <a:pt x="12463" y="846554"/>
                  </a:lnTo>
                  <a:close/>
                </a:path>
              </a:pathLst>
            </a:custGeom>
            <a:solidFill>
              <a:srgbClr val="BFBFBF"/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BA7CA6B-418F-4E75-8E5D-D92766087795}"/>
                </a:ext>
              </a:extLst>
            </p:cNvPr>
            <p:cNvSpPr/>
            <p:nvPr/>
          </p:nvSpPr>
          <p:spPr>
            <a:xfrm>
              <a:off x="8128460" y="8271554"/>
              <a:ext cx="2313409" cy="595668"/>
            </a:xfrm>
            <a:custGeom>
              <a:avLst/>
              <a:gdLst>
                <a:gd name="connsiteX0" fmla="*/ 3312333 w 3613629"/>
                <a:gd name="connsiteY0" fmla="*/ 62664 h 930455"/>
                <a:gd name="connsiteX1" fmla="*/ 32370 w 3613629"/>
                <a:gd name="connsiteY1" fmla="*/ 62664 h 930455"/>
                <a:gd name="connsiteX2" fmla="*/ 4096 w 3613629"/>
                <a:gd name="connsiteY2" fmla="*/ 33380 h 930455"/>
                <a:gd name="connsiteX3" fmla="*/ 4096 w 3613629"/>
                <a:gd name="connsiteY3" fmla="*/ 33380 h 930455"/>
                <a:gd name="connsiteX4" fmla="*/ 32370 w 3613629"/>
                <a:gd name="connsiteY4" fmla="*/ 4096 h 930455"/>
                <a:gd name="connsiteX5" fmla="*/ 3332602 w 3613629"/>
                <a:gd name="connsiteY5" fmla="*/ 4096 h 930455"/>
                <a:gd name="connsiteX6" fmla="*/ 3417641 w 3613629"/>
                <a:gd name="connsiteY6" fmla="*/ 21984 h 930455"/>
                <a:gd name="connsiteX7" fmla="*/ 3613397 w 3613629"/>
                <a:gd name="connsiteY7" fmla="*/ 451724 h 930455"/>
                <a:gd name="connsiteX8" fmla="*/ 3613253 w 3613629"/>
                <a:gd name="connsiteY8" fmla="*/ 468097 h 930455"/>
                <a:gd name="connsiteX9" fmla="*/ 3613397 w 3613629"/>
                <a:gd name="connsiteY9" fmla="*/ 484471 h 930455"/>
                <a:gd name="connsiteX10" fmla="*/ 3417497 w 3613629"/>
                <a:gd name="connsiteY10" fmla="*/ 913057 h 930455"/>
                <a:gd name="connsiteX11" fmla="*/ 3332746 w 3613629"/>
                <a:gd name="connsiteY11" fmla="*/ 930873 h 930455"/>
                <a:gd name="connsiteX12" fmla="*/ 32442 w 3613629"/>
                <a:gd name="connsiteY12" fmla="*/ 930873 h 930455"/>
                <a:gd name="connsiteX13" fmla="*/ 4167 w 3613629"/>
                <a:gd name="connsiteY13" fmla="*/ 901588 h 930455"/>
                <a:gd name="connsiteX14" fmla="*/ 4167 w 3613629"/>
                <a:gd name="connsiteY14" fmla="*/ 901588 h 930455"/>
                <a:gd name="connsiteX15" fmla="*/ 32442 w 3613629"/>
                <a:gd name="connsiteY15" fmla="*/ 872305 h 930455"/>
                <a:gd name="connsiteX16" fmla="*/ 3312767 w 3613629"/>
                <a:gd name="connsiteY16" fmla="*/ 872305 h 930455"/>
                <a:gd name="connsiteX17" fmla="*/ 3481403 w 3613629"/>
                <a:gd name="connsiteY17" fmla="*/ 789357 h 930455"/>
                <a:gd name="connsiteX18" fmla="*/ 3556921 w 3613629"/>
                <a:gd name="connsiteY18" fmla="*/ 482740 h 930455"/>
                <a:gd name="connsiteX19" fmla="*/ 3556776 w 3613629"/>
                <a:gd name="connsiteY19" fmla="*/ 468025 h 930455"/>
                <a:gd name="connsiteX20" fmla="*/ 3556921 w 3613629"/>
                <a:gd name="connsiteY20" fmla="*/ 453312 h 930455"/>
                <a:gd name="connsiteX21" fmla="*/ 3484576 w 3613629"/>
                <a:gd name="connsiteY21" fmla="*/ 150084 h 930455"/>
                <a:gd name="connsiteX22" fmla="*/ 3312333 w 3613629"/>
                <a:gd name="connsiteY22" fmla="*/ 62664 h 930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613629" h="930455">
                  <a:moveTo>
                    <a:pt x="3312333" y="62664"/>
                  </a:moveTo>
                  <a:lnTo>
                    <a:pt x="32370" y="62664"/>
                  </a:lnTo>
                  <a:cubicBezTo>
                    <a:pt x="16790" y="62664"/>
                    <a:pt x="4096" y="49536"/>
                    <a:pt x="4096" y="33380"/>
                  </a:cubicBezTo>
                  <a:lnTo>
                    <a:pt x="4096" y="33380"/>
                  </a:lnTo>
                  <a:cubicBezTo>
                    <a:pt x="4096" y="17223"/>
                    <a:pt x="16719" y="4096"/>
                    <a:pt x="32370" y="4096"/>
                  </a:cubicBezTo>
                  <a:lnTo>
                    <a:pt x="3332602" y="4096"/>
                  </a:lnTo>
                  <a:cubicBezTo>
                    <a:pt x="3361813" y="4096"/>
                    <a:pt x="3390809" y="9938"/>
                    <a:pt x="3417641" y="21984"/>
                  </a:cubicBezTo>
                  <a:cubicBezTo>
                    <a:pt x="3543072" y="78532"/>
                    <a:pt x="3613397" y="200285"/>
                    <a:pt x="3613397" y="451724"/>
                  </a:cubicBezTo>
                  <a:cubicBezTo>
                    <a:pt x="3613397" y="457278"/>
                    <a:pt x="3613325" y="462688"/>
                    <a:pt x="3613253" y="468097"/>
                  </a:cubicBezTo>
                  <a:cubicBezTo>
                    <a:pt x="3613325" y="473507"/>
                    <a:pt x="3613397" y="478989"/>
                    <a:pt x="3613397" y="484471"/>
                  </a:cubicBezTo>
                  <a:cubicBezTo>
                    <a:pt x="3613397" y="735982"/>
                    <a:pt x="3543000" y="856725"/>
                    <a:pt x="3417497" y="913057"/>
                  </a:cubicBezTo>
                  <a:cubicBezTo>
                    <a:pt x="3390809" y="925030"/>
                    <a:pt x="3361886" y="930873"/>
                    <a:pt x="3332746" y="930873"/>
                  </a:cubicBezTo>
                  <a:lnTo>
                    <a:pt x="32442" y="930873"/>
                  </a:lnTo>
                  <a:cubicBezTo>
                    <a:pt x="16862" y="930873"/>
                    <a:pt x="4167" y="917746"/>
                    <a:pt x="4167" y="901588"/>
                  </a:cubicBezTo>
                  <a:lnTo>
                    <a:pt x="4167" y="901588"/>
                  </a:lnTo>
                  <a:cubicBezTo>
                    <a:pt x="4167" y="885432"/>
                    <a:pt x="16790" y="872305"/>
                    <a:pt x="32442" y="872305"/>
                  </a:cubicBezTo>
                  <a:lnTo>
                    <a:pt x="3312767" y="872305"/>
                  </a:lnTo>
                  <a:cubicBezTo>
                    <a:pt x="3378114" y="872305"/>
                    <a:pt x="3440650" y="842371"/>
                    <a:pt x="3481403" y="789357"/>
                  </a:cubicBezTo>
                  <a:cubicBezTo>
                    <a:pt x="3530522" y="725452"/>
                    <a:pt x="3556921" y="628655"/>
                    <a:pt x="3556921" y="482740"/>
                  </a:cubicBezTo>
                  <a:cubicBezTo>
                    <a:pt x="3556921" y="477763"/>
                    <a:pt x="3556849" y="472858"/>
                    <a:pt x="3556776" y="468025"/>
                  </a:cubicBezTo>
                  <a:cubicBezTo>
                    <a:pt x="3556849" y="463193"/>
                    <a:pt x="3556921" y="458288"/>
                    <a:pt x="3556921" y="453312"/>
                  </a:cubicBezTo>
                  <a:cubicBezTo>
                    <a:pt x="3556921" y="310569"/>
                    <a:pt x="3531676" y="214350"/>
                    <a:pt x="3484576" y="150084"/>
                  </a:cubicBezTo>
                  <a:cubicBezTo>
                    <a:pt x="3443823" y="94617"/>
                    <a:pt x="3379773" y="62664"/>
                    <a:pt x="3312333" y="62664"/>
                  </a:cubicBezTo>
                  <a:close/>
                </a:path>
              </a:pathLst>
            </a:custGeom>
            <a:solidFill>
              <a:srgbClr val="7F7F7F"/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CEEDC7B4-8CA5-4F42-9541-8044F182C2A4}"/>
                </a:ext>
              </a:extLst>
            </p:cNvPr>
            <p:cNvSpPr/>
            <p:nvPr/>
          </p:nvSpPr>
          <p:spPr>
            <a:xfrm>
              <a:off x="9613706" y="8271554"/>
              <a:ext cx="2558141" cy="595668"/>
            </a:xfrm>
            <a:custGeom>
              <a:avLst/>
              <a:gdLst>
                <a:gd name="connsiteX0" fmla="*/ 3660137 w 3995909"/>
                <a:gd name="connsiteY0" fmla="*/ 62664 h 930455"/>
                <a:gd name="connsiteX1" fmla="*/ 35400 w 3995909"/>
                <a:gd name="connsiteY1" fmla="*/ 62664 h 930455"/>
                <a:gd name="connsiteX2" fmla="*/ 4168 w 3995909"/>
                <a:gd name="connsiteY2" fmla="*/ 33380 h 930455"/>
                <a:gd name="connsiteX3" fmla="*/ 4168 w 3995909"/>
                <a:gd name="connsiteY3" fmla="*/ 33380 h 930455"/>
                <a:gd name="connsiteX4" fmla="*/ 35400 w 3995909"/>
                <a:gd name="connsiteY4" fmla="*/ 4096 h 930455"/>
                <a:gd name="connsiteX5" fmla="*/ 3682497 w 3995909"/>
                <a:gd name="connsiteY5" fmla="*/ 4096 h 930455"/>
                <a:gd name="connsiteX6" fmla="*/ 3776409 w 3995909"/>
                <a:gd name="connsiteY6" fmla="*/ 21984 h 930455"/>
                <a:gd name="connsiteX7" fmla="*/ 3992721 w 3995909"/>
                <a:gd name="connsiteY7" fmla="*/ 451724 h 930455"/>
                <a:gd name="connsiteX8" fmla="*/ 3992577 w 3995909"/>
                <a:gd name="connsiteY8" fmla="*/ 468097 h 930455"/>
                <a:gd name="connsiteX9" fmla="*/ 3992721 w 3995909"/>
                <a:gd name="connsiteY9" fmla="*/ 484471 h 930455"/>
                <a:gd name="connsiteX10" fmla="*/ 3776192 w 3995909"/>
                <a:gd name="connsiteY10" fmla="*/ 913057 h 930455"/>
                <a:gd name="connsiteX11" fmla="*/ 3682570 w 3995909"/>
                <a:gd name="connsiteY11" fmla="*/ 930873 h 930455"/>
                <a:gd name="connsiteX12" fmla="*/ 35328 w 3995909"/>
                <a:gd name="connsiteY12" fmla="*/ 930873 h 930455"/>
                <a:gd name="connsiteX13" fmla="*/ 4096 w 3995909"/>
                <a:gd name="connsiteY13" fmla="*/ 901588 h 930455"/>
                <a:gd name="connsiteX14" fmla="*/ 4096 w 3995909"/>
                <a:gd name="connsiteY14" fmla="*/ 901588 h 930455"/>
                <a:gd name="connsiteX15" fmla="*/ 35328 w 3995909"/>
                <a:gd name="connsiteY15" fmla="*/ 872305 h 930455"/>
                <a:gd name="connsiteX16" fmla="*/ 3660498 w 3995909"/>
                <a:gd name="connsiteY16" fmla="*/ 872305 h 930455"/>
                <a:gd name="connsiteX17" fmla="*/ 3846806 w 3995909"/>
                <a:gd name="connsiteY17" fmla="*/ 789357 h 930455"/>
                <a:gd name="connsiteX18" fmla="*/ 3930257 w 3995909"/>
                <a:gd name="connsiteY18" fmla="*/ 482740 h 930455"/>
                <a:gd name="connsiteX19" fmla="*/ 3930113 w 3995909"/>
                <a:gd name="connsiteY19" fmla="*/ 468025 h 930455"/>
                <a:gd name="connsiteX20" fmla="*/ 3930257 w 3995909"/>
                <a:gd name="connsiteY20" fmla="*/ 453312 h 930455"/>
                <a:gd name="connsiteX21" fmla="*/ 3850340 w 3995909"/>
                <a:gd name="connsiteY21" fmla="*/ 150084 h 930455"/>
                <a:gd name="connsiteX22" fmla="*/ 3660137 w 3995909"/>
                <a:gd name="connsiteY22" fmla="*/ 62664 h 930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995909" h="930455">
                  <a:moveTo>
                    <a:pt x="3660137" y="62664"/>
                  </a:moveTo>
                  <a:lnTo>
                    <a:pt x="35400" y="62664"/>
                  </a:lnTo>
                  <a:cubicBezTo>
                    <a:pt x="18162" y="62664"/>
                    <a:pt x="4168" y="49536"/>
                    <a:pt x="4168" y="33380"/>
                  </a:cubicBezTo>
                  <a:lnTo>
                    <a:pt x="4168" y="33380"/>
                  </a:lnTo>
                  <a:cubicBezTo>
                    <a:pt x="4168" y="17223"/>
                    <a:pt x="18162" y="4096"/>
                    <a:pt x="35400" y="4096"/>
                  </a:cubicBezTo>
                  <a:lnTo>
                    <a:pt x="3682497" y="4096"/>
                  </a:lnTo>
                  <a:cubicBezTo>
                    <a:pt x="3714811" y="4096"/>
                    <a:pt x="3746835" y="9938"/>
                    <a:pt x="3776409" y="21984"/>
                  </a:cubicBezTo>
                  <a:cubicBezTo>
                    <a:pt x="3915039" y="78532"/>
                    <a:pt x="3992721" y="200285"/>
                    <a:pt x="3992721" y="451724"/>
                  </a:cubicBezTo>
                  <a:cubicBezTo>
                    <a:pt x="3992721" y="457278"/>
                    <a:pt x="3992649" y="462688"/>
                    <a:pt x="3992577" y="468097"/>
                  </a:cubicBezTo>
                  <a:cubicBezTo>
                    <a:pt x="3992649" y="473507"/>
                    <a:pt x="3992721" y="478989"/>
                    <a:pt x="3992721" y="484471"/>
                  </a:cubicBezTo>
                  <a:cubicBezTo>
                    <a:pt x="3992721" y="735982"/>
                    <a:pt x="3914967" y="856725"/>
                    <a:pt x="3776192" y="913057"/>
                  </a:cubicBezTo>
                  <a:cubicBezTo>
                    <a:pt x="3746691" y="925030"/>
                    <a:pt x="3714738" y="930873"/>
                    <a:pt x="3682570" y="930873"/>
                  </a:cubicBezTo>
                  <a:lnTo>
                    <a:pt x="35328" y="930873"/>
                  </a:lnTo>
                  <a:cubicBezTo>
                    <a:pt x="18089" y="930873"/>
                    <a:pt x="4096" y="917746"/>
                    <a:pt x="4096" y="901588"/>
                  </a:cubicBezTo>
                  <a:lnTo>
                    <a:pt x="4096" y="901588"/>
                  </a:lnTo>
                  <a:cubicBezTo>
                    <a:pt x="4096" y="885432"/>
                    <a:pt x="18089" y="872305"/>
                    <a:pt x="35328" y="872305"/>
                  </a:cubicBezTo>
                  <a:lnTo>
                    <a:pt x="3660498" y="872305"/>
                  </a:lnTo>
                  <a:cubicBezTo>
                    <a:pt x="3732771" y="872305"/>
                    <a:pt x="3801798" y="842371"/>
                    <a:pt x="3846806" y="789357"/>
                  </a:cubicBezTo>
                  <a:cubicBezTo>
                    <a:pt x="3901119" y="725452"/>
                    <a:pt x="3930257" y="628655"/>
                    <a:pt x="3930257" y="482740"/>
                  </a:cubicBezTo>
                  <a:cubicBezTo>
                    <a:pt x="3930257" y="477763"/>
                    <a:pt x="3930185" y="472858"/>
                    <a:pt x="3930113" y="468025"/>
                  </a:cubicBezTo>
                  <a:cubicBezTo>
                    <a:pt x="3930185" y="463193"/>
                    <a:pt x="3930257" y="458288"/>
                    <a:pt x="3930257" y="453312"/>
                  </a:cubicBezTo>
                  <a:cubicBezTo>
                    <a:pt x="3930257" y="310569"/>
                    <a:pt x="3902344" y="214350"/>
                    <a:pt x="3850340" y="150084"/>
                  </a:cubicBezTo>
                  <a:cubicBezTo>
                    <a:pt x="3805476" y="94617"/>
                    <a:pt x="3734646" y="62664"/>
                    <a:pt x="3660137" y="62664"/>
                  </a:cubicBezTo>
                  <a:close/>
                </a:path>
              </a:pathLst>
            </a:custGeom>
            <a:solidFill>
              <a:srgbClr val="7F7F7F"/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FBB535-CAE0-4A9A-B065-0D8C68494700}"/>
                </a:ext>
              </a:extLst>
            </p:cNvPr>
            <p:cNvSpPr/>
            <p:nvPr/>
          </p:nvSpPr>
          <p:spPr>
            <a:xfrm>
              <a:off x="11589246" y="8288731"/>
              <a:ext cx="309378" cy="554110"/>
            </a:xfrm>
            <a:custGeom>
              <a:avLst/>
              <a:gdLst>
                <a:gd name="connsiteX0" fmla="*/ 404842 w 483259"/>
                <a:gd name="connsiteY0" fmla="*/ 97358 h 865539"/>
                <a:gd name="connsiteX1" fmla="*/ 214568 w 483259"/>
                <a:gd name="connsiteY1" fmla="*/ 4096 h 865539"/>
                <a:gd name="connsiteX2" fmla="*/ 4096 w 483259"/>
                <a:gd name="connsiteY2" fmla="*/ 4096 h 865539"/>
                <a:gd name="connsiteX3" fmla="*/ 146983 w 483259"/>
                <a:gd name="connsiteY3" fmla="*/ 418545 h 865539"/>
                <a:gd name="connsiteX4" fmla="*/ 146838 w 483259"/>
                <a:gd name="connsiteY4" fmla="*/ 436001 h 865539"/>
                <a:gd name="connsiteX5" fmla="*/ 146983 w 483259"/>
                <a:gd name="connsiteY5" fmla="*/ 453456 h 865539"/>
                <a:gd name="connsiteX6" fmla="*/ 4385 w 483259"/>
                <a:gd name="connsiteY6" fmla="*/ 866535 h 865539"/>
                <a:gd name="connsiteX7" fmla="*/ 214927 w 483259"/>
                <a:gd name="connsiteY7" fmla="*/ 866535 h 865539"/>
                <a:gd name="connsiteX8" fmla="*/ 401235 w 483259"/>
                <a:gd name="connsiteY8" fmla="*/ 778249 h 865539"/>
                <a:gd name="connsiteX9" fmla="*/ 484688 w 483259"/>
                <a:gd name="connsiteY9" fmla="*/ 451653 h 865539"/>
                <a:gd name="connsiteX10" fmla="*/ 484544 w 483259"/>
                <a:gd name="connsiteY10" fmla="*/ 436001 h 865539"/>
                <a:gd name="connsiteX11" fmla="*/ 484688 w 483259"/>
                <a:gd name="connsiteY11" fmla="*/ 420348 h 865539"/>
                <a:gd name="connsiteX12" fmla="*/ 404842 w 483259"/>
                <a:gd name="connsiteY12" fmla="*/ 97358 h 865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3259" h="865539">
                  <a:moveTo>
                    <a:pt x="404842" y="97358"/>
                  </a:moveTo>
                  <a:cubicBezTo>
                    <a:pt x="359834" y="38141"/>
                    <a:pt x="335886" y="4096"/>
                    <a:pt x="214568" y="4096"/>
                  </a:cubicBezTo>
                  <a:lnTo>
                    <a:pt x="4096" y="4096"/>
                  </a:lnTo>
                  <a:cubicBezTo>
                    <a:pt x="96421" y="76441"/>
                    <a:pt x="146983" y="202521"/>
                    <a:pt x="146983" y="418545"/>
                  </a:cubicBezTo>
                  <a:cubicBezTo>
                    <a:pt x="146983" y="424460"/>
                    <a:pt x="146911" y="430230"/>
                    <a:pt x="146838" y="436001"/>
                  </a:cubicBezTo>
                  <a:cubicBezTo>
                    <a:pt x="146911" y="441771"/>
                    <a:pt x="146983" y="447541"/>
                    <a:pt x="146983" y="453456"/>
                  </a:cubicBezTo>
                  <a:cubicBezTo>
                    <a:pt x="146983" y="669191"/>
                    <a:pt x="96493" y="794622"/>
                    <a:pt x="4385" y="866535"/>
                  </a:cubicBezTo>
                  <a:lnTo>
                    <a:pt x="214927" y="866535"/>
                  </a:lnTo>
                  <a:cubicBezTo>
                    <a:pt x="340287" y="866535"/>
                    <a:pt x="356227" y="834654"/>
                    <a:pt x="401235" y="778249"/>
                  </a:cubicBezTo>
                  <a:cubicBezTo>
                    <a:pt x="455548" y="710233"/>
                    <a:pt x="484688" y="607089"/>
                    <a:pt x="484688" y="451653"/>
                  </a:cubicBezTo>
                  <a:cubicBezTo>
                    <a:pt x="484688" y="446388"/>
                    <a:pt x="484616" y="441194"/>
                    <a:pt x="484544" y="436001"/>
                  </a:cubicBezTo>
                  <a:cubicBezTo>
                    <a:pt x="484616" y="430808"/>
                    <a:pt x="484688" y="425615"/>
                    <a:pt x="484688" y="420348"/>
                  </a:cubicBezTo>
                  <a:cubicBezTo>
                    <a:pt x="484760" y="268230"/>
                    <a:pt x="456846" y="165808"/>
                    <a:pt x="404842" y="97358"/>
                  </a:cubicBezTo>
                  <a:close/>
                </a:path>
              </a:pathLst>
            </a:custGeom>
            <a:solidFill>
              <a:srgbClr val="A6A6A6"/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C06565C-45CA-46DA-A2AB-3BAB4603C516}"/>
                </a:ext>
              </a:extLst>
            </p:cNvPr>
            <p:cNvSpPr/>
            <p:nvPr/>
          </p:nvSpPr>
          <p:spPr>
            <a:xfrm>
              <a:off x="10578873" y="8288731"/>
              <a:ext cx="309378" cy="554110"/>
            </a:xfrm>
            <a:custGeom>
              <a:avLst/>
              <a:gdLst>
                <a:gd name="connsiteX0" fmla="*/ 404841 w 483259"/>
                <a:gd name="connsiteY0" fmla="*/ 97358 h 865539"/>
                <a:gd name="connsiteX1" fmla="*/ 214567 w 483259"/>
                <a:gd name="connsiteY1" fmla="*/ 4096 h 865539"/>
                <a:gd name="connsiteX2" fmla="*/ 4096 w 483259"/>
                <a:gd name="connsiteY2" fmla="*/ 4096 h 865539"/>
                <a:gd name="connsiteX3" fmla="*/ 146983 w 483259"/>
                <a:gd name="connsiteY3" fmla="*/ 418545 h 865539"/>
                <a:gd name="connsiteX4" fmla="*/ 146838 w 483259"/>
                <a:gd name="connsiteY4" fmla="*/ 436001 h 865539"/>
                <a:gd name="connsiteX5" fmla="*/ 146983 w 483259"/>
                <a:gd name="connsiteY5" fmla="*/ 453456 h 865539"/>
                <a:gd name="connsiteX6" fmla="*/ 4385 w 483259"/>
                <a:gd name="connsiteY6" fmla="*/ 866535 h 865539"/>
                <a:gd name="connsiteX7" fmla="*/ 214928 w 483259"/>
                <a:gd name="connsiteY7" fmla="*/ 866535 h 865539"/>
                <a:gd name="connsiteX8" fmla="*/ 401234 w 483259"/>
                <a:gd name="connsiteY8" fmla="*/ 778249 h 865539"/>
                <a:gd name="connsiteX9" fmla="*/ 484687 w 483259"/>
                <a:gd name="connsiteY9" fmla="*/ 451653 h 865539"/>
                <a:gd name="connsiteX10" fmla="*/ 484543 w 483259"/>
                <a:gd name="connsiteY10" fmla="*/ 436001 h 865539"/>
                <a:gd name="connsiteX11" fmla="*/ 484687 w 483259"/>
                <a:gd name="connsiteY11" fmla="*/ 420348 h 865539"/>
                <a:gd name="connsiteX12" fmla="*/ 404841 w 483259"/>
                <a:gd name="connsiteY12" fmla="*/ 97358 h 865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3259" h="865539">
                  <a:moveTo>
                    <a:pt x="404841" y="97358"/>
                  </a:moveTo>
                  <a:cubicBezTo>
                    <a:pt x="359833" y="38141"/>
                    <a:pt x="335887" y="4096"/>
                    <a:pt x="214567" y="4096"/>
                  </a:cubicBezTo>
                  <a:lnTo>
                    <a:pt x="4096" y="4096"/>
                  </a:lnTo>
                  <a:cubicBezTo>
                    <a:pt x="96421" y="76441"/>
                    <a:pt x="146983" y="202521"/>
                    <a:pt x="146983" y="418545"/>
                  </a:cubicBezTo>
                  <a:cubicBezTo>
                    <a:pt x="146983" y="424460"/>
                    <a:pt x="146911" y="430230"/>
                    <a:pt x="146838" y="436001"/>
                  </a:cubicBezTo>
                  <a:cubicBezTo>
                    <a:pt x="146911" y="441771"/>
                    <a:pt x="146983" y="447541"/>
                    <a:pt x="146983" y="453456"/>
                  </a:cubicBezTo>
                  <a:cubicBezTo>
                    <a:pt x="146983" y="669191"/>
                    <a:pt x="96493" y="794622"/>
                    <a:pt x="4385" y="866535"/>
                  </a:cubicBezTo>
                  <a:lnTo>
                    <a:pt x="214928" y="866535"/>
                  </a:lnTo>
                  <a:cubicBezTo>
                    <a:pt x="340286" y="866535"/>
                    <a:pt x="356226" y="834654"/>
                    <a:pt x="401234" y="778249"/>
                  </a:cubicBezTo>
                  <a:cubicBezTo>
                    <a:pt x="455547" y="710233"/>
                    <a:pt x="484687" y="607089"/>
                    <a:pt x="484687" y="451653"/>
                  </a:cubicBezTo>
                  <a:cubicBezTo>
                    <a:pt x="484687" y="446388"/>
                    <a:pt x="484615" y="441194"/>
                    <a:pt x="484543" y="436001"/>
                  </a:cubicBezTo>
                  <a:cubicBezTo>
                    <a:pt x="484615" y="430808"/>
                    <a:pt x="484687" y="425615"/>
                    <a:pt x="484687" y="420348"/>
                  </a:cubicBezTo>
                  <a:cubicBezTo>
                    <a:pt x="484759" y="268230"/>
                    <a:pt x="456847" y="165808"/>
                    <a:pt x="404841" y="97358"/>
                  </a:cubicBezTo>
                  <a:close/>
                </a:path>
              </a:pathLst>
            </a:custGeom>
            <a:solidFill>
              <a:srgbClr val="A6A6A6"/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4940EB3-E830-4E7B-8759-C4B47550A6BB}"/>
                </a:ext>
              </a:extLst>
            </p:cNvPr>
            <p:cNvSpPr/>
            <p:nvPr/>
          </p:nvSpPr>
          <p:spPr>
            <a:xfrm>
              <a:off x="8387359" y="8864258"/>
              <a:ext cx="4188149" cy="558728"/>
            </a:xfrm>
            <a:custGeom>
              <a:avLst/>
              <a:gdLst>
                <a:gd name="connsiteX0" fmla="*/ 6457143 w 6542039"/>
                <a:gd name="connsiteY0" fmla="*/ 873329 h 872752"/>
                <a:gd name="connsiteX1" fmla="*/ 88285 w 6542039"/>
                <a:gd name="connsiteY1" fmla="*/ 873329 h 872752"/>
                <a:gd name="connsiteX2" fmla="*/ 5410 w 6542039"/>
                <a:gd name="connsiteY2" fmla="*/ 790454 h 872752"/>
                <a:gd name="connsiteX3" fmla="*/ 5410 w 6542039"/>
                <a:gd name="connsiteY3" fmla="*/ 88285 h 872752"/>
                <a:gd name="connsiteX4" fmla="*/ 88285 w 6542039"/>
                <a:gd name="connsiteY4" fmla="*/ 5410 h 872752"/>
                <a:gd name="connsiteX5" fmla="*/ 6457143 w 6542039"/>
                <a:gd name="connsiteY5" fmla="*/ 5410 h 872752"/>
                <a:gd name="connsiteX6" fmla="*/ 6540019 w 6542039"/>
                <a:gd name="connsiteY6" fmla="*/ 88285 h 872752"/>
                <a:gd name="connsiteX7" fmla="*/ 6540019 w 6542039"/>
                <a:gd name="connsiteY7" fmla="*/ 790454 h 872752"/>
                <a:gd name="connsiteX8" fmla="*/ 6457143 w 6542039"/>
                <a:gd name="connsiteY8" fmla="*/ 873329 h 872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42039" h="872752">
                  <a:moveTo>
                    <a:pt x="6457143" y="873329"/>
                  </a:moveTo>
                  <a:lnTo>
                    <a:pt x="88285" y="873329"/>
                  </a:lnTo>
                  <a:cubicBezTo>
                    <a:pt x="42555" y="873329"/>
                    <a:pt x="5410" y="836255"/>
                    <a:pt x="5410" y="790454"/>
                  </a:cubicBezTo>
                  <a:lnTo>
                    <a:pt x="5410" y="88285"/>
                  </a:lnTo>
                  <a:cubicBezTo>
                    <a:pt x="5410" y="42555"/>
                    <a:pt x="42483" y="5410"/>
                    <a:pt x="88285" y="5410"/>
                  </a:cubicBezTo>
                  <a:lnTo>
                    <a:pt x="6457143" y="5410"/>
                  </a:lnTo>
                  <a:cubicBezTo>
                    <a:pt x="6502873" y="5410"/>
                    <a:pt x="6540019" y="42483"/>
                    <a:pt x="6540019" y="88285"/>
                  </a:cubicBezTo>
                  <a:lnTo>
                    <a:pt x="6540019" y="790454"/>
                  </a:lnTo>
                  <a:cubicBezTo>
                    <a:pt x="6539946" y="836255"/>
                    <a:pt x="6502873" y="873329"/>
                    <a:pt x="6457143" y="873329"/>
                  </a:cubicBezTo>
                  <a:close/>
                </a:path>
              </a:pathLst>
            </a:custGeom>
            <a:solidFill>
              <a:srgbClr val="BFBFB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9DADE27-CC53-421F-84D3-00D6234D56DA}"/>
                </a:ext>
              </a:extLst>
            </p:cNvPr>
            <p:cNvSpPr/>
            <p:nvPr/>
          </p:nvSpPr>
          <p:spPr>
            <a:xfrm>
              <a:off x="8684684" y="8864304"/>
              <a:ext cx="143145" cy="558728"/>
            </a:xfrm>
            <a:custGeom>
              <a:avLst/>
              <a:gdLst>
                <a:gd name="connsiteX0" fmla="*/ 5409 w 223597"/>
                <a:gd name="connsiteY0" fmla="*/ 5409 h 872752"/>
                <a:gd name="connsiteX1" fmla="*/ 218260 w 223597"/>
                <a:gd name="connsiteY1" fmla="*/ 5409 h 872752"/>
                <a:gd name="connsiteX2" fmla="*/ 218260 w 223597"/>
                <a:gd name="connsiteY2" fmla="*/ 873257 h 872752"/>
                <a:gd name="connsiteX3" fmla="*/ 5409 w 223597"/>
                <a:gd name="connsiteY3" fmla="*/ 873257 h 872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597" h="872752">
                  <a:moveTo>
                    <a:pt x="5409" y="5409"/>
                  </a:moveTo>
                  <a:lnTo>
                    <a:pt x="218260" y="5409"/>
                  </a:lnTo>
                  <a:lnTo>
                    <a:pt x="218260" y="873257"/>
                  </a:lnTo>
                  <a:lnTo>
                    <a:pt x="5409" y="873257"/>
                  </a:lnTo>
                  <a:close/>
                </a:path>
              </a:pathLst>
            </a:custGeom>
            <a:solidFill>
              <a:srgbClr val="A6A6A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D8BC0E3-FFA2-4C07-A376-4B33C504C35A}"/>
                </a:ext>
              </a:extLst>
            </p:cNvPr>
            <p:cNvSpPr/>
            <p:nvPr/>
          </p:nvSpPr>
          <p:spPr>
            <a:xfrm>
              <a:off x="9037745" y="8864304"/>
              <a:ext cx="143145" cy="558728"/>
            </a:xfrm>
            <a:custGeom>
              <a:avLst/>
              <a:gdLst>
                <a:gd name="connsiteX0" fmla="*/ 5410 w 223597"/>
                <a:gd name="connsiteY0" fmla="*/ 5409 h 872752"/>
                <a:gd name="connsiteX1" fmla="*/ 218261 w 223597"/>
                <a:gd name="connsiteY1" fmla="*/ 5409 h 872752"/>
                <a:gd name="connsiteX2" fmla="*/ 218261 w 223597"/>
                <a:gd name="connsiteY2" fmla="*/ 873257 h 872752"/>
                <a:gd name="connsiteX3" fmla="*/ 5410 w 223597"/>
                <a:gd name="connsiteY3" fmla="*/ 873257 h 872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597" h="872752">
                  <a:moveTo>
                    <a:pt x="5410" y="5409"/>
                  </a:moveTo>
                  <a:lnTo>
                    <a:pt x="218261" y="5409"/>
                  </a:lnTo>
                  <a:lnTo>
                    <a:pt x="218261" y="873257"/>
                  </a:lnTo>
                  <a:lnTo>
                    <a:pt x="5410" y="873257"/>
                  </a:lnTo>
                  <a:close/>
                </a:path>
              </a:pathLst>
            </a:custGeom>
            <a:solidFill>
              <a:srgbClr val="A6A6A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D14984F-8D4C-4E7E-8BBE-D4ECC860D4F1}"/>
                </a:ext>
              </a:extLst>
            </p:cNvPr>
            <p:cNvSpPr/>
            <p:nvPr/>
          </p:nvSpPr>
          <p:spPr>
            <a:xfrm>
              <a:off x="10738918" y="6078202"/>
              <a:ext cx="217026" cy="272437"/>
            </a:xfrm>
            <a:custGeom>
              <a:avLst/>
              <a:gdLst>
                <a:gd name="connsiteX0" fmla="*/ 244860 w 339003"/>
                <a:gd name="connsiteY0" fmla="*/ 4096 h 425557"/>
                <a:gd name="connsiteX1" fmla="*/ 52061 w 339003"/>
                <a:gd name="connsiteY1" fmla="*/ 136668 h 425557"/>
                <a:gd name="connsiteX2" fmla="*/ 4096 w 339003"/>
                <a:gd name="connsiteY2" fmla="*/ 424749 h 425557"/>
                <a:gd name="connsiteX3" fmla="*/ 335237 w 339003"/>
                <a:gd name="connsiteY3" fmla="*/ 162057 h 425557"/>
                <a:gd name="connsiteX4" fmla="*/ 244860 w 339003"/>
                <a:gd name="connsiteY4" fmla="*/ 4096 h 425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003" h="425557">
                  <a:moveTo>
                    <a:pt x="244860" y="4096"/>
                  </a:moveTo>
                  <a:cubicBezTo>
                    <a:pt x="244860" y="4096"/>
                    <a:pt x="209229" y="6188"/>
                    <a:pt x="52061" y="136668"/>
                  </a:cubicBezTo>
                  <a:cubicBezTo>
                    <a:pt x="16430" y="166240"/>
                    <a:pt x="4096" y="424749"/>
                    <a:pt x="4096" y="424749"/>
                  </a:cubicBezTo>
                  <a:cubicBezTo>
                    <a:pt x="4096" y="424749"/>
                    <a:pt x="335309" y="199924"/>
                    <a:pt x="335237" y="162057"/>
                  </a:cubicBezTo>
                  <a:cubicBezTo>
                    <a:pt x="335092" y="124190"/>
                    <a:pt x="244860" y="4096"/>
                    <a:pt x="244860" y="4096"/>
                  </a:cubicBezTo>
                  <a:close/>
                </a:path>
              </a:pathLst>
            </a:custGeom>
            <a:solidFill>
              <a:srgbClr val="BFDCDE"/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5668FEA8-BF9E-4ECA-8744-348146B79ED9}"/>
                </a:ext>
              </a:extLst>
            </p:cNvPr>
            <p:cNvSpPr/>
            <p:nvPr/>
          </p:nvSpPr>
          <p:spPr>
            <a:xfrm>
              <a:off x="10570285" y="5823773"/>
              <a:ext cx="295525" cy="623374"/>
            </a:xfrm>
            <a:custGeom>
              <a:avLst/>
              <a:gdLst>
                <a:gd name="connsiteX0" fmla="*/ 155133 w 461621"/>
                <a:gd name="connsiteY0" fmla="*/ 934047 h 973732"/>
                <a:gd name="connsiteX1" fmla="*/ 299028 w 461621"/>
                <a:gd name="connsiteY1" fmla="*/ 974367 h 973732"/>
                <a:gd name="connsiteX2" fmla="*/ 461533 w 461621"/>
                <a:gd name="connsiteY2" fmla="*/ 56389 h 973732"/>
                <a:gd name="connsiteX3" fmla="*/ 166746 w 461621"/>
                <a:gd name="connsiteY3" fmla="*/ 4096 h 973732"/>
                <a:gd name="connsiteX4" fmla="*/ 4096 w 461621"/>
                <a:gd name="connsiteY4" fmla="*/ 920703 h 973732"/>
                <a:gd name="connsiteX5" fmla="*/ 155133 w 461621"/>
                <a:gd name="connsiteY5" fmla="*/ 934047 h 97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621" h="973732">
                  <a:moveTo>
                    <a:pt x="155133" y="934047"/>
                  </a:moveTo>
                  <a:cubicBezTo>
                    <a:pt x="205191" y="943063"/>
                    <a:pt x="253155" y="956551"/>
                    <a:pt x="299028" y="974367"/>
                  </a:cubicBezTo>
                  <a:cubicBezTo>
                    <a:pt x="372456" y="577228"/>
                    <a:pt x="461533" y="56389"/>
                    <a:pt x="461533" y="56389"/>
                  </a:cubicBezTo>
                  <a:lnTo>
                    <a:pt x="166746" y="4096"/>
                  </a:lnTo>
                  <a:cubicBezTo>
                    <a:pt x="166746" y="4096"/>
                    <a:pt x="53648" y="641422"/>
                    <a:pt x="4096" y="920703"/>
                  </a:cubicBezTo>
                  <a:cubicBezTo>
                    <a:pt x="53865" y="918539"/>
                    <a:pt x="104210" y="923011"/>
                    <a:pt x="155133" y="934047"/>
                  </a:cubicBezTo>
                  <a:close/>
                </a:path>
              </a:pathLst>
            </a:custGeom>
            <a:solidFill>
              <a:srgbClr val="E6E6E6"/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FDE1433-90E9-4E62-A23B-AEE1C0943E7C}"/>
                </a:ext>
              </a:extLst>
            </p:cNvPr>
            <p:cNvSpPr/>
            <p:nvPr/>
          </p:nvSpPr>
          <p:spPr>
            <a:xfrm>
              <a:off x="10661112" y="5808900"/>
              <a:ext cx="217026" cy="87734"/>
            </a:xfrm>
            <a:custGeom>
              <a:avLst/>
              <a:gdLst>
                <a:gd name="connsiteX0" fmla="*/ 14340 w 339003"/>
                <a:gd name="connsiteY0" fmla="*/ 86762 h 137043"/>
                <a:gd name="connsiteX1" fmla="*/ 28910 w 339003"/>
                <a:gd name="connsiteY1" fmla="*/ 4608 h 137043"/>
                <a:gd name="connsiteX2" fmla="*/ 303285 w 339003"/>
                <a:gd name="connsiteY2" fmla="*/ 53295 h 137043"/>
                <a:gd name="connsiteX3" fmla="*/ 309417 w 339003"/>
                <a:gd name="connsiteY3" fmla="*/ 139127 h 137043"/>
                <a:gd name="connsiteX4" fmla="*/ 14340 w 339003"/>
                <a:gd name="connsiteY4" fmla="*/ 86762 h 137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003" h="137043">
                  <a:moveTo>
                    <a:pt x="14340" y="86762"/>
                  </a:moveTo>
                  <a:cubicBezTo>
                    <a:pt x="14340" y="86762"/>
                    <a:pt x="-16531" y="-3470"/>
                    <a:pt x="28910" y="4608"/>
                  </a:cubicBezTo>
                  <a:cubicBezTo>
                    <a:pt x="74350" y="12686"/>
                    <a:pt x="270107" y="47380"/>
                    <a:pt x="303285" y="53295"/>
                  </a:cubicBezTo>
                  <a:cubicBezTo>
                    <a:pt x="336465" y="59209"/>
                    <a:pt x="361060" y="76159"/>
                    <a:pt x="309417" y="139127"/>
                  </a:cubicBezTo>
                  <a:lnTo>
                    <a:pt x="14340" y="86762"/>
                  </a:lnTo>
                  <a:close/>
                </a:path>
              </a:pathLst>
            </a:custGeom>
            <a:solidFill>
              <a:srgbClr val="E9E6F0"/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C66230A5-7D71-46CE-9376-6226E860A6E8}"/>
                </a:ext>
              </a:extLst>
            </p:cNvPr>
            <p:cNvSpPr/>
            <p:nvPr/>
          </p:nvSpPr>
          <p:spPr>
            <a:xfrm>
              <a:off x="10674319" y="5823773"/>
              <a:ext cx="193939" cy="623374"/>
            </a:xfrm>
            <a:custGeom>
              <a:avLst/>
              <a:gdLst>
                <a:gd name="connsiteX0" fmla="*/ 4241 w 302938"/>
                <a:gd name="connsiteY0" fmla="*/ 4096 h 973732"/>
                <a:gd name="connsiteX1" fmla="*/ 4096 w 302938"/>
                <a:gd name="connsiteY1" fmla="*/ 5034 h 973732"/>
                <a:gd name="connsiteX2" fmla="*/ 208003 w 302938"/>
                <a:gd name="connsiteY2" fmla="*/ 69084 h 973732"/>
                <a:gd name="connsiteX3" fmla="*/ 220987 w 302938"/>
                <a:gd name="connsiteY3" fmla="*/ 198482 h 973732"/>
                <a:gd name="connsiteX4" fmla="*/ 92887 w 302938"/>
                <a:gd name="connsiteY4" fmla="*/ 958931 h 973732"/>
                <a:gd name="connsiteX5" fmla="*/ 136523 w 302938"/>
                <a:gd name="connsiteY5" fmla="*/ 974294 h 973732"/>
                <a:gd name="connsiteX6" fmla="*/ 299028 w 302938"/>
                <a:gd name="connsiteY6" fmla="*/ 56317 h 973732"/>
                <a:gd name="connsiteX7" fmla="*/ 4241 w 302938"/>
                <a:gd name="connsiteY7" fmla="*/ 4096 h 97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2938" h="973732">
                  <a:moveTo>
                    <a:pt x="4241" y="4096"/>
                  </a:moveTo>
                  <a:cubicBezTo>
                    <a:pt x="4241" y="4096"/>
                    <a:pt x="4168" y="4385"/>
                    <a:pt x="4096" y="5034"/>
                  </a:cubicBezTo>
                  <a:cubicBezTo>
                    <a:pt x="78028" y="19460"/>
                    <a:pt x="163715" y="35977"/>
                    <a:pt x="208003" y="69084"/>
                  </a:cubicBezTo>
                  <a:cubicBezTo>
                    <a:pt x="234546" y="88919"/>
                    <a:pt x="227189" y="154989"/>
                    <a:pt x="220987" y="198482"/>
                  </a:cubicBezTo>
                  <a:cubicBezTo>
                    <a:pt x="216658" y="228920"/>
                    <a:pt x="147272" y="655992"/>
                    <a:pt x="92887" y="958931"/>
                  </a:cubicBezTo>
                  <a:cubicBezTo>
                    <a:pt x="107601" y="963620"/>
                    <a:pt x="122169" y="968741"/>
                    <a:pt x="136523" y="974294"/>
                  </a:cubicBezTo>
                  <a:cubicBezTo>
                    <a:pt x="209951" y="577156"/>
                    <a:pt x="299028" y="56317"/>
                    <a:pt x="299028" y="56317"/>
                  </a:cubicBezTo>
                  <a:lnTo>
                    <a:pt x="4241" y="4096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8CF25BF-84AB-4531-BB53-089875F35CF2}"/>
                </a:ext>
              </a:extLst>
            </p:cNvPr>
            <p:cNvSpPr/>
            <p:nvPr/>
          </p:nvSpPr>
          <p:spPr>
            <a:xfrm>
              <a:off x="10461619" y="6359597"/>
              <a:ext cx="313996" cy="812695"/>
            </a:xfrm>
            <a:custGeom>
              <a:avLst/>
              <a:gdLst>
                <a:gd name="connsiteX0" fmla="*/ 187972 w 490472"/>
                <a:gd name="connsiteY0" fmla="*/ 4096 h 1269458"/>
                <a:gd name="connsiteX1" fmla="*/ 40687 w 490472"/>
                <a:gd name="connsiteY1" fmla="*/ 757116 h 1269458"/>
                <a:gd name="connsiteX2" fmla="*/ 103438 w 490472"/>
                <a:gd name="connsiteY2" fmla="*/ 1264683 h 1269458"/>
                <a:gd name="connsiteX3" fmla="*/ 335475 w 490472"/>
                <a:gd name="connsiteY3" fmla="*/ 809409 h 1269458"/>
                <a:gd name="connsiteX4" fmla="*/ 487738 w 490472"/>
                <a:gd name="connsiteY4" fmla="*/ 33741 h 1269458"/>
                <a:gd name="connsiteX5" fmla="*/ 187972 w 490472"/>
                <a:gd name="connsiteY5" fmla="*/ 4096 h 1269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0472" h="1269458">
                  <a:moveTo>
                    <a:pt x="187972" y="4096"/>
                  </a:moveTo>
                  <a:cubicBezTo>
                    <a:pt x="179461" y="52133"/>
                    <a:pt x="46745" y="723287"/>
                    <a:pt x="40687" y="757116"/>
                  </a:cubicBezTo>
                  <a:cubicBezTo>
                    <a:pt x="-3311" y="1005237"/>
                    <a:pt x="-32163" y="1240664"/>
                    <a:pt x="103438" y="1264683"/>
                  </a:cubicBezTo>
                  <a:cubicBezTo>
                    <a:pt x="187107" y="1279541"/>
                    <a:pt x="260606" y="1210803"/>
                    <a:pt x="335475" y="809409"/>
                  </a:cubicBezTo>
                  <a:cubicBezTo>
                    <a:pt x="342760" y="770243"/>
                    <a:pt x="480164" y="75215"/>
                    <a:pt x="487738" y="33741"/>
                  </a:cubicBezTo>
                  <a:cubicBezTo>
                    <a:pt x="338360" y="27682"/>
                    <a:pt x="265510" y="70815"/>
                    <a:pt x="187972" y="4096"/>
                  </a:cubicBezTo>
                  <a:close/>
                </a:path>
              </a:pathLst>
            </a:custGeom>
            <a:solidFill>
              <a:srgbClr val="C1272D"/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E6512A7C-0802-41DE-8914-8EAE29C1123C}"/>
                </a:ext>
              </a:extLst>
            </p:cNvPr>
            <p:cNvSpPr/>
            <p:nvPr/>
          </p:nvSpPr>
          <p:spPr>
            <a:xfrm>
              <a:off x="10461619" y="6359597"/>
              <a:ext cx="313996" cy="812695"/>
            </a:xfrm>
            <a:custGeom>
              <a:avLst/>
              <a:gdLst>
                <a:gd name="connsiteX0" fmla="*/ 187972 w 490472"/>
                <a:gd name="connsiteY0" fmla="*/ 4096 h 1269458"/>
                <a:gd name="connsiteX1" fmla="*/ 40687 w 490472"/>
                <a:gd name="connsiteY1" fmla="*/ 757116 h 1269458"/>
                <a:gd name="connsiteX2" fmla="*/ 103438 w 490472"/>
                <a:gd name="connsiteY2" fmla="*/ 1264683 h 1269458"/>
                <a:gd name="connsiteX3" fmla="*/ 335475 w 490472"/>
                <a:gd name="connsiteY3" fmla="*/ 809409 h 1269458"/>
                <a:gd name="connsiteX4" fmla="*/ 487738 w 490472"/>
                <a:gd name="connsiteY4" fmla="*/ 33741 h 1269458"/>
                <a:gd name="connsiteX5" fmla="*/ 187972 w 490472"/>
                <a:gd name="connsiteY5" fmla="*/ 4096 h 1269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0472" h="1269458">
                  <a:moveTo>
                    <a:pt x="187972" y="4096"/>
                  </a:moveTo>
                  <a:cubicBezTo>
                    <a:pt x="179461" y="52133"/>
                    <a:pt x="46745" y="723287"/>
                    <a:pt x="40687" y="757116"/>
                  </a:cubicBezTo>
                  <a:cubicBezTo>
                    <a:pt x="-3311" y="1005237"/>
                    <a:pt x="-32163" y="1240664"/>
                    <a:pt x="103438" y="1264683"/>
                  </a:cubicBezTo>
                  <a:cubicBezTo>
                    <a:pt x="187107" y="1279541"/>
                    <a:pt x="260606" y="1210803"/>
                    <a:pt x="335475" y="809409"/>
                  </a:cubicBezTo>
                  <a:cubicBezTo>
                    <a:pt x="342760" y="770243"/>
                    <a:pt x="480164" y="75215"/>
                    <a:pt x="487738" y="33741"/>
                  </a:cubicBezTo>
                  <a:cubicBezTo>
                    <a:pt x="338360" y="27682"/>
                    <a:pt x="265510" y="70815"/>
                    <a:pt x="187972" y="4096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BF187E1-5D71-47F3-B45A-BD27A50D9079}"/>
                </a:ext>
              </a:extLst>
            </p:cNvPr>
            <p:cNvSpPr/>
            <p:nvPr/>
          </p:nvSpPr>
          <p:spPr>
            <a:xfrm>
              <a:off x="10661482" y="5808905"/>
              <a:ext cx="217026" cy="87734"/>
            </a:xfrm>
            <a:custGeom>
              <a:avLst/>
              <a:gdLst>
                <a:gd name="connsiteX0" fmla="*/ 302707 w 339003"/>
                <a:gd name="connsiteY0" fmla="*/ 53286 h 137043"/>
                <a:gd name="connsiteX1" fmla="*/ 28331 w 339003"/>
                <a:gd name="connsiteY1" fmla="*/ 4600 h 137043"/>
                <a:gd name="connsiteX2" fmla="*/ 4096 w 339003"/>
                <a:gd name="connsiteY2" fmla="*/ 24363 h 137043"/>
                <a:gd name="connsiteX3" fmla="*/ 246807 w 339003"/>
                <a:gd name="connsiteY3" fmla="*/ 71174 h 137043"/>
                <a:gd name="connsiteX4" fmla="*/ 261522 w 339003"/>
                <a:gd name="connsiteY4" fmla="*/ 130680 h 137043"/>
                <a:gd name="connsiteX5" fmla="*/ 308838 w 339003"/>
                <a:gd name="connsiteY5" fmla="*/ 139047 h 137043"/>
                <a:gd name="connsiteX6" fmla="*/ 302707 w 339003"/>
                <a:gd name="connsiteY6" fmla="*/ 53286 h 137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9003" h="137043">
                  <a:moveTo>
                    <a:pt x="302707" y="53286"/>
                  </a:moveTo>
                  <a:cubicBezTo>
                    <a:pt x="269529" y="47372"/>
                    <a:pt x="73771" y="12678"/>
                    <a:pt x="28331" y="4600"/>
                  </a:cubicBezTo>
                  <a:cubicBezTo>
                    <a:pt x="12391" y="1786"/>
                    <a:pt x="5827" y="11091"/>
                    <a:pt x="4096" y="24363"/>
                  </a:cubicBezTo>
                  <a:cubicBezTo>
                    <a:pt x="72474" y="37706"/>
                    <a:pt x="221779" y="66774"/>
                    <a:pt x="246807" y="71174"/>
                  </a:cubicBezTo>
                  <a:cubicBezTo>
                    <a:pt x="268879" y="75069"/>
                    <a:pt x="267004" y="100891"/>
                    <a:pt x="261522" y="130680"/>
                  </a:cubicBezTo>
                  <a:lnTo>
                    <a:pt x="308838" y="139047"/>
                  </a:lnTo>
                  <a:cubicBezTo>
                    <a:pt x="360482" y="76151"/>
                    <a:pt x="335959" y="59201"/>
                    <a:pt x="302707" y="53286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FCCD9DBB-6095-4A6D-B133-7E66CFC1C871}"/>
                </a:ext>
              </a:extLst>
            </p:cNvPr>
            <p:cNvSpPr/>
            <p:nvPr/>
          </p:nvSpPr>
          <p:spPr>
            <a:xfrm>
              <a:off x="10471375" y="6378298"/>
              <a:ext cx="304761" cy="794224"/>
            </a:xfrm>
            <a:custGeom>
              <a:avLst/>
              <a:gdLst>
                <a:gd name="connsiteX0" fmla="*/ 228055 w 476046"/>
                <a:gd name="connsiteY0" fmla="*/ 949771 h 1240607"/>
                <a:gd name="connsiteX1" fmla="*/ 4096 w 476046"/>
                <a:gd name="connsiteY1" fmla="*/ 1155120 h 1240607"/>
                <a:gd name="connsiteX2" fmla="*/ 88270 w 476046"/>
                <a:gd name="connsiteY2" fmla="*/ 1235471 h 1240607"/>
                <a:gd name="connsiteX3" fmla="*/ 320307 w 476046"/>
                <a:gd name="connsiteY3" fmla="*/ 780197 h 1240607"/>
                <a:gd name="connsiteX4" fmla="*/ 472570 w 476046"/>
                <a:gd name="connsiteY4" fmla="*/ 4529 h 1240607"/>
                <a:gd name="connsiteX5" fmla="*/ 425759 w 476046"/>
                <a:gd name="connsiteY5" fmla="*/ 4096 h 1240607"/>
                <a:gd name="connsiteX6" fmla="*/ 228055 w 476046"/>
                <a:gd name="connsiteY6" fmla="*/ 949771 h 1240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046" h="1240607">
                  <a:moveTo>
                    <a:pt x="228055" y="949771"/>
                  </a:moveTo>
                  <a:cubicBezTo>
                    <a:pt x="211754" y="1009349"/>
                    <a:pt x="181099" y="1225013"/>
                    <a:pt x="4096" y="1155120"/>
                  </a:cubicBezTo>
                  <a:cubicBezTo>
                    <a:pt x="18811" y="1198902"/>
                    <a:pt x="45210" y="1227825"/>
                    <a:pt x="88270" y="1235471"/>
                  </a:cubicBezTo>
                  <a:cubicBezTo>
                    <a:pt x="171939" y="1250329"/>
                    <a:pt x="245438" y="1181591"/>
                    <a:pt x="320307" y="780197"/>
                  </a:cubicBezTo>
                  <a:cubicBezTo>
                    <a:pt x="327592" y="741031"/>
                    <a:pt x="464996" y="46003"/>
                    <a:pt x="472570" y="4529"/>
                  </a:cubicBezTo>
                  <a:cubicBezTo>
                    <a:pt x="456630" y="3880"/>
                    <a:pt x="440618" y="5322"/>
                    <a:pt x="425759" y="4096"/>
                  </a:cubicBezTo>
                  <a:cubicBezTo>
                    <a:pt x="396908" y="165808"/>
                    <a:pt x="233753" y="928925"/>
                    <a:pt x="228055" y="94977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66B0B5E-3DEB-46D6-8D2B-123D910EFC7C}"/>
                </a:ext>
              </a:extLst>
            </p:cNvPr>
            <p:cNvSpPr/>
            <p:nvPr/>
          </p:nvSpPr>
          <p:spPr>
            <a:xfrm>
              <a:off x="10651065" y="5840447"/>
              <a:ext cx="96969" cy="230879"/>
            </a:xfrm>
            <a:custGeom>
              <a:avLst/>
              <a:gdLst>
                <a:gd name="connsiteX0" fmla="*/ 54268 w 151469"/>
                <a:gd name="connsiteY0" fmla="*/ 4305 h 360641"/>
                <a:gd name="connsiteX1" fmla="*/ 151208 w 151469"/>
                <a:gd name="connsiteY1" fmla="*/ 23924 h 360641"/>
                <a:gd name="connsiteX2" fmla="*/ 94155 w 151469"/>
                <a:gd name="connsiteY2" fmla="*/ 58473 h 360641"/>
                <a:gd name="connsiteX3" fmla="*/ 13516 w 151469"/>
                <a:gd name="connsiteY3" fmla="*/ 361701 h 360641"/>
                <a:gd name="connsiteX4" fmla="*/ 52609 w 151469"/>
                <a:gd name="connsiteY4" fmla="*/ 57968 h 360641"/>
                <a:gd name="connsiteX5" fmla="*/ 54268 w 151469"/>
                <a:gd name="connsiteY5" fmla="*/ 4305 h 360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469" h="360641">
                  <a:moveTo>
                    <a:pt x="54268" y="4305"/>
                  </a:moveTo>
                  <a:cubicBezTo>
                    <a:pt x="54268" y="4305"/>
                    <a:pt x="136279" y="22770"/>
                    <a:pt x="151208" y="23924"/>
                  </a:cubicBezTo>
                  <a:cubicBezTo>
                    <a:pt x="166067" y="25078"/>
                    <a:pt x="114496" y="36258"/>
                    <a:pt x="94155" y="58473"/>
                  </a:cubicBezTo>
                  <a:cubicBezTo>
                    <a:pt x="73815" y="80689"/>
                    <a:pt x="23613" y="365019"/>
                    <a:pt x="13516" y="361701"/>
                  </a:cubicBezTo>
                  <a:cubicBezTo>
                    <a:pt x="-22116" y="349872"/>
                    <a:pt x="54990" y="89633"/>
                    <a:pt x="52609" y="57968"/>
                  </a:cubicBezTo>
                  <a:cubicBezTo>
                    <a:pt x="50229" y="26160"/>
                    <a:pt x="40852" y="1564"/>
                    <a:pt x="54268" y="4305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BBCACDE8-1B36-426A-9C3F-B860CA17A401}"/>
                </a:ext>
              </a:extLst>
            </p:cNvPr>
            <p:cNvSpPr/>
            <p:nvPr/>
          </p:nvSpPr>
          <p:spPr>
            <a:xfrm>
              <a:off x="10755070" y="7328105"/>
              <a:ext cx="193939" cy="143145"/>
            </a:xfrm>
            <a:custGeom>
              <a:avLst/>
              <a:gdLst>
                <a:gd name="connsiteX0" fmla="*/ 278343 w 302938"/>
                <a:gd name="connsiteY0" fmla="*/ 55427 h 223597"/>
                <a:gd name="connsiteX1" fmla="*/ 294645 w 302938"/>
                <a:gd name="connsiteY1" fmla="*/ 182446 h 223597"/>
                <a:gd name="connsiteX2" fmla="*/ 193232 w 302938"/>
                <a:gd name="connsiteY2" fmla="*/ 197304 h 223597"/>
                <a:gd name="connsiteX3" fmla="*/ 81144 w 302938"/>
                <a:gd name="connsiteY3" fmla="*/ 220818 h 223597"/>
                <a:gd name="connsiteX4" fmla="*/ 12550 w 302938"/>
                <a:gd name="connsiteY4" fmla="*/ 176964 h 223597"/>
                <a:gd name="connsiteX5" fmla="*/ 178589 w 302938"/>
                <a:gd name="connsiteY5" fmla="*/ 35664 h 223597"/>
                <a:gd name="connsiteX6" fmla="*/ 278343 w 302938"/>
                <a:gd name="connsiteY6" fmla="*/ 55427 h 223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938" h="223597">
                  <a:moveTo>
                    <a:pt x="278343" y="55427"/>
                  </a:moveTo>
                  <a:cubicBezTo>
                    <a:pt x="278343" y="55427"/>
                    <a:pt x="319962" y="148328"/>
                    <a:pt x="294645" y="182446"/>
                  </a:cubicBezTo>
                  <a:cubicBezTo>
                    <a:pt x="281300" y="200478"/>
                    <a:pt x="240909" y="192543"/>
                    <a:pt x="193232" y="197304"/>
                  </a:cubicBezTo>
                  <a:cubicBezTo>
                    <a:pt x="150821" y="201487"/>
                    <a:pt x="101196" y="219231"/>
                    <a:pt x="81144" y="220818"/>
                  </a:cubicBezTo>
                  <a:cubicBezTo>
                    <a:pt x="11035" y="226444"/>
                    <a:pt x="-9520" y="203579"/>
                    <a:pt x="12550" y="176964"/>
                  </a:cubicBezTo>
                  <a:cubicBezTo>
                    <a:pt x="47316" y="134985"/>
                    <a:pt x="143464" y="116736"/>
                    <a:pt x="178589" y="35664"/>
                  </a:cubicBezTo>
                  <a:cubicBezTo>
                    <a:pt x="213717" y="-45480"/>
                    <a:pt x="278343" y="55427"/>
                    <a:pt x="278343" y="55427"/>
                  </a:cubicBezTo>
                  <a:close/>
                </a:path>
              </a:pathLst>
            </a:custGeom>
            <a:solidFill>
              <a:srgbClr val="FFFFFF"/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F05813CE-50BA-4D1D-A036-0C9FE671A57C}"/>
                </a:ext>
              </a:extLst>
            </p:cNvPr>
            <p:cNvSpPr/>
            <p:nvPr/>
          </p:nvSpPr>
          <p:spPr>
            <a:xfrm>
              <a:off x="10772665" y="6518709"/>
              <a:ext cx="244732" cy="877341"/>
            </a:xfrm>
            <a:custGeom>
              <a:avLst/>
              <a:gdLst>
                <a:gd name="connsiteX0" fmla="*/ 38660 w 382280"/>
                <a:gd name="connsiteY0" fmla="*/ 115333 h 1370438"/>
                <a:gd name="connsiteX1" fmla="*/ 10962 w 382280"/>
                <a:gd name="connsiteY1" fmla="*/ 723519 h 1370438"/>
                <a:gd name="connsiteX2" fmla="*/ 84027 w 382280"/>
                <a:gd name="connsiteY2" fmla="*/ 1359763 h 1370438"/>
                <a:gd name="connsiteX3" fmla="*/ 268893 w 382280"/>
                <a:gd name="connsiteY3" fmla="*/ 1343967 h 1370438"/>
                <a:gd name="connsiteX4" fmla="*/ 303659 w 382280"/>
                <a:gd name="connsiteY4" fmla="*/ 742489 h 1370438"/>
                <a:gd name="connsiteX5" fmla="*/ 376941 w 382280"/>
                <a:gd name="connsiteY5" fmla="*/ 145916 h 1370438"/>
                <a:gd name="connsiteX6" fmla="*/ 38660 w 382280"/>
                <a:gd name="connsiteY6" fmla="*/ 115333 h 1370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2280" h="1370438">
                  <a:moveTo>
                    <a:pt x="38660" y="115333"/>
                  </a:moveTo>
                  <a:cubicBezTo>
                    <a:pt x="-7215" y="287431"/>
                    <a:pt x="3099" y="591380"/>
                    <a:pt x="10962" y="723519"/>
                  </a:cubicBezTo>
                  <a:cubicBezTo>
                    <a:pt x="15146" y="794133"/>
                    <a:pt x="25532" y="1110199"/>
                    <a:pt x="84027" y="1359763"/>
                  </a:cubicBezTo>
                  <a:cubicBezTo>
                    <a:pt x="84027" y="1359763"/>
                    <a:pt x="164451" y="1392942"/>
                    <a:pt x="268893" y="1343967"/>
                  </a:cubicBezTo>
                  <a:cubicBezTo>
                    <a:pt x="300197" y="1329253"/>
                    <a:pt x="368214" y="976834"/>
                    <a:pt x="303659" y="742489"/>
                  </a:cubicBezTo>
                  <a:cubicBezTo>
                    <a:pt x="280362" y="657810"/>
                    <a:pt x="407884" y="255551"/>
                    <a:pt x="376941" y="145916"/>
                  </a:cubicBezTo>
                  <a:cubicBezTo>
                    <a:pt x="357033" y="75158"/>
                    <a:pt x="100545" y="-116704"/>
                    <a:pt x="38660" y="115333"/>
                  </a:cubicBezTo>
                  <a:close/>
                </a:path>
              </a:pathLst>
            </a:custGeom>
            <a:solidFill>
              <a:srgbClr val="43A6AB"/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CBC94BB-4F3A-483E-8FED-C4A6549F7916}"/>
                </a:ext>
              </a:extLst>
            </p:cNvPr>
            <p:cNvSpPr/>
            <p:nvPr/>
          </p:nvSpPr>
          <p:spPr>
            <a:xfrm>
              <a:off x="10854697" y="6703884"/>
              <a:ext cx="152380" cy="586433"/>
            </a:xfrm>
            <a:custGeom>
              <a:avLst/>
              <a:gdLst>
                <a:gd name="connsiteX0" fmla="*/ 175522 w 238023"/>
                <a:gd name="connsiteY0" fmla="*/ 453239 h 916029"/>
                <a:gd name="connsiteX1" fmla="*/ 237623 w 238023"/>
                <a:gd name="connsiteY1" fmla="*/ 45353 h 916029"/>
                <a:gd name="connsiteX2" fmla="*/ 129142 w 238023"/>
                <a:gd name="connsiteY2" fmla="*/ 4096 h 916029"/>
                <a:gd name="connsiteX3" fmla="*/ 108948 w 238023"/>
                <a:gd name="connsiteY3" fmla="*/ 356876 h 916029"/>
                <a:gd name="connsiteX4" fmla="*/ 23258 w 238023"/>
                <a:gd name="connsiteY4" fmla="*/ 503008 h 916029"/>
                <a:gd name="connsiteX5" fmla="*/ 130729 w 238023"/>
                <a:gd name="connsiteY5" fmla="*/ 636589 h 916029"/>
                <a:gd name="connsiteX6" fmla="*/ 183383 w 238023"/>
                <a:gd name="connsiteY6" fmla="*/ 913995 h 916029"/>
                <a:gd name="connsiteX7" fmla="*/ 175522 w 238023"/>
                <a:gd name="connsiteY7" fmla="*/ 453239 h 916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8023" h="916029">
                  <a:moveTo>
                    <a:pt x="175522" y="453239"/>
                  </a:moveTo>
                  <a:cubicBezTo>
                    <a:pt x="160085" y="397268"/>
                    <a:pt x="210575" y="202593"/>
                    <a:pt x="237623" y="45353"/>
                  </a:cubicBezTo>
                  <a:cubicBezTo>
                    <a:pt x="185619" y="21695"/>
                    <a:pt x="129142" y="4096"/>
                    <a:pt x="129142" y="4096"/>
                  </a:cubicBezTo>
                  <a:cubicBezTo>
                    <a:pt x="129142" y="4096"/>
                    <a:pt x="139241" y="316556"/>
                    <a:pt x="108948" y="356876"/>
                  </a:cubicBezTo>
                  <a:cubicBezTo>
                    <a:pt x="78724" y="397196"/>
                    <a:pt x="-42235" y="477835"/>
                    <a:pt x="23258" y="503008"/>
                  </a:cubicBezTo>
                  <a:cubicBezTo>
                    <a:pt x="88751" y="528180"/>
                    <a:pt x="124743" y="576074"/>
                    <a:pt x="130729" y="636589"/>
                  </a:cubicBezTo>
                  <a:cubicBezTo>
                    <a:pt x="136644" y="697105"/>
                    <a:pt x="157057" y="957128"/>
                    <a:pt x="183383" y="913995"/>
                  </a:cubicBezTo>
                  <a:cubicBezTo>
                    <a:pt x="204805" y="786616"/>
                    <a:pt x="215265" y="597496"/>
                    <a:pt x="175522" y="453239"/>
                  </a:cubicBezTo>
                  <a:close/>
                </a:path>
              </a:pathLst>
            </a:custGeom>
            <a:solidFill>
              <a:srgbClr val="3B979C"/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56203653-632F-4112-98DD-30E776127ED2}"/>
                </a:ext>
              </a:extLst>
            </p:cNvPr>
            <p:cNvSpPr/>
            <p:nvPr/>
          </p:nvSpPr>
          <p:spPr>
            <a:xfrm>
              <a:off x="11144250" y="7319962"/>
              <a:ext cx="180085" cy="143145"/>
            </a:xfrm>
            <a:custGeom>
              <a:avLst/>
              <a:gdLst>
                <a:gd name="connsiteX0" fmla="*/ 235341 w 281300"/>
                <a:gd name="connsiteY0" fmla="*/ 4096 h 223597"/>
                <a:gd name="connsiteX1" fmla="*/ 109692 w 281300"/>
                <a:gd name="connsiteY1" fmla="*/ 39800 h 223597"/>
                <a:gd name="connsiteX2" fmla="*/ 48167 w 281300"/>
                <a:gd name="connsiteY2" fmla="*/ 134215 h 223597"/>
                <a:gd name="connsiteX3" fmla="*/ 10155 w 281300"/>
                <a:gd name="connsiteY3" fmla="*/ 217091 h 223597"/>
                <a:gd name="connsiteX4" fmla="*/ 144242 w 281300"/>
                <a:gd name="connsiteY4" fmla="*/ 185066 h 223597"/>
                <a:gd name="connsiteX5" fmla="*/ 236061 w 281300"/>
                <a:gd name="connsiteY5" fmla="*/ 132629 h 223597"/>
                <a:gd name="connsiteX6" fmla="*/ 235341 w 281300"/>
                <a:gd name="connsiteY6" fmla="*/ 4096 h 223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1300" h="223597">
                  <a:moveTo>
                    <a:pt x="235341" y="4096"/>
                  </a:moveTo>
                  <a:cubicBezTo>
                    <a:pt x="235341" y="4096"/>
                    <a:pt x="109261" y="18522"/>
                    <a:pt x="109692" y="39800"/>
                  </a:cubicBezTo>
                  <a:cubicBezTo>
                    <a:pt x="110487" y="76802"/>
                    <a:pt x="66271" y="113155"/>
                    <a:pt x="48167" y="134215"/>
                  </a:cubicBezTo>
                  <a:cubicBezTo>
                    <a:pt x="22922" y="163644"/>
                    <a:pt x="-9536" y="191990"/>
                    <a:pt x="10155" y="217091"/>
                  </a:cubicBezTo>
                  <a:cubicBezTo>
                    <a:pt x="26673" y="238225"/>
                    <a:pt x="116257" y="206849"/>
                    <a:pt x="144242" y="185066"/>
                  </a:cubicBezTo>
                  <a:cubicBezTo>
                    <a:pt x="204109" y="138471"/>
                    <a:pt x="209230" y="149651"/>
                    <a:pt x="236061" y="132629"/>
                  </a:cubicBezTo>
                  <a:cubicBezTo>
                    <a:pt x="277535" y="106230"/>
                    <a:pt x="310426" y="84159"/>
                    <a:pt x="235341" y="4096"/>
                  </a:cubicBezTo>
                  <a:close/>
                </a:path>
              </a:pathLst>
            </a:custGeom>
            <a:solidFill>
              <a:srgbClr val="FFFFFF"/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DC9057B1-7CEC-4940-A462-421721D70EC0}"/>
                </a:ext>
              </a:extLst>
            </p:cNvPr>
            <p:cNvSpPr/>
            <p:nvPr/>
          </p:nvSpPr>
          <p:spPr>
            <a:xfrm>
              <a:off x="10952015" y="6518111"/>
              <a:ext cx="374024" cy="863488"/>
            </a:xfrm>
            <a:custGeom>
              <a:avLst/>
              <a:gdLst>
                <a:gd name="connsiteX0" fmla="*/ 11967 w 584239"/>
                <a:gd name="connsiteY0" fmla="*/ 114103 h 1348799"/>
                <a:gd name="connsiteX1" fmla="*/ 169063 w 584239"/>
                <a:gd name="connsiteY1" fmla="*/ 775304 h 1348799"/>
                <a:gd name="connsiteX2" fmla="*/ 380182 w 584239"/>
                <a:gd name="connsiteY2" fmla="*/ 1323046 h 1348799"/>
                <a:gd name="connsiteX3" fmla="*/ 570528 w 584239"/>
                <a:gd name="connsiteY3" fmla="*/ 1300686 h 1348799"/>
                <a:gd name="connsiteX4" fmla="*/ 457215 w 584239"/>
                <a:gd name="connsiteY4" fmla="*/ 719692 h 1348799"/>
                <a:gd name="connsiteX5" fmla="*/ 377009 w 584239"/>
                <a:gd name="connsiteY5" fmla="*/ 148941 h 1348799"/>
                <a:gd name="connsiteX6" fmla="*/ 11967 w 584239"/>
                <a:gd name="connsiteY6" fmla="*/ 114103 h 1348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4239" h="1348799">
                  <a:moveTo>
                    <a:pt x="11967" y="114103"/>
                  </a:moveTo>
                  <a:cubicBezTo>
                    <a:pt x="-33907" y="286201"/>
                    <a:pt x="134224" y="676271"/>
                    <a:pt x="169063" y="775304"/>
                  </a:cubicBezTo>
                  <a:cubicBezTo>
                    <a:pt x="225468" y="935500"/>
                    <a:pt x="363593" y="1304725"/>
                    <a:pt x="380182" y="1323046"/>
                  </a:cubicBezTo>
                  <a:cubicBezTo>
                    <a:pt x="396772" y="1341438"/>
                    <a:pt x="502584" y="1370002"/>
                    <a:pt x="570528" y="1300686"/>
                  </a:cubicBezTo>
                  <a:cubicBezTo>
                    <a:pt x="588488" y="1282366"/>
                    <a:pt x="597432" y="875923"/>
                    <a:pt x="457215" y="719692"/>
                  </a:cubicBezTo>
                  <a:cubicBezTo>
                    <a:pt x="433701" y="693510"/>
                    <a:pt x="391794" y="201306"/>
                    <a:pt x="377009" y="148941"/>
                  </a:cubicBezTo>
                  <a:cubicBezTo>
                    <a:pt x="357030" y="78255"/>
                    <a:pt x="73854" y="-117934"/>
                    <a:pt x="11967" y="114103"/>
                  </a:cubicBezTo>
                  <a:close/>
                </a:path>
              </a:pathLst>
            </a:custGeom>
            <a:solidFill>
              <a:srgbClr val="43A6AB"/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5DB8D8D7-A96B-472C-B8FB-0E2285592607}"/>
                </a:ext>
              </a:extLst>
            </p:cNvPr>
            <p:cNvSpPr/>
            <p:nvPr/>
          </p:nvSpPr>
          <p:spPr>
            <a:xfrm>
              <a:off x="10983327" y="6518127"/>
              <a:ext cx="341701" cy="761901"/>
            </a:xfrm>
            <a:custGeom>
              <a:avLst/>
              <a:gdLst>
                <a:gd name="connsiteX0" fmla="*/ 408304 w 533749"/>
                <a:gd name="connsiteY0" fmla="*/ 719668 h 1190117"/>
                <a:gd name="connsiteX1" fmla="*/ 328098 w 533749"/>
                <a:gd name="connsiteY1" fmla="*/ 148917 h 1190117"/>
                <a:gd name="connsiteX2" fmla="*/ 4096 w 533749"/>
                <a:gd name="connsiteY2" fmla="*/ 36830 h 1190117"/>
                <a:gd name="connsiteX3" fmla="*/ 66055 w 533749"/>
                <a:gd name="connsiteY3" fmla="*/ 91936 h 1190117"/>
                <a:gd name="connsiteX4" fmla="*/ 243419 w 533749"/>
                <a:gd name="connsiteY4" fmla="*/ 430217 h 1190117"/>
                <a:gd name="connsiteX5" fmla="*/ 286191 w 533749"/>
                <a:gd name="connsiteY5" fmla="*/ 745202 h 1190117"/>
                <a:gd name="connsiteX6" fmla="*/ 374476 w 533749"/>
                <a:gd name="connsiteY6" fmla="*/ 819999 h 1190117"/>
                <a:gd name="connsiteX7" fmla="*/ 529841 w 533749"/>
                <a:gd name="connsiteY7" fmla="*/ 1182877 h 1190117"/>
                <a:gd name="connsiteX8" fmla="*/ 531499 w 533749"/>
                <a:gd name="connsiteY8" fmla="*/ 1179703 h 1190117"/>
                <a:gd name="connsiteX9" fmla="*/ 408304 w 533749"/>
                <a:gd name="connsiteY9" fmla="*/ 719668 h 1190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3749" h="1190117">
                  <a:moveTo>
                    <a:pt x="408304" y="719668"/>
                  </a:moveTo>
                  <a:cubicBezTo>
                    <a:pt x="384790" y="693486"/>
                    <a:pt x="342883" y="201282"/>
                    <a:pt x="328098" y="148917"/>
                  </a:cubicBezTo>
                  <a:cubicBezTo>
                    <a:pt x="311147" y="88762"/>
                    <a:pt x="103850" y="-61986"/>
                    <a:pt x="4096" y="36830"/>
                  </a:cubicBezTo>
                  <a:cubicBezTo>
                    <a:pt x="23787" y="52626"/>
                    <a:pt x="44344" y="70514"/>
                    <a:pt x="66055" y="91936"/>
                  </a:cubicBezTo>
                  <a:cubicBezTo>
                    <a:pt x="156793" y="181591"/>
                    <a:pt x="222501" y="336162"/>
                    <a:pt x="243419" y="430217"/>
                  </a:cubicBezTo>
                  <a:cubicBezTo>
                    <a:pt x="264336" y="524273"/>
                    <a:pt x="331054" y="694856"/>
                    <a:pt x="286191" y="745202"/>
                  </a:cubicBezTo>
                  <a:cubicBezTo>
                    <a:pt x="241327" y="795620"/>
                    <a:pt x="318865" y="770591"/>
                    <a:pt x="374476" y="819999"/>
                  </a:cubicBezTo>
                  <a:cubicBezTo>
                    <a:pt x="503874" y="935044"/>
                    <a:pt x="499617" y="1240002"/>
                    <a:pt x="529841" y="1182877"/>
                  </a:cubicBezTo>
                  <a:cubicBezTo>
                    <a:pt x="530344" y="1181867"/>
                    <a:pt x="530922" y="1180785"/>
                    <a:pt x="531499" y="1179703"/>
                  </a:cubicBezTo>
                  <a:cubicBezTo>
                    <a:pt x="529407" y="1042515"/>
                    <a:pt x="502504" y="824615"/>
                    <a:pt x="408304" y="719668"/>
                  </a:cubicBezTo>
                  <a:close/>
                </a:path>
              </a:pathLst>
            </a:custGeom>
            <a:solidFill>
              <a:srgbClr val="3B979C"/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7373D675-2B29-4744-AF11-F7CD57FB1B99}"/>
                </a:ext>
              </a:extLst>
            </p:cNvPr>
            <p:cNvSpPr/>
            <p:nvPr/>
          </p:nvSpPr>
          <p:spPr>
            <a:xfrm>
              <a:off x="10770049" y="6057974"/>
              <a:ext cx="461758" cy="674168"/>
            </a:xfrm>
            <a:custGeom>
              <a:avLst/>
              <a:gdLst>
                <a:gd name="connsiteX0" fmla="*/ 342151 w 721283"/>
                <a:gd name="connsiteY0" fmla="*/ 4100 h 1053073"/>
                <a:gd name="connsiteX1" fmla="*/ 617464 w 721283"/>
                <a:gd name="connsiteY1" fmla="*/ 56033 h 1053073"/>
                <a:gd name="connsiteX2" fmla="*/ 719525 w 721283"/>
                <a:gd name="connsiteY2" fmla="*/ 276529 h 1053073"/>
                <a:gd name="connsiteX3" fmla="*/ 684038 w 721283"/>
                <a:gd name="connsiteY3" fmla="*/ 674101 h 1053073"/>
                <a:gd name="connsiteX4" fmla="*/ 714404 w 721283"/>
                <a:gd name="connsiteY4" fmla="*/ 991249 h 1053073"/>
                <a:gd name="connsiteX5" fmla="*/ 5454 w 721283"/>
                <a:gd name="connsiteY5" fmla="*/ 944510 h 1053073"/>
                <a:gd name="connsiteX6" fmla="*/ 76068 w 721283"/>
                <a:gd name="connsiteY6" fmla="*/ 544558 h 1053073"/>
                <a:gd name="connsiteX7" fmla="*/ 175100 w 721283"/>
                <a:gd name="connsiteY7" fmla="*/ 46007 h 1053073"/>
                <a:gd name="connsiteX8" fmla="*/ 342151 w 721283"/>
                <a:gd name="connsiteY8" fmla="*/ 4100 h 1053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283" h="1053073">
                  <a:moveTo>
                    <a:pt x="342151" y="4100"/>
                  </a:moveTo>
                  <a:cubicBezTo>
                    <a:pt x="415072" y="3884"/>
                    <a:pt x="539998" y="11746"/>
                    <a:pt x="617464" y="56033"/>
                  </a:cubicBezTo>
                  <a:cubicBezTo>
                    <a:pt x="659515" y="80051"/>
                    <a:pt x="710076" y="113231"/>
                    <a:pt x="719525" y="276529"/>
                  </a:cubicBezTo>
                  <a:cubicBezTo>
                    <a:pt x="722698" y="331274"/>
                    <a:pt x="678484" y="511667"/>
                    <a:pt x="684038" y="674101"/>
                  </a:cubicBezTo>
                  <a:cubicBezTo>
                    <a:pt x="686058" y="734328"/>
                    <a:pt x="707552" y="878079"/>
                    <a:pt x="714404" y="991249"/>
                  </a:cubicBezTo>
                  <a:cubicBezTo>
                    <a:pt x="719669" y="1078524"/>
                    <a:pt x="-32052" y="1091435"/>
                    <a:pt x="5454" y="944510"/>
                  </a:cubicBezTo>
                  <a:cubicBezTo>
                    <a:pt x="67558" y="701004"/>
                    <a:pt x="76068" y="580622"/>
                    <a:pt x="76068" y="544558"/>
                  </a:cubicBezTo>
                  <a:cubicBezTo>
                    <a:pt x="75924" y="385803"/>
                    <a:pt x="41374" y="134580"/>
                    <a:pt x="175100" y="46007"/>
                  </a:cubicBezTo>
                  <a:cubicBezTo>
                    <a:pt x="207125" y="24729"/>
                    <a:pt x="314381" y="4173"/>
                    <a:pt x="342151" y="4100"/>
                  </a:cubicBezTo>
                  <a:close/>
                </a:path>
              </a:pathLst>
            </a:custGeom>
            <a:solidFill>
              <a:srgbClr val="F0F1F5"/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12E8108F-218A-430D-82F4-A6185929E7D6}"/>
                </a:ext>
              </a:extLst>
            </p:cNvPr>
            <p:cNvSpPr/>
            <p:nvPr/>
          </p:nvSpPr>
          <p:spPr>
            <a:xfrm>
              <a:off x="10954145" y="6056766"/>
              <a:ext cx="73881" cy="78499"/>
            </a:xfrm>
            <a:custGeom>
              <a:avLst/>
              <a:gdLst>
                <a:gd name="connsiteX0" fmla="*/ 19314 w 115405"/>
                <a:gd name="connsiteY0" fmla="*/ 9882 h 122618"/>
                <a:gd name="connsiteX1" fmla="*/ 101973 w 115405"/>
                <a:gd name="connsiteY1" fmla="*/ 10604 h 122618"/>
                <a:gd name="connsiteX2" fmla="*/ 37707 w 115405"/>
                <a:gd name="connsiteY2" fmla="*/ 120239 h 122618"/>
                <a:gd name="connsiteX3" fmla="*/ 4096 w 115405"/>
                <a:gd name="connsiteY3" fmla="*/ 37580 h 122618"/>
                <a:gd name="connsiteX4" fmla="*/ 19314 w 115405"/>
                <a:gd name="connsiteY4" fmla="*/ 9882 h 122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05" h="122618">
                  <a:moveTo>
                    <a:pt x="19314" y="9882"/>
                  </a:moveTo>
                  <a:cubicBezTo>
                    <a:pt x="47229" y="3679"/>
                    <a:pt x="72977" y="506"/>
                    <a:pt x="101973" y="10604"/>
                  </a:cubicBezTo>
                  <a:cubicBezTo>
                    <a:pt x="140635" y="24020"/>
                    <a:pt x="51339" y="120239"/>
                    <a:pt x="37707" y="120239"/>
                  </a:cubicBezTo>
                  <a:cubicBezTo>
                    <a:pt x="29411" y="120239"/>
                    <a:pt x="4167" y="59579"/>
                    <a:pt x="4096" y="37580"/>
                  </a:cubicBezTo>
                  <a:cubicBezTo>
                    <a:pt x="4096" y="27193"/>
                    <a:pt x="8856" y="12190"/>
                    <a:pt x="19314" y="9882"/>
                  </a:cubicBezTo>
                  <a:close/>
                </a:path>
              </a:pathLst>
            </a:custGeom>
            <a:solidFill>
              <a:srgbClr val="FF8A4A"/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807190C8-42F9-4C9F-8BCD-4646C98895A9}"/>
                </a:ext>
              </a:extLst>
            </p:cNvPr>
            <p:cNvSpPr/>
            <p:nvPr/>
          </p:nvSpPr>
          <p:spPr>
            <a:xfrm>
              <a:off x="10967316" y="6025607"/>
              <a:ext cx="46176" cy="64646"/>
            </a:xfrm>
            <a:custGeom>
              <a:avLst/>
              <a:gdLst>
                <a:gd name="connsiteX0" fmla="*/ 69064 w 72128"/>
                <a:gd name="connsiteY0" fmla="*/ 66487 h 100979"/>
                <a:gd name="connsiteX1" fmla="*/ 64377 w 72128"/>
                <a:gd name="connsiteY1" fmla="*/ 4096 h 100979"/>
                <a:gd name="connsiteX2" fmla="*/ 5302 w 72128"/>
                <a:gd name="connsiteY2" fmla="*/ 9434 h 100979"/>
                <a:gd name="connsiteX3" fmla="*/ 5302 w 72128"/>
                <a:gd name="connsiteY3" fmla="*/ 75287 h 100979"/>
                <a:gd name="connsiteX4" fmla="*/ 26582 w 72128"/>
                <a:gd name="connsiteY4" fmla="*/ 102190 h 100979"/>
                <a:gd name="connsiteX5" fmla="*/ 69064 w 72128"/>
                <a:gd name="connsiteY5" fmla="*/ 66487 h 100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128" h="100979">
                  <a:moveTo>
                    <a:pt x="69064" y="66487"/>
                  </a:moveTo>
                  <a:cubicBezTo>
                    <a:pt x="67550" y="49032"/>
                    <a:pt x="66108" y="35328"/>
                    <a:pt x="64377" y="4096"/>
                  </a:cubicBezTo>
                  <a:lnTo>
                    <a:pt x="5302" y="9434"/>
                  </a:lnTo>
                  <a:cubicBezTo>
                    <a:pt x="5302" y="9434"/>
                    <a:pt x="11434" y="37852"/>
                    <a:pt x="5302" y="75287"/>
                  </a:cubicBezTo>
                  <a:cubicBezTo>
                    <a:pt x="4799" y="78244"/>
                    <a:pt x="-2631" y="98368"/>
                    <a:pt x="26582" y="102190"/>
                  </a:cubicBezTo>
                  <a:cubicBezTo>
                    <a:pt x="48292" y="105004"/>
                    <a:pt x="70651" y="83870"/>
                    <a:pt x="69064" y="66487"/>
                  </a:cubicBezTo>
                  <a:close/>
                </a:path>
              </a:pathLst>
            </a:custGeom>
            <a:solidFill>
              <a:srgbClr val="FF8A4A"/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34C649D2-ED8D-4BF0-87CD-443EFE66E51A}"/>
                </a:ext>
              </a:extLst>
            </p:cNvPr>
            <p:cNvSpPr/>
            <p:nvPr/>
          </p:nvSpPr>
          <p:spPr>
            <a:xfrm>
              <a:off x="10969838" y="6032803"/>
              <a:ext cx="41558" cy="27706"/>
            </a:xfrm>
            <a:custGeom>
              <a:avLst/>
              <a:gdLst>
                <a:gd name="connsiteX0" fmla="*/ 4106 w 64915"/>
                <a:gd name="connsiteY0" fmla="*/ 27550 h 43276"/>
                <a:gd name="connsiteX1" fmla="*/ 15718 w 64915"/>
                <a:gd name="connsiteY1" fmla="*/ 45582 h 43276"/>
                <a:gd name="connsiteX2" fmla="*/ 61376 w 64915"/>
                <a:gd name="connsiteY2" fmla="*/ 8003 h 43276"/>
                <a:gd name="connsiteX3" fmla="*/ 4106 w 64915"/>
                <a:gd name="connsiteY3" fmla="*/ 27550 h 43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915" h="43276">
                  <a:moveTo>
                    <a:pt x="4106" y="27550"/>
                  </a:moveTo>
                  <a:cubicBezTo>
                    <a:pt x="4106" y="27550"/>
                    <a:pt x="3312" y="47745"/>
                    <a:pt x="15718" y="45582"/>
                  </a:cubicBezTo>
                  <a:cubicBezTo>
                    <a:pt x="28126" y="43418"/>
                    <a:pt x="58995" y="23366"/>
                    <a:pt x="61376" y="8003"/>
                  </a:cubicBezTo>
                  <a:cubicBezTo>
                    <a:pt x="63757" y="-7361"/>
                    <a:pt x="4106" y="27550"/>
                    <a:pt x="4106" y="27550"/>
                  </a:cubicBezTo>
                  <a:close/>
                </a:path>
              </a:pathLst>
            </a:custGeom>
            <a:solidFill>
              <a:srgbClr val="F27441"/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EA7ED03E-62B4-415B-9984-C545976E0DBF}"/>
                </a:ext>
              </a:extLst>
            </p:cNvPr>
            <p:cNvSpPr/>
            <p:nvPr/>
          </p:nvSpPr>
          <p:spPr>
            <a:xfrm>
              <a:off x="10950891" y="5965238"/>
              <a:ext cx="69263" cy="87734"/>
            </a:xfrm>
            <a:custGeom>
              <a:avLst/>
              <a:gdLst>
                <a:gd name="connsiteX0" fmla="*/ 11125 w 108192"/>
                <a:gd name="connsiteY0" fmla="*/ 7441 h 137043"/>
                <a:gd name="connsiteX1" fmla="*/ 4778 w 108192"/>
                <a:gd name="connsiteY1" fmla="*/ 77839 h 137043"/>
                <a:gd name="connsiteX2" fmla="*/ 29662 w 108192"/>
                <a:gd name="connsiteY2" fmla="*/ 132007 h 137043"/>
                <a:gd name="connsiteX3" fmla="*/ 106552 w 108192"/>
                <a:gd name="connsiteY3" fmla="*/ 89596 h 137043"/>
                <a:gd name="connsiteX4" fmla="*/ 11125 w 108192"/>
                <a:gd name="connsiteY4" fmla="*/ 7441 h 137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192" h="137043">
                  <a:moveTo>
                    <a:pt x="11125" y="7441"/>
                  </a:moveTo>
                  <a:cubicBezTo>
                    <a:pt x="7590" y="5133"/>
                    <a:pt x="2181" y="33624"/>
                    <a:pt x="4778" y="77839"/>
                  </a:cubicBezTo>
                  <a:cubicBezTo>
                    <a:pt x="5715" y="93707"/>
                    <a:pt x="5067" y="124145"/>
                    <a:pt x="29662" y="132007"/>
                  </a:cubicBezTo>
                  <a:cubicBezTo>
                    <a:pt x="55629" y="140302"/>
                    <a:pt x="96814" y="120322"/>
                    <a:pt x="106552" y="89596"/>
                  </a:cubicBezTo>
                  <a:cubicBezTo>
                    <a:pt x="113908" y="66298"/>
                    <a:pt x="45602" y="-13043"/>
                    <a:pt x="11125" y="7441"/>
                  </a:cubicBezTo>
                  <a:close/>
                </a:path>
              </a:pathLst>
            </a:custGeom>
            <a:solidFill>
              <a:srgbClr val="FF8A4A"/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DC015255-2B39-4204-A7C5-4FCB8BB880FE}"/>
                </a:ext>
              </a:extLst>
            </p:cNvPr>
            <p:cNvSpPr/>
            <p:nvPr/>
          </p:nvSpPr>
          <p:spPr>
            <a:xfrm>
              <a:off x="10918218" y="5924329"/>
              <a:ext cx="124674" cy="106204"/>
            </a:xfrm>
            <a:custGeom>
              <a:avLst/>
              <a:gdLst>
                <a:gd name="connsiteX0" fmla="*/ 102987 w 194746"/>
                <a:gd name="connsiteY0" fmla="*/ 128973 h 165895"/>
                <a:gd name="connsiteX1" fmla="*/ 58699 w 194746"/>
                <a:gd name="connsiteY1" fmla="*/ 148376 h 165895"/>
                <a:gd name="connsiteX2" fmla="*/ 9509 w 194746"/>
                <a:gd name="connsiteY2" fmla="*/ 87716 h 165895"/>
                <a:gd name="connsiteX3" fmla="*/ 39658 w 194746"/>
                <a:gd name="connsiteY3" fmla="*/ 33259 h 165895"/>
                <a:gd name="connsiteX4" fmla="*/ 103563 w 194746"/>
                <a:gd name="connsiteY4" fmla="*/ 4840 h 165895"/>
                <a:gd name="connsiteX5" fmla="*/ 130180 w 194746"/>
                <a:gd name="connsiteY5" fmla="*/ 27344 h 165895"/>
                <a:gd name="connsiteX6" fmla="*/ 193509 w 194746"/>
                <a:gd name="connsiteY6" fmla="*/ 79998 h 165895"/>
                <a:gd name="connsiteX7" fmla="*/ 158165 w 194746"/>
                <a:gd name="connsiteY7" fmla="*/ 165182 h 165895"/>
                <a:gd name="connsiteX8" fmla="*/ 143811 w 194746"/>
                <a:gd name="connsiteY8" fmla="*/ 131425 h 165895"/>
                <a:gd name="connsiteX9" fmla="*/ 102987 w 194746"/>
                <a:gd name="connsiteY9" fmla="*/ 128973 h 165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4746" h="165895">
                  <a:moveTo>
                    <a:pt x="102987" y="128973"/>
                  </a:moveTo>
                  <a:cubicBezTo>
                    <a:pt x="102987" y="128973"/>
                    <a:pt x="91879" y="139504"/>
                    <a:pt x="58699" y="148376"/>
                  </a:cubicBezTo>
                  <a:cubicBezTo>
                    <a:pt x="12249" y="160782"/>
                    <a:pt x="-5999" y="105459"/>
                    <a:pt x="9509" y="87716"/>
                  </a:cubicBezTo>
                  <a:cubicBezTo>
                    <a:pt x="26675" y="68025"/>
                    <a:pt x="11529" y="33259"/>
                    <a:pt x="39658" y="33259"/>
                  </a:cubicBezTo>
                  <a:cubicBezTo>
                    <a:pt x="77526" y="33259"/>
                    <a:pt x="78751" y="-1363"/>
                    <a:pt x="103563" y="4840"/>
                  </a:cubicBezTo>
                  <a:cubicBezTo>
                    <a:pt x="120153" y="8952"/>
                    <a:pt x="111714" y="19050"/>
                    <a:pt x="130180" y="27344"/>
                  </a:cubicBezTo>
                  <a:cubicBezTo>
                    <a:pt x="148643" y="35639"/>
                    <a:pt x="181679" y="35062"/>
                    <a:pt x="193509" y="79998"/>
                  </a:cubicBezTo>
                  <a:cubicBezTo>
                    <a:pt x="201586" y="110797"/>
                    <a:pt x="169561" y="167129"/>
                    <a:pt x="158165" y="165182"/>
                  </a:cubicBezTo>
                  <a:cubicBezTo>
                    <a:pt x="132487" y="160854"/>
                    <a:pt x="157228" y="124790"/>
                    <a:pt x="143811" y="131425"/>
                  </a:cubicBezTo>
                  <a:cubicBezTo>
                    <a:pt x="127366" y="139576"/>
                    <a:pt x="125996" y="113826"/>
                    <a:pt x="102987" y="128973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FA287DAB-7C81-4DEC-8901-7400242F5D3C}"/>
                </a:ext>
              </a:extLst>
            </p:cNvPr>
            <p:cNvSpPr/>
            <p:nvPr/>
          </p:nvSpPr>
          <p:spPr>
            <a:xfrm>
              <a:off x="10583953" y="6119048"/>
              <a:ext cx="64646" cy="92352"/>
            </a:xfrm>
            <a:custGeom>
              <a:avLst/>
              <a:gdLst>
                <a:gd name="connsiteX0" fmla="*/ 46939 w 100979"/>
                <a:gd name="connsiteY0" fmla="*/ 140738 h 144256"/>
                <a:gd name="connsiteX1" fmla="*/ 6403 w 100979"/>
                <a:gd name="connsiteY1" fmla="*/ 97172 h 144256"/>
                <a:gd name="connsiteX2" fmla="*/ 14914 w 100979"/>
                <a:gd name="connsiteY2" fmla="*/ 46178 h 144256"/>
                <a:gd name="connsiteX3" fmla="*/ 38283 w 100979"/>
                <a:gd name="connsiteY3" fmla="*/ 12710 h 144256"/>
                <a:gd name="connsiteX4" fmla="*/ 73194 w 100979"/>
                <a:gd name="connsiteY4" fmla="*/ 7589 h 144256"/>
                <a:gd name="connsiteX5" fmla="*/ 61654 w 100979"/>
                <a:gd name="connsiteY5" fmla="*/ 38243 h 144256"/>
                <a:gd name="connsiteX6" fmla="*/ 94111 w 100979"/>
                <a:gd name="connsiteY6" fmla="*/ 55482 h 144256"/>
                <a:gd name="connsiteX7" fmla="*/ 95481 w 100979"/>
                <a:gd name="connsiteY7" fmla="*/ 95153 h 144256"/>
                <a:gd name="connsiteX8" fmla="*/ 46939 w 100979"/>
                <a:gd name="connsiteY8" fmla="*/ 140738 h 14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979" h="144256">
                  <a:moveTo>
                    <a:pt x="46939" y="140738"/>
                  </a:moveTo>
                  <a:cubicBezTo>
                    <a:pt x="25156" y="130207"/>
                    <a:pt x="14626" y="122345"/>
                    <a:pt x="6403" y="97172"/>
                  </a:cubicBezTo>
                  <a:cubicBezTo>
                    <a:pt x="-1820" y="72000"/>
                    <a:pt x="14554" y="46105"/>
                    <a:pt x="14914" y="46178"/>
                  </a:cubicBezTo>
                  <a:cubicBezTo>
                    <a:pt x="14914" y="46178"/>
                    <a:pt x="23642" y="26487"/>
                    <a:pt x="38283" y="12710"/>
                  </a:cubicBezTo>
                  <a:cubicBezTo>
                    <a:pt x="46795" y="4776"/>
                    <a:pt x="69299" y="737"/>
                    <a:pt x="73194" y="7589"/>
                  </a:cubicBezTo>
                  <a:cubicBezTo>
                    <a:pt x="78026" y="16028"/>
                    <a:pt x="52781" y="32257"/>
                    <a:pt x="61654" y="38243"/>
                  </a:cubicBezTo>
                  <a:cubicBezTo>
                    <a:pt x="73122" y="45961"/>
                    <a:pt x="90937" y="51227"/>
                    <a:pt x="94111" y="55482"/>
                  </a:cubicBezTo>
                  <a:cubicBezTo>
                    <a:pt x="104786" y="70052"/>
                    <a:pt x="95337" y="77193"/>
                    <a:pt x="95481" y="95153"/>
                  </a:cubicBezTo>
                  <a:cubicBezTo>
                    <a:pt x="95626" y="111598"/>
                    <a:pt x="81417" y="147662"/>
                    <a:pt x="46939" y="140738"/>
                  </a:cubicBezTo>
                  <a:close/>
                </a:path>
              </a:pathLst>
            </a:custGeom>
            <a:solidFill>
              <a:srgbClr val="FF8A4A"/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90D015B0-DD9F-4774-86E6-AA45F4731B73}"/>
                </a:ext>
              </a:extLst>
            </p:cNvPr>
            <p:cNvSpPr/>
            <p:nvPr/>
          </p:nvSpPr>
          <p:spPr>
            <a:xfrm>
              <a:off x="10710363" y="6268543"/>
              <a:ext cx="110822" cy="73881"/>
            </a:xfrm>
            <a:custGeom>
              <a:avLst/>
              <a:gdLst>
                <a:gd name="connsiteX0" fmla="*/ 124220 w 173107"/>
                <a:gd name="connsiteY0" fmla="*/ 110335 h 115405"/>
                <a:gd name="connsiteX1" fmla="*/ 168723 w 173107"/>
                <a:gd name="connsiteY1" fmla="*/ 68572 h 115405"/>
                <a:gd name="connsiteX2" fmla="*/ 96666 w 173107"/>
                <a:gd name="connsiteY2" fmla="*/ 27098 h 115405"/>
                <a:gd name="connsiteX3" fmla="*/ 45745 w 173107"/>
                <a:gd name="connsiteY3" fmla="*/ 9283 h 115405"/>
                <a:gd name="connsiteX4" fmla="*/ 80078 w 173107"/>
                <a:gd name="connsiteY4" fmla="*/ 48665 h 115405"/>
                <a:gd name="connsiteX5" fmla="*/ 21293 w 173107"/>
                <a:gd name="connsiteY5" fmla="*/ 26810 h 115405"/>
                <a:gd name="connsiteX6" fmla="*/ 59665 w 173107"/>
                <a:gd name="connsiteY6" fmla="*/ 65687 h 115405"/>
                <a:gd name="connsiteX7" fmla="*/ 5497 w 173107"/>
                <a:gd name="connsiteY7" fmla="*/ 50684 h 115405"/>
                <a:gd name="connsiteX8" fmla="*/ 41056 w 173107"/>
                <a:gd name="connsiteY8" fmla="*/ 79103 h 115405"/>
                <a:gd name="connsiteX9" fmla="*/ 15163 w 173107"/>
                <a:gd name="connsiteY9" fmla="*/ 77732 h 115405"/>
                <a:gd name="connsiteX10" fmla="*/ 41778 w 173107"/>
                <a:gd name="connsiteY10" fmla="*/ 96630 h 115405"/>
                <a:gd name="connsiteX11" fmla="*/ 124220 w 173107"/>
                <a:gd name="connsiteY11" fmla="*/ 110335 h 115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3107" h="115405">
                  <a:moveTo>
                    <a:pt x="124220" y="110335"/>
                  </a:moveTo>
                  <a:cubicBezTo>
                    <a:pt x="148311" y="110406"/>
                    <a:pt x="162593" y="83575"/>
                    <a:pt x="168723" y="68572"/>
                  </a:cubicBezTo>
                  <a:cubicBezTo>
                    <a:pt x="174926" y="53425"/>
                    <a:pt x="128548" y="39000"/>
                    <a:pt x="96666" y="27098"/>
                  </a:cubicBezTo>
                  <a:cubicBezTo>
                    <a:pt x="68754" y="16640"/>
                    <a:pt x="53823" y="-2907"/>
                    <a:pt x="45745" y="9283"/>
                  </a:cubicBezTo>
                  <a:cubicBezTo>
                    <a:pt x="39397" y="18876"/>
                    <a:pt x="80078" y="48665"/>
                    <a:pt x="80078" y="48665"/>
                  </a:cubicBezTo>
                  <a:cubicBezTo>
                    <a:pt x="80078" y="48665"/>
                    <a:pt x="26341" y="14836"/>
                    <a:pt x="21293" y="26810"/>
                  </a:cubicBezTo>
                  <a:cubicBezTo>
                    <a:pt x="16894" y="37269"/>
                    <a:pt x="73586" y="69149"/>
                    <a:pt x="59665" y="65687"/>
                  </a:cubicBezTo>
                  <a:cubicBezTo>
                    <a:pt x="44301" y="61936"/>
                    <a:pt x="9681" y="36475"/>
                    <a:pt x="5497" y="50684"/>
                  </a:cubicBezTo>
                  <a:cubicBezTo>
                    <a:pt x="3622" y="57104"/>
                    <a:pt x="32473" y="74270"/>
                    <a:pt x="41056" y="79103"/>
                  </a:cubicBezTo>
                  <a:cubicBezTo>
                    <a:pt x="47260" y="82637"/>
                    <a:pt x="12060" y="64100"/>
                    <a:pt x="15163" y="77732"/>
                  </a:cubicBezTo>
                  <a:cubicBezTo>
                    <a:pt x="16822" y="85018"/>
                    <a:pt x="31895" y="90932"/>
                    <a:pt x="41778" y="96630"/>
                  </a:cubicBezTo>
                  <a:cubicBezTo>
                    <a:pt x="87867" y="123101"/>
                    <a:pt x="118018" y="110262"/>
                    <a:pt x="124220" y="110335"/>
                  </a:cubicBezTo>
                  <a:close/>
                </a:path>
              </a:pathLst>
            </a:custGeom>
            <a:solidFill>
              <a:srgbClr val="FF8A4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C84A6C9F-2FF5-49DD-88D0-41CF6911FC4A}"/>
                </a:ext>
              </a:extLst>
            </p:cNvPr>
            <p:cNvSpPr/>
            <p:nvPr/>
          </p:nvSpPr>
          <p:spPr>
            <a:xfrm>
              <a:off x="10768756" y="6255702"/>
              <a:ext cx="41558" cy="46176"/>
            </a:xfrm>
            <a:custGeom>
              <a:avLst/>
              <a:gdLst>
                <a:gd name="connsiteX0" fmla="*/ 60128 w 64915"/>
                <a:gd name="connsiteY0" fmla="*/ 67568 h 72128"/>
                <a:gd name="connsiteX1" fmla="*/ 49526 w 64915"/>
                <a:gd name="connsiteY1" fmla="*/ 39366 h 72128"/>
                <a:gd name="connsiteX2" fmla="*/ 9061 w 64915"/>
                <a:gd name="connsiteY2" fmla="*/ 6404 h 72128"/>
                <a:gd name="connsiteX3" fmla="*/ 17501 w 64915"/>
                <a:gd name="connsiteY3" fmla="*/ 34894 h 72128"/>
                <a:gd name="connsiteX4" fmla="*/ 28321 w 64915"/>
                <a:gd name="connsiteY4" fmla="*/ 73483 h 72128"/>
                <a:gd name="connsiteX5" fmla="*/ 60128 w 64915"/>
                <a:gd name="connsiteY5" fmla="*/ 67568 h 7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915" h="72128">
                  <a:moveTo>
                    <a:pt x="60128" y="67568"/>
                  </a:moveTo>
                  <a:cubicBezTo>
                    <a:pt x="60128" y="67568"/>
                    <a:pt x="56739" y="47372"/>
                    <a:pt x="49526" y="39366"/>
                  </a:cubicBezTo>
                  <a:cubicBezTo>
                    <a:pt x="42313" y="31360"/>
                    <a:pt x="19664" y="-593"/>
                    <a:pt x="9061" y="6404"/>
                  </a:cubicBezTo>
                  <a:cubicBezTo>
                    <a:pt x="-1542" y="13328"/>
                    <a:pt x="13967" y="19675"/>
                    <a:pt x="17501" y="34894"/>
                  </a:cubicBezTo>
                  <a:cubicBezTo>
                    <a:pt x="21108" y="50113"/>
                    <a:pt x="28321" y="73483"/>
                    <a:pt x="28321" y="73483"/>
                  </a:cubicBezTo>
                  <a:lnTo>
                    <a:pt x="60128" y="67568"/>
                  </a:lnTo>
                  <a:close/>
                </a:path>
              </a:pathLst>
            </a:custGeom>
            <a:solidFill>
              <a:srgbClr val="FF8A4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6AE83094-27D5-4EE9-A116-218910BD6AEF}"/>
                </a:ext>
              </a:extLst>
            </p:cNvPr>
            <p:cNvSpPr/>
            <p:nvPr/>
          </p:nvSpPr>
          <p:spPr>
            <a:xfrm>
              <a:off x="10813538" y="6163350"/>
              <a:ext cx="415583" cy="567963"/>
            </a:xfrm>
            <a:custGeom>
              <a:avLst/>
              <a:gdLst>
                <a:gd name="connsiteX0" fmla="*/ 646471 w 649154"/>
                <a:gd name="connsiteY0" fmla="*/ 826647 h 887178"/>
                <a:gd name="connsiteX1" fmla="*/ 616106 w 649154"/>
                <a:gd name="connsiteY1" fmla="*/ 509499 h 887178"/>
                <a:gd name="connsiteX2" fmla="*/ 629089 w 649154"/>
                <a:gd name="connsiteY2" fmla="*/ 299390 h 887178"/>
                <a:gd name="connsiteX3" fmla="*/ 466945 w 649154"/>
                <a:gd name="connsiteY3" fmla="*/ 4096 h 887178"/>
                <a:gd name="connsiteX4" fmla="*/ 293981 w 649154"/>
                <a:gd name="connsiteY4" fmla="*/ 200069 h 887178"/>
                <a:gd name="connsiteX5" fmla="*/ 4096 w 649154"/>
                <a:gd name="connsiteY5" fmla="*/ 200862 h 887178"/>
                <a:gd name="connsiteX6" fmla="*/ 7775 w 649154"/>
                <a:gd name="connsiteY6" fmla="*/ 348220 h 887178"/>
                <a:gd name="connsiteX7" fmla="*/ 101110 w 649154"/>
                <a:gd name="connsiteY7" fmla="*/ 457783 h 887178"/>
                <a:gd name="connsiteX8" fmla="*/ 331271 w 649154"/>
                <a:gd name="connsiteY8" fmla="*/ 646182 h 887178"/>
                <a:gd name="connsiteX9" fmla="*/ 477114 w 649154"/>
                <a:gd name="connsiteY9" fmla="*/ 883990 h 887178"/>
                <a:gd name="connsiteX10" fmla="*/ 646471 w 649154"/>
                <a:gd name="connsiteY10" fmla="*/ 826647 h 8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9154" h="887178">
                  <a:moveTo>
                    <a:pt x="646471" y="826647"/>
                  </a:moveTo>
                  <a:cubicBezTo>
                    <a:pt x="639620" y="713478"/>
                    <a:pt x="618126" y="569726"/>
                    <a:pt x="616106" y="509499"/>
                  </a:cubicBezTo>
                  <a:cubicBezTo>
                    <a:pt x="613725" y="438885"/>
                    <a:pt x="620721" y="364954"/>
                    <a:pt x="629089" y="299390"/>
                  </a:cubicBezTo>
                  <a:cubicBezTo>
                    <a:pt x="549387" y="147776"/>
                    <a:pt x="466945" y="4096"/>
                    <a:pt x="466945" y="4096"/>
                  </a:cubicBezTo>
                  <a:cubicBezTo>
                    <a:pt x="466945" y="4096"/>
                    <a:pt x="357958" y="207065"/>
                    <a:pt x="293981" y="200069"/>
                  </a:cubicBezTo>
                  <a:cubicBezTo>
                    <a:pt x="92814" y="178142"/>
                    <a:pt x="25807" y="191702"/>
                    <a:pt x="4096" y="200862"/>
                  </a:cubicBezTo>
                  <a:cubicBezTo>
                    <a:pt x="4313" y="252145"/>
                    <a:pt x="6766" y="302924"/>
                    <a:pt x="7775" y="348220"/>
                  </a:cubicBezTo>
                  <a:cubicBezTo>
                    <a:pt x="14699" y="358390"/>
                    <a:pt x="42758" y="397484"/>
                    <a:pt x="101110" y="457783"/>
                  </a:cubicBezTo>
                  <a:cubicBezTo>
                    <a:pt x="169343" y="528325"/>
                    <a:pt x="240533" y="556599"/>
                    <a:pt x="331271" y="646182"/>
                  </a:cubicBezTo>
                  <a:cubicBezTo>
                    <a:pt x="394095" y="708213"/>
                    <a:pt x="444873" y="801330"/>
                    <a:pt x="477114" y="883990"/>
                  </a:cubicBezTo>
                  <a:cubicBezTo>
                    <a:pt x="576002" y="873891"/>
                    <a:pt x="648130" y="853840"/>
                    <a:pt x="646471" y="826647"/>
                  </a:cubicBezTo>
                  <a:close/>
                </a:path>
              </a:pathLst>
            </a:custGeom>
            <a:solidFill>
              <a:srgbClr val="BFDCDE"/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6BFCBE6-8726-44A4-988F-89F5972A67BD}"/>
                </a:ext>
              </a:extLst>
            </p:cNvPr>
            <p:cNvSpPr/>
            <p:nvPr/>
          </p:nvSpPr>
          <p:spPr>
            <a:xfrm>
              <a:off x="11032554" y="6089316"/>
              <a:ext cx="198556" cy="387877"/>
            </a:xfrm>
            <a:custGeom>
              <a:avLst/>
              <a:gdLst>
                <a:gd name="connsiteX0" fmla="*/ 10944 w 310151"/>
                <a:gd name="connsiteY0" fmla="*/ 404287 h 605877"/>
                <a:gd name="connsiteX1" fmla="*/ 117767 w 310151"/>
                <a:gd name="connsiteY1" fmla="*/ 136690 h 605877"/>
                <a:gd name="connsiteX2" fmla="*/ 216510 w 310151"/>
                <a:gd name="connsiteY2" fmla="*/ 9672 h 605877"/>
                <a:gd name="connsiteX3" fmla="*/ 309482 w 310151"/>
                <a:gd name="connsiteY3" fmla="*/ 227500 h 605877"/>
                <a:gd name="connsiteX4" fmla="*/ 282940 w 310151"/>
                <a:gd name="connsiteY4" fmla="*/ 407388 h 605877"/>
                <a:gd name="connsiteX5" fmla="*/ 116036 w 310151"/>
                <a:gd name="connsiteY5" fmla="*/ 602928 h 605877"/>
                <a:gd name="connsiteX6" fmla="*/ 50976 w 310151"/>
                <a:gd name="connsiteY6" fmla="*/ 525102 h 605877"/>
                <a:gd name="connsiteX7" fmla="*/ 10944 w 310151"/>
                <a:gd name="connsiteY7" fmla="*/ 404287 h 60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0151" h="605877">
                  <a:moveTo>
                    <a:pt x="10944" y="404287"/>
                  </a:moveTo>
                  <a:cubicBezTo>
                    <a:pt x="10944" y="404287"/>
                    <a:pt x="95478" y="188767"/>
                    <a:pt x="117767" y="136690"/>
                  </a:cubicBezTo>
                  <a:cubicBezTo>
                    <a:pt x="136880" y="91971"/>
                    <a:pt x="175397" y="-17448"/>
                    <a:pt x="216510" y="9672"/>
                  </a:cubicBezTo>
                  <a:cubicBezTo>
                    <a:pt x="247598" y="30229"/>
                    <a:pt x="310132" y="121687"/>
                    <a:pt x="309482" y="227500"/>
                  </a:cubicBezTo>
                  <a:cubicBezTo>
                    <a:pt x="308834" y="333528"/>
                    <a:pt x="299963" y="344204"/>
                    <a:pt x="282940" y="407388"/>
                  </a:cubicBezTo>
                  <a:cubicBezTo>
                    <a:pt x="257767" y="501010"/>
                    <a:pt x="201290" y="594922"/>
                    <a:pt x="116036" y="602928"/>
                  </a:cubicBezTo>
                  <a:cubicBezTo>
                    <a:pt x="116036" y="602928"/>
                    <a:pt x="118559" y="587204"/>
                    <a:pt x="50976" y="525102"/>
                  </a:cubicBezTo>
                  <a:cubicBezTo>
                    <a:pt x="-16537" y="462927"/>
                    <a:pt x="10944" y="404287"/>
                    <a:pt x="10944" y="404287"/>
                  </a:cubicBezTo>
                  <a:close/>
                </a:path>
              </a:pathLst>
            </a:custGeom>
            <a:solidFill>
              <a:srgbClr val="F0F1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35939111-3B91-4842-A6B4-E53411B322B1}"/>
                </a:ext>
              </a:extLst>
            </p:cNvPr>
            <p:cNvSpPr/>
            <p:nvPr/>
          </p:nvSpPr>
          <p:spPr>
            <a:xfrm>
              <a:off x="10787532" y="6287966"/>
              <a:ext cx="360172" cy="193939"/>
            </a:xfrm>
            <a:custGeom>
              <a:avLst/>
              <a:gdLst>
                <a:gd name="connsiteX0" fmla="*/ 551926 w 562600"/>
                <a:gd name="connsiteY0" fmla="*/ 276905 h 302938"/>
                <a:gd name="connsiteX1" fmla="*/ 322919 w 562600"/>
                <a:gd name="connsiteY1" fmla="*/ 284479 h 302938"/>
                <a:gd name="connsiteX2" fmla="*/ 5410 w 562600"/>
                <a:gd name="connsiteY2" fmla="*/ 94853 h 302938"/>
                <a:gd name="connsiteX3" fmla="*/ 34694 w 562600"/>
                <a:gd name="connsiteY3" fmla="*/ 12627 h 302938"/>
                <a:gd name="connsiteX4" fmla="*/ 366557 w 562600"/>
                <a:gd name="connsiteY4" fmla="*/ 72782 h 302938"/>
                <a:gd name="connsiteX5" fmla="*/ 535120 w 562600"/>
                <a:gd name="connsiteY5" fmla="*/ 172680 h 302938"/>
                <a:gd name="connsiteX6" fmla="*/ 551926 w 562600"/>
                <a:gd name="connsiteY6" fmla="*/ 276905 h 302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600" h="302938">
                  <a:moveTo>
                    <a:pt x="551926" y="276905"/>
                  </a:moveTo>
                  <a:cubicBezTo>
                    <a:pt x="491987" y="316792"/>
                    <a:pt x="405289" y="302583"/>
                    <a:pt x="322919" y="284479"/>
                  </a:cubicBezTo>
                  <a:cubicBezTo>
                    <a:pt x="62896" y="227353"/>
                    <a:pt x="5410" y="94853"/>
                    <a:pt x="5410" y="94853"/>
                  </a:cubicBezTo>
                  <a:cubicBezTo>
                    <a:pt x="5410" y="94853"/>
                    <a:pt x="41546" y="34265"/>
                    <a:pt x="34694" y="12627"/>
                  </a:cubicBezTo>
                  <a:cubicBezTo>
                    <a:pt x="34694" y="12627"/>
                    <a:pt x="31521" y="-25313"/>
                    <a:pt x="366557" y="72782"/>
                  </a:cubicBezTo>
                  <a:cubicBezTo>
                    <a:pt x="366557" y="72782"/>
                    <a:pt x="495018" y="111875"/>
                    <a:pt x="535120" y="172680"/>
                  </a:cubicBezTo>
                  <a:cubicBezTo>
                    <a:pt x="574935" y="233051"/>
                    <a:pt x="551926" y="276905"/>
                    <a:pt x="551926" y="276905"/>
                  </a:cubicBezTo>
                  <a:close/>
                </a:path>
              </a:pathLst>
            </a:custGeom>
            <a:solidFill>
              <a:srgbClr val="F0F1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1F9AC20-662C-44B6-A23C-0DCEFCCEA910}"/>
                </a:ext>
              </a:extLst>
            </p:cNvPr>
            <p:cNvSpPr/>
            <p:nvPr/>
          </p:nvSpPr>
          <p:spPr>
            <a:xfrm>
              <a:off x="2346460" y="8413591"/>
              <a:ext cx="2008649" cy="1888592"/>
            </a:xfrm>
            <a:custGeom>
              <a:avLst/>
              <a:gdLst>
                <a:gd name="connsiteX0" fmla="*/ 2926303 w 3137582"/>
                <a:gd name="connsiteY0" fmla="*/ 265489 h 2950048"/>
                <a:gd name="connsiteX1" fmla="*/ 2926303 w 3137582"/>
                <a:gd name="connsiteY1" fmla="*/ 265489 h 2950048"/>
                <a:gd name="connsiteX2" fmla="*/ 2847467 w 3137582"/>
                <a:gd name="connsiteY2" fmla="*/ 186652 h 2950048"/>
                <a:gd name="connsiteX3" fmla="*/ 2847467 w 3137582"/>
                <a:gd name="connsiteY3" fmla="*/ 4096 h 2950048"/>
                <a:gd name="connsiteX4" fmla="*/ 296865 w 3137582"/>
                <a:gd name="connsiteY4" fmla="*/ 4096 h 2950048"/>
                <a:gd name="connsiteX5" fmla="*/ 296865 w 3137582"/>
                <a:gd name="connsiteY5" fmla="*/ 186652 h 2950048"/>
                <a:gd name="connsiteX6" fmla="*/ 218029 w 3137582"/>
                <a:gd name="connsiteY6" fmla="*/ 265489 h 2950048"/>
                <a:gd name="connsiteX7" fmla="*/ 218029 w 3137582"/>
                <a:gd name="connsiteY7" fmla="*/ 265489 h 2950048"/>
                <a:gd name="connsiteX8" fmla="*/ 4096 w 3137582"/>
                <a:gd name="connsiteY8" fmla="*/ 479422 h 2950048"/>
                <a:gd name="connsiteX9" fmla="*/ 4096 w 3137582"/>
                <a:gd name="connsiteY9" fmla="*/ 2622571 h 2950048"/>
                <a:gd name="connsiteX10" fmla="*/ 328602 w 3137582"/>
                <a:gd name="connsiteY10" fmla="*/ 2947076 h 2950048"/>
                <a:gd name="connsiteX11" fmla="*/ 2815731 w 3137582"/>
                <a:gd name="connsiteY11" fmla="*/ 2947076 h 2950048"/>
                <a:gd name="connsiteX12" fmla="*/ 3140236 w 3137582"/>
                <a:gd name="connsiteY12" fmla="*/ 2622571 h 2950048"/>
                <a:gd name="connsiteX13" fmla="*/ 3140236 w 3137582"/>
                <a:gd name="connsiteY13" fmla="*/ 479422 h 2950048"/>
                <a:gd name="connsiteX14" fmla="*/ 2926303 w 3137582"/>
                <a:gd name="connsiteY14" fmla="*/ 265489 h 2950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37582" h="2950048">
                  <a:moveTo>
                    <a:pt x="2926303" y="265489"/>
                  </a:moveTo>
                  <a:lnTo>
                    <a:pt x="2926303" y="265489"/>
                  </a:lnTo>
                  <a:cubicBezTo>
                    <a:pt x="2882738" y="265489"/>
                    <a:pt x="2847467" y="230218"/>
                    <a:pt x="2847467" y="186652"/>
                  </a:cubicBezTo>
                  <a:lnTo>
                    <a:pt x="2847467" y="4096"/>
                  </a:lnTo>
                  <a:lnTo>
                    <a:pt x="296865" y="4096"/>
                  </a:lnTo>
                  <a:lnTo>
                    <a:pt x="296865" y="186652"/>
                  </a:lnTo>
                  <a:cubicBezTo>
                    <a:pt x="296865" y="230218"/>
                    <a:pt x="261594" y="265489"/>
                    <a:pt x="218029" y="265489"/>
                  </a:cubicBezTo>
                  <a:lnTo>
                    <a:pt x="218029" y="265489"/>
                  </a:lnTo>
                  <a:cubicBezTo>
                    <a:pt x="99883" y="265489"/>
                    <a:pt x="4096" y="361276"/>
                    <a:pt x="4096" y="479422"/>
                  </a:cubicBezTo>
                  <a:lnTo>
                    <a:pt x="4096" y="2622571"/>
                  </a:lnTo>
                  <a:cubicBezTo>
                    <a:pt x="4096" y="2801738"/>
                    <a:pt x="149363" y="2947076"/>
                    <a:pt x="328602" y="2947076"/>
                  </a:cubicBezTo>
                  <a:lnTo>
                    <a:pt x="2815731" y="2947076"/>
                  </a:lnTo>
                  <a:cubicBezTo>
                    <a:pt x="2994897" y="2947076"/>
                    <a:pt x="3140236" y="2801810"/>
                    <a:pt x="3140236" y="2622571"/>
                  </a:cubicBezTo>
                  <a:lnTo>
                    <a:pt x="3140236" y="479422"/>
                  </a:lnTo>
                  <a:cubicBezTo>
                    <a:pt x="3140236" y="361276"/>
                    <a:pt x="3044450" y="265489"/>
                    <a:pt x="2926303" y="265489"/>
                  </a:cubicBezTo>
                  <a:close/>
                </a:path>
              </a:pathLst>
            </a:custGeom>
            <a:solidFill>
              <a:schemeClr val="accent4"/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3B2A6464-51F1-44EC-B691-C56DAB78F3A2}"/>
                </a:ext>
              </a:extLst>
            </p:cNvPr>
            <p:cNvSpPr/>
            <p:nvPr/>
          </p:nvSpPr>
          <p:spPr>
            <a:xfrm>
              <a:off x="2346460" y="8413545"/>
              <a:ext cx="1773152" cy="1888592"/>
            </a:xfrm>
            <a:custGeom>
              <a:avLst/>
              <a:gdLst>
                <a:gd name="connsiteX0" fmla="*/ 2768414 w 2769727"/>
                <a:gd name="connsiteY0" fmla="*/ 2622571 h 2950048"/>
                <a:gd name="connsiteX1" fmla="*/ 2768414 w 2769727"/>
                <a:gd name="connsiteY1" fmla="*/ 479422 h 2950048"/>
                <a:gd name="connsiteX2" fmla="*/ 2554482 w 2769727"/>
                <a:gd name="connsiteY2" fmla="*/ 265489 h 2950048"/>
                <a:gd name="connsiteX3" fmla="*/ 2475645 w 2769727"/>
                <a:gd name="connsiteY3" fmla="*/ 186652 h 2950048"/>
                <a:gd name="connsiteX4" fmla="*/ 2475645 w 2769727"/>
                <a:gd name="connsiteY4" fmla="*/ 4096 h 2950048"/>
                <a:gd name="connsiteX5" fmla="*/ 296865 w 2769727"/>
                <a:gd name="connsiteY5" fmla="*/ 4096 h 2950048"/>
                <a:gd name="connsiteX6" fmla="*/ 296865 w 2769727"/>
                <a:gd name="connsiteY6" fmla="*/ 186652 h 2950048"/>
                <a:gd name="connsiteX7" fmla="*/ 218029 w 2769727"/>
                <a:gd name="connsiteY7" fmla="*/ 265489 h 2950048"/>
                <a:gd name="connsiteX8" fmla="*/ 218029 w 2769727"/>
                <a:gd name="connsiteY8" fmla="*/ 265489 h 2950048"/>
                <a:gd name="connsiteX9" fmla="*/ 4096 w 2769727"/>
                <a:gd name="connsiteY9" fmla="*/ 479422 h 2950048"/>
                <a:gd name="connsiteX10" fmla="*/ 4096 w 2769727"/>
                <a:gd name="connsiteY10" fmla="*/ 2622571 h 2950048"/>
                <a:gd name="connsiteX11" fmla="*/ 328602 w 2769727"/>
                <a:gd name="connsiteY11" fmla="*/ 2947076 h 2950048"/>
                <a:gd name="connsiteX12" fmla="*/ 2443909 w 2769727"/>
                <a:gd name="connsiteY12" fmla="*/ 2947076 h 2950048"/>
                <a:gd name="connsiteX13" fmla="*/ 2768414 w 2769727"/>
                <a:gd name="connsiteY13" fmla="*/ 2622571 h 2950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69727" h="2950048">
                  <a:moveTo>
                    <a:pt x="2768414" y="2622571"/>
                  </a:moveTo>
                  <a:lnTo>
                    <a:pt x="2768414" y="479422"/>
                  </a:lnTo>
                  <a:cubicBezTo>
                    <a:pt x="2768414" y="361276"/>
                    <a:pt x="2672628" y="265489"/>
                    <a:pt x="2554482" y="265489"/>
                  </a:cubicBezTo>
                  <a:cubicBezTo>
                    <a:pt x="2510916" y="265489"/>
                    <a:pt x="2475645" y="230218"/>
                    <a:pt x="2475645" y="186652"/>
                  </a:cubicBezTo>
                  <a:lnTo>
                    <a:pt x="2475645" y="4096"/>
                  </a:lnTo>
                  <a:lnTo>
                    <a:pt x="296865" y="4096"/>
                  </a:lnTo>
                  <a:lnTo>
                    <a:pt x="296865" y="186652"/>
                  </a:lnTo>
                  <a:cubicBezTo>
                    <a:pt x="296865" y="230218"/>
                    <a:pt x="261594" y="265489"/>
                    <a:pt x="218029" y="265489"/>
                  </a:cubicBezTo>
                  <a:lnTo>
                    <a:pt x="218029" y="265489"/>
                  </a:lnTo>
                  <a:cubicBezTo>
                    <a:pt x="99883" y="265489"/>
                    <a:pt x="4096" y="361276"/>
                    <a:pt x="4096" y="479422"/>
                  </a:cubicBezTo>
                  <a:lnTo>
                    <a:pt x="4096" y="2622571"/>
                  </a:lnTo>
                  <a:cubicBezTo>
                    <a:pt x="4096" y="2801738"/>
                    <a:pt x="149363" y="2947076"/>
                    <a:pt x="328602" y="2947076"/>
                  </a:cubicBezTo>
                  <a:lnTo>
                    <a:pt x="2443909" y="2947076"/>
                  </a:lnTo>
                  <a:cubicBezTo>
                    <a:pt x="2623148" y="2947076"/>
                    <a:pt x="2768414" y="2801810"/>
                    <a:pt x="2768414" y="262257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A782E60-CE08-445B-A8A7-89097F276DF0}"/>
                </a:ext>
              </a:extLst>
            </p:cNvPr>
            <p:cNvSpPr/>
            <p:nvPr/>
          </p:nvSpPr>
          <p:spPr>
            <a:xfrm>
              <a:off x="2346460" y="8413545"/>
              <a:ext cx="512552" cy="1888592"/>
            </a:xfrm>
            <a:custGeom>
              <a:avLst/>
              <a:gdLst>
                <a:gd name="connsiteX0" fmla="*/ 479206 w 800624"/>
                <a:gd name="connsiteY0" fmla="*/ 2622571 h 2950048"/>
                <a:gd name="connsiteX1" fmla="*/ 479206 w 800624"/>
                <a:gd name="connsiteY1" fmla="*/ 479422 h 2950048"/>
                <a:gd name="connsiteX2" fmla="*/ 693138 w 800624"/>
                <a:gd name="connsiteY2" fmla="*/ 265489 h 2950048"/>
                <a:gd name="connsiteX3" fmla="*/ 693138 w 800624"/>
                <a:gd name="connsiteY3" fmla="*/ 265489 h 2950048"/>
                <a:gd name="connsiteX4" fmla="*/ 771974 w 800624"/>
                <a:gd name="connsiteY4" fmla="*/ 186652 h 2950048"/>
                <a:gd name="connsiteX5" fmla="*/ 771974 w 800624"/>
                <a:gd name="connsiteY5" fmla="*/ 4096 h 2950048"/>
                <a:gd name="connsiteX6" fmla="*/ 296865 w 800624"/>
                <a:gd name="connsiteY6" fmla="*/ 4096 h 2950048"/>
                <a:gd name="connsiteX7" fmla="*/ 296865 w 800624"/>
                <a:gd name="connsiteY7" fmla="*/ 186652 h 2950048"/>
                <a:gd name="connsiteX8" fmla="*/ 218029 w 800624"/>
                <a:gd name="connsiteY8" fmla="*/ 265489 h 2950048"/>
                <a:gd name="connsiteX9" fmla="*/ 218029 w 800624"/>
                <a:gd name="connsiteY9" fmla="*/ 265489 h 2950048"/>
                <a:gd name="connsiteX10" fmla="*/ 4096 w 800624"/>
                <a:gd name="connsiteY10" fmla="*/ 479422 h 2950048"/>
                <a:gd name="connsiteX11" fmla="*/ 4096 w 800624"/>
                <a:gd name="connsiteY11" fmla="*/ 2622571 h 2950048"/>
                <a:gd name="connsiteX12" fmla="*/ 328602 w 800624"/>
                <a:gd name="connsiteY12" fmla="*/ 2947076 h 2950048"/>
                <a:gd name="connsiteX13" fmla="*/ 803711 w 800624"/>
                <a:gd name="connsiteY13" fmla="*/ 2947076 h 2950048"/>
                <a:gd name="connsiteX14" fmla="*/ 479206 w 800624"/>
                <a:gd name="connsiteY14" fmla="*/ 2622571 h 2950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0624" h="2950048">
                  <a:moveTo>
                    <a:pt x="479206" y="2622571"/>
                  </a:moveTo>
                  <a:lnTo>
                    <a:pt x="479206" y="479422"/>
                  </a:lnTo>
                  <a:cubicBezTo>
                    <a:pt x="479206" y="361276"/>
                    <a:pt x="574992" y="265489"/>
                    <a:pt x="693138" y="265489"/>
                  </a:cubicBezTo>
                  <a:lnTo>
                    <a:pt x="693138" y="265489"/>
                  </a:lnTo>
                  <a:cubicBezTo>
                    <a:pt x="736704" y="265489"/>
                    <a:pt x="771974" y="230218"/>
                    <a:pt x="771974" y="186652"/>
                  </a:cubicBezTo>
                  <a:lnTo>
                    <a:pt x="771974" y="4096"/>
                  </a:lnTo>
                  <a:lnTo>
                    <a:pt x="296865" y="4096"/>
                  </a:lnTo>
                  <a:lnTo>
                    <a:pt x="296865" y="186652"/>
                  </a:lnTo>
                  <a:cubicBezTo>
                    <a:pt x="296865" y="230218"/>
                    <a:pt x="261594" y="265489"/>
                    <a:pt x="218029" y="265489"/>
                  </a:cubicBezTo>
                  <a:lnTo>
                    <a:pt x="218029" y="265489"/>
                  </a:lnTo>
                  <a:cubicBezTo>
                    <a:pt x="99883" y="265489"/>
                    <a:pt x="4096" y="361276"/>
                    <a:pt x="4096" y="479422"/>
                  </a:cubicBezTo>
                  <a:lnTo>
                    <a:pt x="4096" y="2622571"/>
                  </a:lnTo>
                  <a:cubicBezTo>
                    <a:pt x="4096" y="2801738"/>
                    <a:pt x="149363" y="2947076"/>
                    <a:pt x="328602" y="2947076"/>
                  </a:cubicBezTo>
                  <a:lnTo>
                    <a:pt x="803711" y="2947076"/>
                  </a:lnTo>
                  <a:cubicBezTo>
                    <a:pt x="624472" y="2947076"/>
                    <a:pt x="479206" y="2801810"/>
                    <a:pt x="479206" y="2622571"/>
                  </a:cubicBezTo>
                  <a:close/>
                </a:path>
              </a:pathLst>
            </a:custGeom>
            <a:solidFill>
              <a:schemeClr val="accent4"/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1124C1F0-F0AA-48F1-8CD2-27D1D3FDE04B}"/>
                </a:ext>
              </a:extLst>
            </p:cNvPr>
            <p:cNvSpPr/>
            <p:nvPr/>
          </p:nvSpPr>
          <p:spPr>
            <a:xfrm>
              <a:off x="2346460" y="9007643"/>
              <a:ext cx="2008649" cy="821930"/>
            </a:xfrm>
            <a:custGeom>
              <a:avLst/>
              <a:gdLst>
                <a:gd name="connsiteX0" fmla="*/ 4096 w 3137582"/>
                <a:gd name="connsiteY0" fmla="*/ 4096 h 1283884"/>
                <a:gd name="connsiteX1" fmla="*/ 3140164 w 3137582"/>
                <a:gd name="connsiteY1" fmla="*/ 4096 h 1283884"/>
                <a:gd name="connsiteX2" fmla="*/ 3140164 w 3137582"/>
                <a:gd name="connsiteY2" fmla="*/ 1280335 h 1283884"/>
                <a:gd name="connsiteX3" fmla="*/ 4096 w 3137582"/>
                <a:gd name="connsiteY3" fmla="*/ 1280335 h 128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7582" h="1283884">
                  <a:moveTo>
                    <a:pt x="4096" y="4096"/>
                  </a:moveTo>
                  <a:lnTo>
                    <a:pt x="3140164" y="4096"/>
                  </a:lnTo>
                  <a:lnTo>
                    <a:pt x="3140164" y="1280335"/>
                  </a:lnTo>
                  <a:lnTo>
                    <a:pt x="4096" y="1280335"/>
                  </a:lnTo>
                  <a:close/>
                </a:path>
              </a:pathLst>
            </a:custGeom>
            <a:solidFill>
              <a:schemeClr val="accent3"/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B502B396-0802-4F57-B261-2368999EED18}"/>
                </a:ext>
              </a:extLst>
            </p:cNvPr>
            <p:cNvSpPr/>
            <p:nvPr/>
          </p:nvSpPr>
          <p:spPr>
            <a:xfrm>
              <a:off x="2700388" y="9177237"/>
              <a:ext cx="1302159" cy="152380"/>
            </a:xfrm>
            <a:custGeom>
              <a:avLst/>
              <a:gdLst>
                <a:gd name="connsiteX0" fmla="*/ 1972205 w 2034018"/>
                <a:gd name="connsiteY0" fmla="*/ 234129 h 238023"/>
                <a:gd name="connsiteX1" fmla="*/ 66430 w 2034018"/>
                <a:gd name="connsiteY1" fmla="*/ 234129 h 238023"/>
                <a:gd name="connsiteX2" fmla="*/ 5410 w 2034018"/>
                <a:gd name="connsiteY2" fmla="*/ 173108 h 238023"/>
                <a:gd name="connsiteX3" fmla="*/ 5410 w 2034018"/>
                <a:gd name="connsiteY3" fmla="*/ 66431 h 238023"/>
                <a:gd name="connsiteX4" fmla="*/ 66430 w 2034018"/>
                <a:gd name="connsiteY4" fmla="*/ 5410 h 238023"/>
                <a:gd name="connsiteX5" fmla="*/ 1972277 w 2034018"/>
                <a:gd name="connsiteY5" fmla="*/ 5410 h 238023"/>
                <a:gd name="connsiteX6" fmla="*/ 2033297 w 2034018"/>
                <a:gd name="connsiteY6" fmla="*/ 66431 h 238023"/>
                <a:gd name="connsiteX7" fmla="*/ 2033297 w 2034018"/>
                <a:gd name="connsiteY7" fmla="*/ 173108 h 238023"/>
                <a:gd name="connsiteX8" fmla="*/ 1972205 w 2034018"/>
                <a:gd name="connsiteY8" fmla="*/ 234129 h 238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4018" h="238023">
                  <a:moveTo>
                    <a:pt x="1972205" y="234129"/>
                  </a:moveTo>
                  <a:lnTo>
                    <a:pt x="66430" y="234129"/>
                  </a:lnTo>
                  <a:cubicBezTo>
                    <a:pt x="32746" y="234129"/>
                    <a:pt x="5410" y="206792"/>
                    <a:pt x="5410" y="173108"/>
                  </a:cubicBezTo>
                  <a:lnTo>
                    <a:pt x="5410" y="66431"/>
                  </a:lnTo>
                  <a:cubicBezTo>
                    <a:pt x="5410" y="32747"/>
                    <a:pt x="32746" y="5410"/>
                    <a:pt x="66430" y="5410"/>
                  </a:cubicBezTo>
                  <a:lnTo>
                    <a:pt x="1972277" y="5410"/>
                  </a:lnTo>
                  <a:cubicBezTo>
                    <a:pt x="2005961" y="5410"/>
                    <a:pt x="2033297" y="32747"/>
                    <a:pt x="2033297" y="66431"/>
                  </a:cubicBezTo>
                  <a:lnTo>
                    <a:pt x="2033297" y="173108"/>
                  </a:lnTo>
                  <a:cubicBezTo>
                    <a:pt x="2033225" y="206792"/>
                    <a:pt x="2005889" y="234129"/>
                    <a:pt x="1972205" y="23412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03D6EF47-F351-4E73-AD39-0ACC19EAD961}"/>
                </a:ext>
              </a:extLst>
            </p:cNvPr>
            <p:cNvSpPr/>
            <p:nvPr/>
          </p:nvSpPr>
          <p:spPr>
            <a:xfrm>
              <a:off x="2860480" y="9369421"/>
              <a:ext cx="983545" cy="96969"/>
            </a:xfrm>
            <a:custGeom>
              <a:avLst/>
              <a:gdLst>
                <a:gd name="connsiteX0" fmla="*/ 1494282 w 1536333"/>
                <a:gd name="connsiteY0" fmla="*/ 150893 h 151469"/>
                <a:gd name="connsiteX1" fmla="*/ 44215 w 1536333"/>
                <a:gd name="connsiteY1" fmla="*/ 150893 h 151469"/>
                <a:gd name="connsiteX2" fmla="*/ 5410 w 1536333"/>
                <a:gd name="connsiteY2" fmla="*/ 112088 h 151469"/>
                <a:gd name="connsiteX3" fmla="*/ 5410 w 1536333"/>
                <a:gd name="connsiteY3" fmla="*/ 44215 h 151469"/>
                <a:gd name="connsiteX4" fmla="*/ 44215 w 1536333"/>
                <a:gd name="connsiteY4" fmla="*/ 5410 h 151469"/>
                <a:gd name="connsiteX5" fmla="*/ 1494210 w 1536333"/>
                <a:gd name="connsiteY5" fmla="*/ 5410 h 151469"/>
                <a:gd name="connsiteX6" fmla="*/ 1533015 w 1536333"/>
                <a:gd name="connsiteY6" fmla="*/ 44215 h 151469"/>
                <a:gd name="connsiteX7" fmla="*/ 1533015 w 1536333"/>
                <a:gd name="connsiteY7" fmla="*/ 112088 h 151469"/>
                <a:gd name="connsiteX8" fmla="*/ 1494282 w 1536333"/>
                <a:gd name="connsiteY8" fmla="*/ 150893 h 151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6333" h="151469">
                  <a:moveTo>
                    <a:pt x="1494282" y="150893"/>
                  </a:moveTo>
                  <a:lnTo>
                    <a:pt x="44215" y="150893"/>
                  </a:lnTo>
                  <a:cubicBezTo>
                    <a:pt x="22793" y="150893"/>
                    <a:pt x="5410" y="133510"/>
                    <a:pt x="5410" y="112088"/>
                  </a:cubicBezTo>
                  <a:lnTo>
                    <a:pt x="5410" y="44215"/>
                  </a:lnTo>
                  <a:cubicBezTo>
                    <a:pt x="5410" y="22793"/>
                    <a:pt x="22793" y="5410"/>
                    <a:pt x="44215" y="5410"/>
                  </a:cubicBezTo>
                  <a:lnTo>
                    <a:pt x="1494210" y="5410"/>
                  </a:lnTo>
                  <a:cubicBezTo>
                    <a:pt x="1515633" y="5410"/>
                    <a:pt x="1533015" y="22793"/>
                    <a:pt x="1533015" y="44215"/>
                  </a:cubicBezTo>
                  <a:lnTo>
                    <a:pt x="1533015" y="112088"/>
                  </a:lnTo>
                  <a:cubicBezTo>
                    <a:pt x="1533088" y="133510"/>
                    <a:pt x="1515705" y="150893"/>
                    <a:pt x="1494282" y="15089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9E1D208-CDB3-4BD8-8F90-741B6B9F8509}"/>
                </a:ext>
              </a:extLst>
            </p:cNvPr>
            <p:cNvSpPr/>
            <p:nvPr/>
          </p:nvSpPr>
          <p:spPr>
            <a:xfrm>
              <a:off x="3043336" y="9580213"/>
              <a:ext cx="618757" cy="78499"/>
            </a:xfrm>
            <a:custGeom>
              <a:avLst/>
              <a:gdLst>
                <a:gd name="connsiteX0" fmla="*/ 931321 w 966519"/>
                <a:gd name="connsiteY0" fmla="*/ 119733 h 122618"/>
                <a:gd name="connsiteX1" fmla="*/ 35920 w 966519"/>
                <a:gd name="connsiteY1" fmla="*/ 119733 h 122618"/>
                <a:gd name="connsiteX2" fmla="*/ 5410 w 966519"/>
                <a:gd name="connsiteY2" fmla="*/ 89223 h 122618"/>
                <a:gd name="connsiteX3" fmla="*/ 5410 w 966519"/>
                <a:gd name="connsiteY3" fmla="*/ 35920 h 122618"/>
                <a:gd name="connsiteX4" fmla="*/ 35920 w 966519"/>
                <a:gd name="connsiteY4" fmla="*/ 5410 h 122618"/>
                <a:gd name="connsiteX5" fmla="*/ 931393 w 966519"/>
                <a:gd name="connsiteY5" fmla="*/ 5410 h 122618"/>
                <a:gd name="connsiteX6" fmla="*/ 961903 w 966519"/>
                <a:gd name="connsiteY6" fmla="*/ 35920 h 122618"/>
                <a:gd name="connsiteX7" fmla="*/ 961903 w 966519"/>
                <a:gd name="connsiteY7" fmla="*/ 89223 h 122618"/>
                <a:gd name="connsiteX8" fmla="*/ 931321 w 966519"/>
                <a:gd name="connsiteY8" fmla="*/ 119733 h 122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6519" h="122618">
                  <a:moveTo>
                    <a:pt x="931321" y="119733"/>
                  </a:moveTo>
                  <a:lnTo>
                    <a:pt x="35920" y="119733"/>
                  </a:lnTo>
                  <a:cubicBezTo>
                    <a:pt x="19042" y="119733"/>
                    <a:pt x="5410" y="106100"/>
                    <a:pt x="5410" y="89223"/>
                  </a:cubicBezTo>
                  <a:lnTo>
                    <a:pt x="5410" y="35920"/>
                  </a:lnTo>
                  <a:cubicBezTo>
                    <a:pt x="5410" y="19042"/>
                    <a:pt x="19042" y="5410"/>
                    <a:pt x="35920" y="5410"/>
                  </a:cubicBezTo>
                  <a:lnTo>
                    <a:pt x="931393" y="5410"/>
                  </a:lnTo>
                  <a:cubicBezTo>
                    <a:pt x="948271" y="5410"/>
                    <a:pt x="961903" y="19042"/>
                    <a:pt x="961903" y="35920"/>
                  </a:cubicBezTo>
                  <a:lnTo>
                    <a:pt x="961903" y="89223"/>
                  </a:lnTo>
                  <a:cubicBezTo>
                    <a:pt x="961832" y="106100"/>
                    <a:pt x="948199" y="119733"/>
                    <a:pt x="931321" y="11973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13130E2A-B13A-47A1-8C3A-85DAD667F3E3}"/>
                </a:ext>
              </a:extLst>
            </p:cNvPr>
            <p:cNvSpPr/>
            <p:nvPr/>
          </p:nvSpPr>
          <p:spPr>
            <a:xfrm>
              <a:off x="2337132" y="7705715"/>
              <a:ext cx="2027119" cy="729579"/>
            </a:xfrm>
            <a:custGeom>
              <a:avLst/>
              <a:gdLst>
                <a:gd name="connsiteX0" fmla="*/ 3129272 w 3166433"/>
                <a:gd name="connsiteY0" fmla="*/ 1139252 h 1139627"/>
                <a:gd name="connsiteX1" fmla="*/ 44199 w 3166433"/>
                <a:gd name="connsiteY1" fmla="*/ 1139252 h 1139627"/>
                <a:gd name="connsiteX2" fmla="*/ 4096 w 3166433"/>
                <a:gd name="connsiteY2" fmla="*/ 1099149 h 1139627"/>
                <a:gd name="connsiteX3" fmla="*/ 4096 w 3166433"/>
                <a:gd name="connsiteY3" fmla="*/ 154484 h 1139627"/>
                <a:gd name="connsiteX4" fmla="*/ 154484 w 3166433"/>
                <a:gd name="connsiteY4" fmla="*/ 4096 h 1139627"/>
                <a:gd name="connsiteX5" fmla="*/ 3019060 w 3166433"/>
                <a:gd name="connsiteY5" fmla="*/ 4096 h 1139627"/>
                <a:gd name="connsiteX6" fmla="*/ 3169448 w 3166433"/>
                <a:gd name="connsiteY6" fmla="*/ 154484 h 1139627"/>
                <a:gd name="connsiteX7" fmla="*/ 3169448 w 3166433"/>
                <a:gd name="connsiteY7" fmla="*/ 1099149 h 1139627"/>
                <a:gd name="connsiteX8" fmla="*/ 3129272 w 3166433"/>
                <a:gd name="connsiteY8" fmla="*/ 1139252 h 1139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66433" h="1139627">
                  <a:moveTo>
                    <a:pt x="3129272" y="1139252"/>
                  </a:moveTo>
                  <a:lnTo>
                    <a:pt x="44199" y="1139252"/>
                  </a:lnTo>
                  <a:cubicBezTo>
                    <a:pt x="22056" y="1139252"/>
                    <a:pt x="4096" y="1121292"/>
                    <a:pt x="4096" y="1099149"/>
                  </a:cubicBezTo>
                  <a:lnTo>
                    <a:pt x="4096" y="154484"/>
                  </a:lnTo>
                  <a:cubicBezTo>
                    <a:pt x="4096" y="71464"/>
                    <a:pt x="71392" y="4096"/>
                    <a:pt x="154484" y="4096"/>
                  </a:cubicBezTo>
                  <a:lnTo>
                    <a:pt x="3019060" y="4096"/>
                  </a:lnTo>
                  <a:cubicBezTo>
                    <a:pt x="3102080" y="4096"/>
                    <a:pt x="3169448" y="71392"/>
                    <a:pt x="3169448" y="154484"/>
                  </a:cubicBezTo>
                  <a:lnTo>
                    <a:pt x="3169448" y="1099149"/>
                  </a:lnTo>
                  <a:cubicBezTo>
                    <a:pt x="3169376" y="1121292"/>
                    <a:pt x="3151416" y="1139252"/>
                    <a:pt x="3129272" y="1139252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3501C5DE-DC5D-437A-B3E2-1A34B8BB8208}"/>
                </a:ext>
              </a:extLst>
            </p:cNvPr>
            <p:cNvSpPr/>
            <p:nvPr/>
          </p:nvSpPr>
          <p:spPr>
            <a:xfrm>
              <a:off x="2337179" y="7705715"/>
              <a:ext cx="1782387" cy="729579"/>
            </a:xfrm>
            <a:custGeom>
              <a:avLst/>
              <a:gdLst>
                <a:gd name="connsiteX0" fmla="*/ 2782912 w 2784153"/>
                <a:gd name="connsiteY0" fmla="*/ 1085733 h 1139627"/>
                <a:gd name="connsiteX1" fmla="*/ 2782912 w 2784153"/>
                <a:gd name="connsiteY1" fmla="*/ 204469 h 1139627"/>
                <a:gd name="connsiteX2" fmla="*/ 2582539 w 2784153"/>
                <a:gd name="connsiteY2" fmla="*/ 4096 h 1139627"/>
                <a:gd name="connsiteX3" fmla="*/ 204469 w 2784153"/>
                <a:gd name="connsiteY3" fmla="*/ 4096 h 1139627"/>
                <a:gd name="connsiteX4" fmla="*/ 4096 w 2784153"/>
                <a:gd name="connsiteY4" fmla="*/ 204469 h 1139627"/>
                <a:gd name="connsiteX5" fmla="*/ 4096 w 2784153"/>
                <a:gd name="connsiteY5" fmla="*/ 1085733 h 1139627"/>
                <a:gd name="connsiteX6" fmla="*/ 57543 w 2784153"/>
                <a:gd name="connsiteY6" fmla="*/ 1139180 h 1139627"/>
                <a:gd name="connsiteX7" fmla="*/ 2729537 w 2784153"/>
                <a:gd name="connsiteY7" fmla="*/ 1139180 h 1139627"/>
                <a:gd name="connsiteX8" fmla="*/ 2782912 w 2784153"/>
                <a:gd name="connsiteY8" fmla="*/ 1085733 h 1139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4153" h="1139627">
                  <a:moveTo>
                    <a:pt x="2782912" y="1085733"/>
                  </a:moveTo>
                  <a:lnTo>
                    <a:pt x="2782912" y="204469"/>
                  </a:lnTo>
                  <a:cubicBezTo>
                    <a:pt x="2782912" y="93824"/>
                    <a:pt x="2693185" y="4096"/>
                    <a:pt x="2582539" y="4096"/>
                  </a:cubicBezTo>
                  <a:lnTo>
                    <a:pt x="204469" y="4096"/>
                  </a:lnTo>
                  <a:cubicBezTo>
                    <a:pt x="93824" y="4096"/>
                    <a:pt x="4096" y="93824"/>
                    <a:pt x="4096" y="204469"/>
                  </a:cubicBezTo>
                  <a:lnTo>
                    <a:pt x="4096" y="1085733"/>
                  </a:lnTo>
                  <a:cubicBezTo>
                    <a:pt x="4096" y="1115233"/>
                    <a:pt x="28043" y="1139180"/>
                    <a:pt x="57543" y="1139180"/>
                  </a:cubicBezTo>
                  <a:lnTo>
                    <a:pt x="2729537" y="1139180"/>
                  </a:lnTo>
                  <a:cubicBezTo>
                    <a:pt x="2758966" y="1139252"/>
                    <a:pt x="2782912" y="1115306"/>
                    <a:pt x="2782912" y="1085733"/>
                  </a:cubicBezTo>
                  <a:close/>
                </a:path>
              </a:pathLst>
            </a:custGeom>
            <a:solidFill>
              <a:schemeClr val="accent5"/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2D68B94A-240B-4C7F-ADD6-4B2E1427BE81}"/>
                </a:ext>
              </a:extLst>
            </p:cNvPr>
            <p:cNvSpPr/>
            <p:nvPr/>
          </p:nvSpPr>
          <p:spPr>
            <a:xfrm>
              <a:off x="2337086" y="7705715"/>
              <a:ext cx="364789" cy="729579"/>
            </a:xfrm>
            <a:custGeom>
              <a:avLst/>
              <a:gdLst>
                <a:gd name="connsiteX0" fmla="*/ 424677 w 569813"/>
                <a:gd name="connsiteY0" fmla="*/ 1085733 h 1139627"/>
                <a:gd name="connsiteX1" fmla="*/ 424677 w 569813"/>
                <a:gd name="connsiteY1" fmla="*/ 204469 h 1139627"/>
                <a:gd name="connsiteX2" fmla="*/ 572900 w 569813"/>
                <a:gd name="connsiteY2" fmla="*/ 4096 h 1139627"/>
                <a:gd name="connsiteX3" fmla="*/ 152320 w 569813"/>
                <a:gd name="connsiteY3" fmla="*/ 4096 h 1139627"/>
                <a:gd name="connsiteX4" fmla="*/ 4096 w 569813"/>
                <a:gd name="connsiteY4" fmla="*/ 204469 h 1139627"/>
                <a:gd name="connsiteX5" fmla="*/ 4096 w 569813"/>
                <a:gd name="connsiteY5" fmla="*/ 1085733 h 1139627"/>
                <a:gd name="connsiteX6" fmla="*/ 43623 w 569813"/>
                <a:gd name="connsiteY6" fmla="*/ 1139180 h 1139627"/>
                <a:gd name="connsiteX7" fmla="*/ 464203 w 569813"/>
                <a:gd name="connsiteY7" fmla="*/ 1139180 h 1139627"/>
                <a:gd name="connsiteX8" fmla="*/ 424677 w 569813"/>
                <a:gd name="connsiteY8" fmla="*/ 1085733 h 1139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9813" h="1139627">
                  <a:moveTo>
                    <a:pt x="424677" y="1085733"/>
                  </a:moveTo>
                  <a:lnTo>
                    <a:pt x="424677" y="204469"/>
                  </a:lnTo>
                  <a:cubicBezTo>
                    <a:pt x="424677" y="93824"/>
                    <a:pt x="491034" y="4096"/>
                    <a:pt x="572900" y="4096"/>
                  </a:cubicBezTo>
                  <a:lnTo>
                    <a:pt x="152320" y="4096"/>
                  </a:lnTo>
                  <a:cubicBezTo>
                    <a:pt x="70454" y="4096"/>
                    <a:pt x="4096" y="93824"/>
                    <a:pt x="4096" y="204469"/>
                  </a:cubicBezTo>
                  <a:lnTo>
                    <a:pt x="4096" y="1085733"/>
                  </a:lnTo>
                  <a:cubicBezTo>
                    <a:pt x="4096" y="1115233"/>
                    <a:pt x="21768" y="1139180"/>
                    <a:pt x="43623" y="1139180"/>
                  </a:cubicBezTo>
                  <a:lnTo>
                    <a:pt x="464203" y="1139180"/>
                  </a:lnTo>
                  <a:cubicBezTo>
                    <a:pt x="442420" y="1139252"/>
                    <a:pt x="424677" y="1115306"/>
                    <a:pt x="424677" y="1085733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4ADE61BC-7654-4645-AFE2-4DFA1C40992C}"/>
                </a:ext>
              </a:extLst>
            </p:cNvPr>
            <p:cNvSpPr/>
            <p:nvPr/>
          </p:nvSpPr>
          <p:spPr>
            <a:xfrm>
              <a:off x="2412953" y="7781721"/>
              <a:ext cx="50793" cy="567963"/>
            </a:xfrm>
            <a:custGeom>
              <a:avLst/>
              <a:gdLst>
                <a:gd name="connsiteX0" fmla="*/ 67713 w 79341"/>
                <a:gd name="connsiteY0" fmla="*/ 889543 h 887178"/>
                <a:gd name="connsiteX1" fmla="*/ 18378 w 79341"/>
                <a:gd name="connsiteY1" fmla="*/ 889543 h 887178"/>
                <a:gd name="connsiteX2" fmla="*/ 4096 w 79341"/>
                <a:gd name="connsiteY2" fmla="*/ 875261 h 887178"/>
                <a:gd name="connsiteX3" fmla="*/ 4096 w 79341"/>
                <a:gd name="connsiteY3" fmla="*/ 18377 h 887178"/>
                <a:gd name="connsiteX4" fmla="*/ 18378 w 79341"/>
                <a:gd name="connsiteY4" fmla="*/ 4096 h 887178"/>
                <a:gd name="connsiteX5" fmla="*/ 67713 w 79341"/>
                <a:gd name="connsiteY5" fmla="*/ 4096 h 887178"/>
                <a:gd name="connsiteX6" fmla="*/ 81995 w 79341"/>
                <a:gd name="connsiteY6" fmla="*/ 18377 h 887178"/>
                <a:gd name="connsiteX7" fmla="*/ 81995 w 79341"/>
                <a:gd name="connsiteY7" fmla="*/ 875261 h 887178"/>
                <a:gd name="connsiteX8" fmla="*/ 67713 w 79341"/>
                <a:gd name="connsiteY8" fmla="*/ 889543 h 8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341" h="887178">
                  <a:moveTo>
                    <a:pt x="67713" y="889543"/>
                  </a:moveTo>
                  <a:lnTo>
                    <a:pt x="18378" y="889543"/>
                  </a:lnTo>
                  <a:cubicBezTo>
                    <a:pt x="10443" y="889543"/>
                    <a:pt x="4096" y="883124"/>
                    <a:pt x="4096" y="875261"/>
                  </a:cubicBezTo>
                  <a:lnTo>
                    <a:pt x="4096" y="18377"/>
                  </a:lnTo>
                  <a:cubicBezTo>
                    <a:pt x="4096" y="10443"/>
                    <a:pt x="10516" y="4096"/>
                    <a:pt x="18378" y="4096"/>
                  </a:cubicBezTo>
                  <a:lnTo>
                    <a:pt x="67713" y="4096"/>
                  </a:lnTo>
                  <a:cubicBezTo>
                    <a:pt x="75647" y="4096"/>
                    <a:pt x="81995" y="10515"/>
                    <a:pt x="81995" y="18377"/>
                  </a:cubicBezTo>
                  <a:lnTo>
                    <a:pt x="81995" y="875261"/>
                  </a:lnTo>
                  <a:cubicBezTo>
                    <a:pt x="81995" y="883195"/>
                    <a:pt x="75647" y="889543"/>
                    <a:pt x="67713" y="889543"/>
                  </a:cubicBezTo>
                  <a:close/>
                </a:path>
              </a:pathLst>
            </a:custGeom>
            <a:solidFill>
              <a:srgbClr val="FCC579"/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201F0E54-CEC7-4BAC-BC48-54E06807D3A8}"/>
                </a:ext>
              </a:extLst>
            </p:cNvPr>
            <p:cNvSpPr/>
            <p:nvPr/>
          </p:nvSpPr>
          <p:spPr>
            <a:xfrm>
              <a:off x="2534626" y="7781721"/>
              <a:ext cx="50793" cy="567963"/>
            </a:xfrm>
            <a:custGeom>
              <a:avLst/>
              <a:gdLst>
                <a:gd name="connsiteX0" fmla="*/ 67713 w 79341"/>
                <a:gd name="connsiteY0" fmla="*/ 889543 h 887178"/>
                <a:gd name="connsiteX1" fmla="*/ 18377 w 79341"/>
                <a:gd name="connsiteY1" fmla="*/ 889543 h 887178"/>
                <a:gd name="connsiteX2" fmla="*/ 4096 w 79341"/>
                <a:gd name="connsiteY2" fmla="*/ 875261 h 887178"/>
                <a:gd name="connsiteX3" fmla="*/ 4096 w 79341"/>
                <a:gd name="connsiteY3" fmla="*/ 18377 h 887178"/>
                <a:gd name="connsiteX4" fmla="*/ 18377 w 79341"/>
                <a:gd name="connsiteY4" fmla="*/ 4096 h 887178"/>
                <a:gd name="connsiteX5" fmla="*/ 67713 w 79341"/>
                <a:gd name="connsiteY5" fmla="*/ 4096 h 887178"/>
                <a:gd name="connsiteX6" fmla="*/ 81995 w 79341"/>
                <a:gd name="connsiteY6" fmla="*/ 18377 h 887178"/>
                <a:gd name="connsiteX7" fmla="*/ 81995 w 79341"/>
                <a:gd name="connsiteY7" fmla="*/ 875261 h 887178"/>
                <a:gd name="connsiteX8" fmla="*/ 67713 w 79341"/>
                <a:gd name="connsiteY8" fmla="*/ 889543 h 8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341" h="887178">
                  <a:moveTo>
                    <a:pt x="67713" y="889543"/>
                  </a:moveTo>
                  <a:lnTo>
                    <a:pt x="18377" y="889543"/>
                  </a:lnTo>
                  <a:cubicBezTo>
                    <a:pt x="10443" y="889543"/>
                    <a:pt x="4096" y="883124"/>
                    <a:pt x="4096" y="875261"/>
                  </a:cubicBezTo>
                  <a:lnTo>
                    <a:pt x="4096" y="18377"/>
                  </a:lnTo>
                  <a:cubicBezTo>
                    <a:pt x="4096" y="10443"/>
                    <a:pt x="10515" y="4096"/>
                    <a:pt x="18377" y="4096"/>
                  </a:cubicBezTo>
                  <a:lnTo>
                    <a:pt x="67713" y="4096"/>
                  </a:lnTo>
                  <a:cubicBezTo>
                    <a:pt x="75647" y="4096"/>
                    <a:pt x="81995" y="10515"/>
                    <a:pt x="81995" y="18377"/>
                  </a:cubicBezTo>
                  <a:lnTo>
                    <a:pt x="81995" y="875261"/>
                  </a:lnTo>
                  <a:cubicBezTo>
                    <a:pt x="81995" y="883195"/>
                    <a:pt x="75575" y="889543"/>
                    <a:pt x="67713" y="889543"/>
                  </a:cubicBezTo>
                  <a:close/>
                </a:path>
              </a:pathLst>
            </a:custGeom>
            <a:solidFill>
              <a:srgbClr val="FCC579"/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D9FE8F13-51A4-4EFA-82D8-339E351B3412}"/>
                </a:ext>
              </a:extLst>
            </p:cNvPr>
            <p:cNvSpPr/>
            <p:nvPr/>
          </p:nvSpPr>
          <p:spPr>
            <a:xfrm>
              <a:off x="2656254" y="7781721"/>
              <a:ext cx="50793" cy="567963"/>
            </a:xfrm>
            <a:custGeom>
              <a:avLst/>
              <a:gdLst>
                <a:gd name="connsiteX0" fmla="*/ 67713 w 79341"/>
                <a:gd name="connsiteY0" fmla="*/ 889543 h 887178"/>
                <a:gd name="connsiteX1" fmla="*/ 18377 w 79341"/>
                <a:gd name="connsiteY1" fmla="*/ 889543 h 887178"/>
                <a:gd name="connsiteX2" fmla="*/ 4096 w 79341"/>
                <a:gd name="connsiteY2" fmla="*/ 875261 h 887178"/>
                <a:gd name="connsiteX3" fmla="*/ 4096 w 79341"/>
                <a:gd name="connsiteY3" fmla="*/ 18377 h 887178"/>
                <a:gd name="connsiteX4" fmla="*/ 18377 w 79341"/>
                <a:gd name="connsiteY4" fmla="*/ 4096 h 887178"/>
                <a:gd name="connsiteX5" fmla="*/ 67713 w 79341"/>
                <a:gd name="connsiteY5" fmla="*/ 4096 h 887178"/>
                <a:gd name="connsiteX6" fmla="*/ 81995 w 79341"/>
                <a:gd name="connsiteY6" fmla="*/ 18377 h 887178"/>
                <a:gd name="connsiteX7" fmla="*/ 81995 w 79341"/>
                <a:gd name="connsiteY7" fmla="*/ 875261 h 887178"/>
                <a:gd name="connsiteX8" fmla="*/ 67713 w 79341"/>
                <a:gd name="connsiteY8" fmla="*/ 889543 h 8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341" h="887178">
                  <a:moveTo>
                    <a:pt x="67713" y="889543"/>
                  </a:moveTo>
                  <a:lnTo>
                    <a:pt x="18377" y="889543"/>
                  </a:lnTo>
                  <a:cubicBezTo>
                    <a:pt x="10443" y="889543"/>
                    <a:pt x="4096" y="883124"/>
                    <a:pt x="4096" y="875261"/>
                  </a:cubicBezTo>
                  <a:lnTo>
                    <a:pt x="4096" y="18377"/>
                  </a:lnTo>
                  <a:cubicBezTo>
                    <a:pt x="4096" y="10443"/>
                    <a:pt x="10515" y="4096"/>
                    <a:pt x="18377" y="4096"/>
                  </a:cubicBezTo>
                  <a:lnTo>
                    <a:pt x="67713" y="4096"/>
                  </a:lnTo>
                  <a:cubicBezTo>
                    <a:pt x="75647" y="4096"/>
                    <a:pt x="81995" y="10515"/>
                    <a:pt x="81995" y="18377"/>
                  </a:cubicBezTo>
                  <a:lnTo>
                    <a:pt x="81995" y="875261"/>
                  </a:lnTo>
                  <a:cubicBezTo>
                    <a:pt x="82067" y="883195"/>
                    <a:pt x="75647" y="889543"/>
                    <a:pt x="67713" y="889543"/>
                  </a:cubicBezTo>
                  <a:close/>
                </a:path>
              </a:pathLst>
            </a:custGeom>
            <a:solidFill>
              <a:srgbClr val="FFD799"/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F13C1BF8-7518-4464-8D80-61010B43AEBF}"/>
                </a:ext>
              </a:extLst>
            </p:cNvPr>
            <p:cNvSpPr/>
            <p:nvPr/>
          </p:nvSpPr>
          <p:spPr>
            <a:xfrm>
              <a:off x="2777927" y="7781721"/>
              <a:ext cx="50793" cy="567963"/>
            </a:xfrm>
            <a:custGeom>
              <a:avLst/>
              <a:gdLst>
                <a:gd name="connsiteX0" fmla="*/ 67713 w 79341"/>
                <a:gd name="connsiteY0" fmla="*/ 889543 h 887178"/>
                <a:gd name="connsiteX1" fmla="*/ 18377 w 79341"/>
                <a:gd name="connsiteY1" fmla="*/ 889543 h 887178"/>
                <a:gd name="connsiteX2" fmla="*/ 4096 w 79341"/>
                <a:gd name="connsiteY2" fmla="*/ 875261 h 887178"/>
                <a:gd name="connsiteX3" fmla="*/ 4096 w 79341"/>
                <a:gd name="connsiteY3" fmla="*/ 18377 h 887178"/>
                <a:gd name="connsiteX4" fmla="*/ 18377 w 79341"/>
                <a:gd name="connsiteY4" fmla="*/ 4096 h 887178"/>
                <a:gd name="connsiteX5" fmla="*/ 67713 w 79341"/>
                <a:gd name="connsiteY5" fmla="*/ 4096 h 887178"/>
                <a:gd name="connsiteX6" fmla="*/ 81995 w 79341"/>
                <a:gd name="connsiteY6" fmla="*/ 18377 h 887178"/>
                <a:gd name="connsiteX7" fmla="*/ 81995 w 79341"/>
                <a:gd name="connsiteY7" fmla="*/ 875261 h 887178"/>
                <a:gd name="connsiteX8" fmla="*/ 67713 w 79341"/>
                <a:gd name="connsiteY8" fmla="*/ 889543 h 8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341" h="887178">
                  <a:moveTo>
                    <a:pt x="67713" y="889543"/>
                  </a:moveTo>
                  <a:lnTo>
                    <a:pt x="18377" y="889543"/>
                  </a:lnTo>
                  <a:cubicBezTo>
                    <a:pt x="10443" y="889543"/>
                    <a:pt x="4096" y="883124"/>
                    <a:pt x="4096" y="875261"/>
                  </a:cubicBezTo>
                  <a:lnTo>
                    <a:pt x="4096" y="18377"/>
                  </a:lnTo>
                  <a:cubicBezTo>
                    <a:pt x="4096" y="10443"/>
                    <a:pt x="10515" y="4096"/>
                    <a:pt x="18377" y="4096"/>
                  </a:cubicBezTo>
                  <a:lnTo>
                    <a:pt x="67713" y="4096"/>
                  </a:lnTo>
                  <a:cubicBezTo>
                    <a:pt x="75647" y="4096"/>
                    <a:pt x="81995" y="10515"/>
                    <a:pt x="81995" y="18377"/>
                  </a:cubicBezTo>
                  <a:lnTo>
                    <a:pt x="81995" y="875261"/>
                  </a:lnTo>
                  <a:cubicBezTo>
                    <a:pt x="81995" y="883195"/>
                    <a:pt x="75647" y="889543"/>
                    <a:pt x="67713" y="889543"/>
                  </a:cubicBezTo>
                  <a:close/>
                </a:path>
              </a:pathLst>
            </a:custGeom>
            <a:solidFill>
              <a:srgbClr val="FFD799"/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46D9BC-B114-4BC9-BACF-058C51DF3A74}"/>
                </a:ext>
              </a:extLst>
            </p:cNvPr>
            <p:cNvSpPr/>
            <p:nvPr/>
          </p:nvSpPr>
          <p:spPr>
            <a:xfrm>
              <a:off x="2899600" y="7781721"/>
              <a:ext cx="50793" cy="567963"/>
            </a:xfrm>
            <a:custGeom>
              <a:avLst/>
              <a:gdLst>
                <a:gd name="connsiteX0" fmla="*/ 67713 w 79341"/>
                <a:gd name="connsiteY0" fmla="*/ 889543 h 887178"/>
                <a:gd name="connsiteX1" fmla="*/ 18378 w 79341"/>
                <a:gd name="connsiteY1" fmla="*/ 889543 h 887178"/>
                <a:gd name="connsiteX2" fmla="*/ 4096 w 79341"/>
                <a:gd name="connsiteY2" fmla="*/ 875261 h 887178"/>
                <a:gd name="connsiteX3" fmla="*/ 4096 w 79341"/>
                <a:gd name="connsiteY3" fmla="*/ 18377 h 887178"/>
                <a:gd name="connsiteX4" fmla="*/ 18378 w 79341"/>
                <a:gd name="connsiteY4" fmla="*/ 4096 h 887178"/>
                <a:gd name="connsiteX5" fmla="*/ 67713 w 79341"/>
                <a:gd name="connsiteY5" fmla="*/ 4096 h 887178"/>
                <a:gd name="connsiteX6" fmla="*/ 81995 w 79341"/>
                <a:gd name="connsiteY6" fmla="*/ 18377 h 887178"/>
                <a:gd name="connsiteX7" fmla="*/ 81995 w 79341"/>
                <a:gd name="connsiteY7" fmla="*/ 875261 h 887178"/>
                <a:gd name="connsiteX8" fmla="*/ 67713 w 79341"/>
                <a:gd name="connsiteY8" fmla="*/ 889543 h 8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341" h="887178">
                  <a:moveTo>
                    <a:pt x="67713" y="889543"/>
                  </a:moveTo>
                  <a:lnTo>
                    <a:pt x="18378" y="889543"/>
                  </a:lnTo>
                  <a:cubicBezTo>
                    <a:pt x="10443" y="889543"/>
                    <a:pt x="4096" y="883124"/>
                    <a:pt x="4096" y="875261"/>
                  </a:cubicBezTo>
                  <a:lnTo>
                    <a:pt x="4096" y="18377"/>
                  </a:lnTo>
                  <a:cubicBezTo>
                    <a:pt x="4096" y="10443"/>
                    <a:pt x="10516" y="4096"/>
                    <a:pt x="18378" y="4096"/>
                  </a:cubicBezTo>
                  <a:lnTo>
                    <a:pt x="67713" y="4096"/>
                  </a:lnTo>
                  <a:cubicBezTo>
                    <a:pt x="75648" y="4096"/>
                    <a:pt x="81995" y="10515"/>
                    <a:pt x="81995" y="18377"/>
                  </a:cubicBezTo>
                  <a:lnTo>
                    <a:pt x="81995" y="875261"/>
                  </a:lnTo>
                  <a:cubicBezTo>
                    <a:pt x="81995" y="883195"/>
                    <a:pt x="75575" y="889543"/>
                    <a:pt x="67713" y="889543"/>
                  </a:cubicBezTo>
                  <a:close/>
                </a:path>
              </a:pathLst>
            </a:custGeom>
            <a:solidFill>
              <a:srgbClr val="FFD799"/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E2F3FAD6-F8B3-41CF-BA3A-525112939BBE}"/>
                </a:ext>
              </a:extLst>
            </p:cNvPr>
            <p:cNvSpPr/>
            <p:nvPr/>
          </p:nvSpPr>
          <p:spPr>
            <a:xfrm>
              <a:off x="3021228" y="7781721"/>
              <a:ext cx="50793" cy="567963"/>
            </a:xfrm>
            <a:custGeom>
              <a:avLst/>
              <a:gdLst>
                <a:gd name="connsiteX0" fmla="*/ 67713 w 79341"/>
                <a:gd name="connsiteY0" fmla="*/ 889543 h 887178"/>
                <a:gd name="connsiteX1" fmla="*/ 18377 w 79341"/>
                <a:gd name="connsiteY1" fmla="*/ 889543 h 887178"/>
                <a:gd name="connsiteX2" fmla="*/ 4096 w 79341"/>
                <a:gd name="connsiteY2" fmla="*/ 875261 h 887178"/>
                <a:gd name="connsiteX3" fmla="*/ 4096 w 79341"/>
                <a:gd name="connsiteY3" fmla="*/ 18377 h 887178"/>
                <a:gd name="connsiteX4" fmla="*/ 18377 w 79341"/>
                <a:gd name="connsiteY4" fmla="*/ 4096 h 887178"/>
                <a:gd name="connsiteX5" fmla="*/ 67713 w 79341"/>
                <a:gd name="connsiteY5" fmla="*/ 4096 h 887178"/>
                <a:gd name="connsiteX6" fmla="*/ 81995 w 79341"/>
                <a:gd name="connsiteY6" fmla="*/ 18377 h 887178"/>
                <a:gd name="connsiteX7" fmla="*/ 81995 w 79341"/>
                <a:gd name="connsiteY7" fmla="*/ 875261 h 887178"/>
                <a:gd name="connsiteX8" fmla="*/ 67713 w 79341"/>
                <a:gd name="connsiteY8" fmla="*/ 889543 h 8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341" h="887178">
                  <a:moveTo>
                    <a:pt x="67713" y="889543"/>
                  </a:moveTo>
                  <a:lnTo>
                    <a:pt x="18377" y="889543"/>
                  </a:lnTo>
                  <a:cubicBezTo>
                    <a:pt x="10443" y="889543"/>
                    <a:pt x="4096" y="883124"/>
                    <a:pt x="4096" y="875261"/>
                  </a:cubicBezTo>
                  <a:lnTo>
                    <a:pt x="4096" y="18377"/>
                  </a:lnTo>
                  <a:cubicBezTo>
                    <a:pt x="4096" y="10443"/>
                    <a:pt x="10515" y="4096"/>
                    <a:pt x="18377" y="4096"/>
                  </a:cubicBezTo>
                  <a:lnTo>
                    <a:pt x="67713" y="4096"/>
                  </a:lnTo>
                  <a:cubicBezTo>
                    <a:pt x="75647" y="4096"/>
                    <a:pt x="81995" y="10515"/>
                    <a:pt x="81995" y="18377"/>
                  </a:cubicBezTo>
                  <a:lnTo>
                    <a:pt x="81995" y="875261"/>
                  </a:lnTo>
                  <a:cubicBezTo>
                    <a:pt x="82067" y="883195"/>
                    <a:pt x="75647" y="889543"/>
                    <a:pt x="67713" y="889543"/>
                  </a:cubicBezTo>
                  <a:close/>
                </a:path>
              </a:pathLst>
            </a:custGeom>
            <a:solidFill>
              <a:srgbClr val="FFD799"/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772D201-1E8F-4094-94EC-A092183C9B5B}"/>
                </a:ext>
              </a:extLst>
            </p:cNvPr>
            <p:cNvSpPr/>
            <p:nvPr/>
          </p:nvSpPr>
          <p:spPr>
            <a:xfrm>
              <a:off x="3142901" y="7781721"/>
              <a:ext cx="50793" cy="567963"/>
            </a:xfrm>
            <a:custGeom>
              <a:avLst/>
              <a:gdLst>
                <a:gd name="connsiteX0" fmla="*/ 67713 w 79341"/>
                <a:gd name="connsiteY0" fmla="*/ 889543 h 887178"/>
                <a:gd name="connsiteX1" fmla="*/ 18378 w 79341"/>
                <a:gd name="connsiteY1" fmla="*/ 889543 h 887178"/>
                <a:gd name="connsiteX2" fmla="*/ 4096 w 79341"/>
                <a:gd name="connsiteY2" fmla="*/ 875261 h 887178"/>
                <a:gd name="connsiteX3" fmla="*/ 4096 w 79341"/>
                <a:gd name="connsiteY3" fmla="*/ 18377 h 887178"/>
                <a:gd name="connsiteX4" fmla="*/ 18378 w 79341"/>
                <a:gd name="connsiteY4" fmla="*/ 4096 h 887178"/>
                <a:gd name="connsiteX5" fmla="*/ 67713 w 79341"/>
                <a:gd name="connsiteY5" fmla="*/ 4096 h 887178"/>
                <a:gd name="connsiteX6" fmla="*/ 81995 w 79341"/>
                <a:gd name="connsiteY6" fmla="*/ 18377 h 887178"/>
                <a:gd name="connsiteX7" fmla="*/ 81995 w 79341"/>
                <a:gd name="connsiteY7" fmla="*/ 875261 h 887178"/>
                <a:gd name="connsiteX8" fmla="*/ 67713 w 79341"/>
                <a:gd name="connsiteY8" fmla="*/ 889543 h 8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341" h="887178">
                  <a:moveTo>
                    <a:pt x="67713" y="889543"/>
                  </a:moveTo>
                  <a:lnTo>
                    <a:pt x="18378" y="889543"/>
                  </a:lnTo>
                  <a:cubicBezTo>
                    <a:pt x="10443" y="889543"/>
                    <a:pt x="4096" y="883124"/>
                    <a:pt x="4096" y="875261"/>
                  </a:cubicBezTo>
                  <a:lnTo>
                    <a:pt x="4096" y="18377"/>
                  </a:lnTo>
                  <a:cubicBezTo>
                    <a:pt x="4096" y="10443"/>
                    <a:pt x="10516" y="4096"/>
                    <a:pt x="18378" y="4096"/>
                  </a:cubicBezTo>
                  <a:lnTo>
                    <a:pt x="67713" y="4096"/>
                  </a:lnTo>
                  <a:cubicBezTo>
                    <a:pt x="75648" y="4096"/>
                    <a:pt x="81995" y="10515"/>
                    <a:pt x="81995" y="18377"/>
                  </a:cubicBezTo>
                  <a:lnTo>
                    <a:pt x="81995" y="875261"/>
                  </a:lnTo>
                  <a:cubicBezTo>
                    <a:pt x="81995" y="883195"/>
                    <a:pt x="75575" y="889543"/>
                    <a:pt x="67713" y="889543"/>
                  </a:cubicBezTo>
                  <a:close/>
                </a:path>
              </a:pathLst>
            </a:custGeom>
            <a:solidFill>
              <a:srgbClr val="FFD799"/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39750A9-0CCA-4D81-A6C0-E279F6E5AC28}"/>
                </a:ext>
              </a:extLst>
            </p:cNvPr>
            <p:cNvSpPr/>
            <p:nvPr/>
          </p:nvSpPr>
          <p:spPr>
            <a:xfrm>
              <a:off x="3264574" y="7781721"/>
              <a:ext cx="50793" cy="567963"/>
            </a:xfrm>
            <a:custGeom>
              <a:avLst/>
              <a:gdLst>
                <a:gd name="connsiteX0" fmla="*/ 67713 w 79341"/>
                <a:gd name="connsiteY0" fmla="*/ 889543 h 887178"/>
                <a:gd name="connsiteX1" fmla="*/ 18378 w 79341"/>
                <a:gd name="connsiteY1" fmla="*/ 889543 h 887178"/>
                <a:gd name="connsiteX2" fmla="*/ 4096 w 79341"/>
                <a:gd name="connsiteY2" fmla="*/ 875261 h 887178"/>
                <a:gd name="connsiteX3" fmla="*/ 4096 w 79341"/>
                <a:gd name="connsiteY3" fmla="*/ 18377 h 887178"/>
                <a:gd name="connsiteX4" fmla="*/ 18378 w 79341"/>
                <a:gd name="connsiteY4" fmla="*/ 4096 h 887178"/>
                <a:gd name="connsiteX5" fmla="*/ 67713 w 79341"/>
                <a:gd name="connsiteY5" fmla="*/ 4096 h 887178"/>
                <a:gd name="connsiteX6" fmla="*/ 81995 w 79341"/>
                <a:gd name="connsiteY6" fmla="*/ 18377 h 887178"/>
                <a:gd name="connsiteX7" fmla="*/ 81995 w 79341"/>
                <a:gd name="connsiteY7" fmla="*/ 875261 h 887178"/>
                <a:gd name="connsiteX8" fmla="*/ 67713 w 79341"/>
                <a:gd name="connsiteY8" fmla="*/ 889543 h 8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341" h="887178">
                  <a:moveTo>
                    <a:pt x="67713" y="889543"/>
                  </a:moveTo>
                  <a:lnTo>
                    <a:pt x="18378" y="889543"/>
                  </a:lnTo>
                  <a:cubicBezTo>
                    <a:pt x="10443" y="889543"/>
                    <a:pt x="4096" y="883124"/>
                    <a:pt x="4096" y="875261"/>
                  </a:cubicBezTo>
                  <a:lnTo>
                    <a:pt x="4096" y="18377"/>
                  </a:lnTo>
                  <a:cubicBezTo>
                    <a:pt x="4096" y="10443"/>
                    <a:pt x="10516" y="4096"/>
                    <a:pt x="18378" y="4096"/>
                  </a:cubicBezTo>
                  <a:lnTo>
                    <a:pt x="67713" y="4096"/>
                  </a:lnTo>
                  <a:cubicBezTo>
                    <a:pt x="75648" y="4096"/>
                    <a:pt x="81995" y="10515"/>
                    <a:pt x="81995" y="18377"/>
                  </a:cubicBezTo>
                  <a:lnTo>
                    <a:pt x="81995" y="875261"/>
                  </a:lnTo>
                  <a:cubicBezTo>
                    <a:pt x="81995" y="883195"/>
                    <a:pt x="75575" y="889543"/>
                    <a:pt x="67713" y="889543"/>
                  </a:cubicBezTo>
                  <a:close/>
                </a:path>
              </a:pathLst>
            </a:custGeom>
            <a:solidFill>
              <a:srgbClr val="FFD799"/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ACC2165-C442-451E-8349-A153D6148715}"/>
                </a:ext>
              </a:extLst>
            </p:cNvPr>
            <p:cNvSpPr/>
            <p:nvPr/>
          </p:nvSpPr>
          <p:spPr>
            <a:xfrm>
              <a:off x="3386201" y="7781721"/>
              <a:ext cx="50793" cy="567963"/>
            </a:xfrm>
            <a:custGeom>
              <a:avLst/>
              <a:gdLst>
                <a:gd name="connsiteX0" fmla="*/ 67713 w 79341"/>
                <a:gd name="connsiteY0" fmla="*/ 889543 h 887178"/>
                <a:gd name="connsiteX1" fmla="*/ 18378 w 79341"/>
                <a:gd name="connsiteY1" fmla="*/ 889543 h 887178"/>
                <a:gd name="connsiteX2" fmla="*/ 4096 w 79341"/>
                <a:gd name="connsiteY2" fmla="*/ 875261 h 887178"/>
                <a:gd name="connsiteX3" fmla="*/ 4096 w 79341"/>
                <a:gd name="connsiteY3" fmla="*/ 18377 h 887178"/>
                <a:gd name="connsiteX4" fmla="*/ 18378 w 79341"/>
                <a:gd name="connsiteY4" fmla="*/ 4096 h 887178"/>
                <a:gd name="connsiteX5" fmla="*/ 67713 w 79341"/>
                <a:gd name="connsiteY5" fmla="*/ 4096 h 887178"/>
                <a:gd name="connsiteX6" fmla="*/ 81995 w 79341"/>
                <a:gd name="connsiteY6" fmla="*/ 18377 h 887178"/>
                <a:gd name="connsiteX7" fmla="*/ 81995 w 79341"/>
                <a:gd name="connsiteY7" fmla="*/ 875261 h 887178"/>
                <a:gd name="connsiteX8" fmla="*/ 67713 w 79341"/>
                <a:gd name="connsiteY8" fmla="*/ 889543 h 8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341" h="887178">
                  <a:moveTo>
                    <a:pt x="67713" y="889543"/>
                  </a:moveTo>
                  <a:lnTo>
                    <a:pt x="18378" y="889543"/>
                  </a:lnTo>
                  <a:cubicBezTo>
                    <a:pt x="10443" y="889543"/>
                    <a:pt x="4096" y="883124"/>
                    <a:pt x="4096" y="875261"/>
                  </a:cubicBezTo>
                  <a:lnTo>
                    <a:pt x="4096" y="18377"/>
                  </a:lnTo>
                  <a:cubicBezTo>
                    <a:pt x="4096" y="10443"/>
                    <a:pt x="10516" y="4096"/>
                    <a:pt x="18378" y="4096"/>
                  </a:cubicBezTo>
                  <a:lnTo>
                    <a:pt x="67713" y="4096"/>
                  </a:lnTo>
                  <a:cubicBezTo>
                    <a:pt x="75648" y="4096"/>
                    <a:pt x="81995" y="10515"/>
                    <a:pt x="81995" y="18377"/>
                  </a:cubicBezTo>
                  <a:lnTo>
                    <a:pt x="81995" y="875261"/>
                  </a:lnTo>
                  <a:cubicBezTo>
                    <a:pt x="82067" y="883195"/>
                    <a:pt x="75648" y="889543"/>
                    <a:pt x="67713" y="889543"/>
                  </a:cubicBezTo>
                  <a:close/>
                </a:path>
              </a:pathLst>
            </a:custGeom>
            <a:solidFill>
              <a:srgbClr val="FFD799"/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B673DCD6-2D70-4E86-A7A6-2306F67A92A0}"/>
                </a:ext>
              </a:extLst>
            </p:cNvPr>
            <p:cNvSpPr/>
            <p:nvPr/>
          </p:nvSpPr>
          <p:spPr>
            <a:xfrm>
              <a:off x="3507875" y="7781721"/>
              <a:ext cx="50793" cy="567963"/>
            </a:xfrm>
            <a:custGeom>
              <a:avLst/>
              <a:gdLst>
                <a:gd name="connsiteX0" fmla="*/ 67713 w 79341"/>
                <a:gd name="connsiteY0" fmla="*/ 889543 h 887178"/>
                <a:gd name="connsiteX1" fmla="*/ 18378 w 79341"/>
                <a:gd name="connsiteY1" fmla="*/ 889543 h 887178"/>
                <a:gd name="connsiteX2" fmla="*/ 4096 w 79341"/>
                <a:gd name="connsiteY2" fmla="*/ 875261 h 887178"/>
                <a:gd name="connsiteX3" fmla="*/ 4096 w 79341"/>
                <a:gd name="connsiteY3" fmla="*/ 18377 h 887178"/>
                <a:gd name="connsiteX4" fmla="*/ 18378 w 79341"/>
                <a:gd name="connsiteY4" fmla="*/ 4096 h 887178"/>
                <a:gd name="connsiteX5" fmla="*/ 67713 w 79341"/>
                <a:gd name="connsiteY5" fmla="*/ 4096 h 887178"/>
                <a:gd name="connsiteX6" fmla="*/ 81995 w 79341"/>
                <a:gd name="connsiteY6" fmla="*/ 18377 h 887178"/>
                <a:gd name="connsiteX7" fmla="*/ 81995 w 79341"/>
                <a:gd name="connsiteY7" fmla="*/ 875261 h 887178"/>
                <a:gd name="connsiteX8" fmla="*/ 67713 w 79341"/>
                <a:gd name="connsiteY8" fmla="*/ 889543 h 8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341" h="887178">
                  <a:moveTo>
                    <a:pt x="67713" y="889543"/>
                  </a:moveTo>
                  <a:lnTo>
                    <a:pt x="18378" y="889543"/>
                  </a:lnTo>
                  <a:cubicBezTo>
                    <a:pt x="10443" y="889543"/>
                    <a:pt x="4096" y="883124"/>
                    <a:pt x="4096" y="875261"/>
                  </a:cubicBezTo>
                  <a:lnTo>
                    <a:pt x="4096" y="18377"/>
                  </a:lnTo>
                  <a:cubicBezTo>
                    <a:pt x="4096" y="10443"/>
                    <a:pt x="10516" y="4096"/>
                    <a:pt x="18378" y="4096"/>
                  </a:cubicBezTo>
                  <a:lnTo>
                    <a:pt x="67713" y="4096"/>
                  </a:lnTo>
                  <a:cubicBezTo>
                    <a:pt x="75648" y="4096"/>
                    <a:pt x="81995" y="10515"/>
                    <a:pt x="81995" y="18377"/>
                  </a:cubicBezTo>
                  <a:lnTo>
                    <a:pt x="81995" y="875261"/>
                  </a:lnTo>
                  <a:cubicBezTo>
                    <a:pt x="81995" y="883195"/>
                    <a:pt x="75575" y="889543"/>
                    <a:pt x="67713" y="889543"/>
                  </a:cubicBezTo>
                  <a:close/>
                </a:path>
              </a:pathLst>
            </a:custGeom>
            <a:solidFill>
              <a:srgbClr val="FFD799"/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1B3D58A2-1344-4B4A-9F6F-24DE2A71C36E}"/>
                </a:ext>
              </a:extLst>
            </p:cNvPr>
            <p:cNvSpPr/>
            <p:nvPr/>
          </p:nvSpPr>
          <p:spPr>
            <a:xfrm>
              <a:off x="3629502" y="7781721"/>
              <a:ext cx="50793" cy="567963"/>
            </a:xfrm>
            <a:custGeom>
              <a:avLst/>
              <a:gdLst>
                <a:gd name="connsiteX0" fmla="*/ 67713 w 79341"/>
                <a:gd name="connsiteY0" fmla="*/ 889543 h 887178"/>
                <a:gd name="connsiteX1" fmla="*/ 18377 w 79341"/>
                <a:gd name="connsiteY1" fmla="*/ 889543 h 887178"/>
                <a:gd name="connsiteX2" fmla="*/ 4096 w 79341"/>
                <a:gd name="connsiteY2" fmla="*/ 875261 h 887178"/>
                <a:gd name="connsiteX3" fmla="*/ 4096 w 79341"/>
                <a:gd name="connsiteY3" fmla="*/ 18377 h 887178"/>
                <a:gd name="connsiteX4" fmla="*/ 18377 w 79341"/>
                <a:gd name="connsiteY4" fmla="*/ 4096 h 887178"/>
                <a:gd name="connsiteX5" fmla="*/ 67713 w 79341"/>
                <a:gd name="connsiteY5" fmla="*/ 4096 h 887178"/>
                <a:gd name="connsiteX6" fmla="*/ 81995 w 79341"/>
                <a:gd name="connsiteY6" fmla="*/ 18377 h 887178"/>
                <a:gd name="connsiteX7" fmla="*/ 81995 w 79341"/>
                <a:gd name="connsiteY7" fmla="*/ 875261 h 887178"/>
                <a:gd name="connsiteX8" fmla="*/ 67713 w 79341"/>
                <a:gd name="connsiteY8" fmla="*/ 889543 h 8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341" h="887178">
                  <a:moveTo>
                    <a:pt x="67713" y="889543"/>
                  </a:moveTo>
                  <a:lnTo>
                    <a:pt x="18377" y="889543"/>
                  </a:lnTo>
                  <a:cubicBezTo>
                    <a:pt x="10443" y="889543"/>
                    <a:pt x="4096" y="883124"/>
                    <a:pt x="4096" y="875261"/>
                  </a:cubicBezTo>
                  <a:lnTo>
                    <a:pt x="4096" y="18377"/>
                  </a:lnTo>
                  <a:cubicBezTo>
                    <a:pt x="4096" y="10443"/>
                    <a:pt x="10516" y="4096"/>
                    <a:pt x="18377" y="4096"/>
                  </a:cubicBezTo>
                  <a:lnTo>
                    <a:pt x="67713" y="4096"/>
                  </a:lnTo>
                  <a:cubicBezTo>
                    <a:pt x="75647" y="4096"/>
                    <a:pt x="81995" y="10515"/>
                    <a:pt x="81995" y="18377"/>
                  </a:cubicBezTo>
                  <a:lnTo>
                    <a:pt x="81995" y="875261"/>
                  </a:lnTo>
                  <a:cubicBezTo>
                    <a:pt x="82067" y="883195"/>
                    <a:pt x="75647" y="889543"/>
                    <a:pt x="67713" y="889543"/>
                  </a:cubicBezTo>
                  <a:close/>
                </a:path>
              </a:pathLst>
            </a:custGeom>
            <a:solidFill>
              <a:srgbClr val="FFD799"/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13375385-4AC5-4C9D-82AC-129DDBA70F5A}"/>
                </a:ext>
              </a:extLst>
            </p:cNvPr>
            <p:cNvSpPr/>
            <p:nvPr/>
          </p:nvSpPr>
          <p:spPr>
            <a:xfrm>
              <a:off x="3751175" y="7781721"/>
              <a:ext cx="50793" cy="567963"/>
            </a:xfrm>
            <a:custGeom>
              <a:avLst/>
              <a:gdLst>
                <a:gd name="connsiteX0" fmla="*/ 67713 w 79341"/>
                <a:gd name="connsiteY0" fmla="*/ 889543 h 887178"/>
                <a:gd name="connsiteX1" fmla="*/ 18378 w 79341"/>
                <a:gd name="connsiteY1" fmla="*/ 889543 h 887178"/>
                <a:gd name="connsiteX2" fmla="*/ 4096 w 79341"/>
                <a:gd name="connsiteY2" fmla="*/ 875261 h 887178"/>
                <a:gd name="connsiteX3" fmla="*/ 4096 w 79341"/>
                <a:gd name="connsiteY3" fmla="*/ 18377 h 887178"/>
                <a:gd name="connsiteX4" fmla="*/ 18378 w 79341"/>
                <a:gd name="connsiteY4" fmla="*/ 4096 h 887178"/>
                <a:gd name="connsiteX5" fmla="*/ 67713 w 79341"/>
                <a:gd name="connsiteY5" fmla="*/ 4096 h 887178"/>
                <a:gd name="connsiteX6" fmla="*/ 81995 w 79341"/>
                <a:gd name="connsiteY6" fmla="*/ 18377 h 887178"/>
                <a:gd name="connsiteX7" fmla="*/ 81995 w 79341"/>
                <a:gd name="connsiteY7" fmla="*/ 875261 h 887178"/>
                <a:gd name="connsiteX8" fmla="*/ 67713 w 79341"/>
                <a:gd name="connsiteY8" fmla="*/ 889543 h 8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341" h="887178">
                  <a:moveTo>
                    <a:pt x="67713" y="889543"/>
                  </a:moveTo>
                  <a:lnTo>
                    <a:pt x="18378" y="889543"/>
                  </a:lnTo>
                  <a:cubicBezTo>
                    <a:pt x="10443" y="889543"/>
                    <a:pt x="4096" y="883124"/>
                    <a:pt x="4096" y="875261"/>
                  </a:cubicBezTo>
                  <a:lnTo>
                    <a:pt x="4096" y="18377"/>
                  </a:lnTo>
                  <a:cubicBezTo>
                    <a:pt x="4096" y="10443"/>
                    <a:pt x="10516" y="4096"/>
                    <a:pt x="18378" y="4096"/>
                  </a:cubicBezTo>
                  <a:lnTo>
                    <a:pt x="67713" y="4096"/>
                  </a:lnTo>
                  <a:cubicBezTo>
                    <a:pt x="75648" y="4096"/>
                    <a:pt x="81995" y="10515"/>
                    <a:pt x="81995" y="18377"/>
                  </a:cubicBezTo>
                  <a:lnTo>
                    <a:pt x="81995" y="875261"/>
                  </a:lnTo>
                  <a:cubicBezTo>
                    <a:pt x="81995" y="883195"/>
                    <a:pt x="75648" y="889543"/>
                    <a:pt x="67713" y="889543"/>
                  </a:cubicBezTo>
                  <a:close/>
                </a:path>
              </a:pathLst>
            </a:custGeom>
            <a:solidFill>
              <a:srgbClr val="FFD799"/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421FE377-D435-46EB-905E-028F29030CAC}"/>
                </a:ext>
              </a:extLst>
            </p:cNvPr>
            <p:cNvSpPr/>
            <p:nvPr/>
          </p:nvSpPr>
          <p:spPr>
            <a:xfrm>
              <a:off x="3872848" y="7781721"/>
              <a:ext cx="50793" cy="567963"/>
            </a:xfrm>
            <a:custGeom>
              <a:avLst/>
              <a:gdLst>
                <a:gd name="connsiteX0" fmla="*/ 67713 w 79341"/>
                <a:gd name="connsiteY0" fmla="*/ 889543 h 887178"/>
                <a:gd name="connsiteX1" fmla="*/ 18377 w 79341"/>
                <a:gd name="connsiteY1" fmla="*/ 889543 h 887178"/>
                <a:gd name="connsiteX2" fmla="*/ 4096 w 79341"/>
                <a:gd name="connsiteY2" fmla="*/ 875261 h 887178"/>
                <a:gd name="connsiteX3" fmla="*/ 4096 w 79341"/>
                <a:gd name="connsiteY3" fmla="*/ 18377 h 887178"/>
                <a:gd name="connsiteX4" fmla="*/ 18377 w 79341"/>
                <a:gd name="connsiteY4" fmla="*/ 4096 h 887178"/>
                <a:gd name="connsiteX5" fmla="*/ 67713 w 79341"/>
                <a:gd name="connsiteY5" fmla="*/ 4096 h 887178"/>
                <a:gd name="connsiteX6" fmla="*/ 81995 w 79341"/>
                <a:gd name="connsiteY6" fmla="*/ 18377 h 887178"/>
                <a:gd name="connsiteX7" fmla="*/ 81995 w 79341"/>
                <a:gd name="connsiteY7" fmla="*/ 875261 h 887178"/>
                <a:gd name="connsiteX8" fmla="*/ 67713 w 79341"/>
                <a:gd name="connsiteY8" fmla="*/ 889543 h 8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341" h="887178">
                  <a:moveTo>
                    <a:pt x="67713" y="889543"/>
                  </a:moveTo>
                  <a:lnTo>
                    <a:pt x="18377" y="889543"/>
                  </a:lnTo>
                  <a:cubicBezTo>
                    <a:pt x="10443" y="889543"/>
                    <a:pt x="4096" y="883124"/>
                    <a:pt x="4096" y="875261"/>
                  </a:cubicBezTo>
                  <a:lnTo>
                    <a:pt x="4096" y="18377"/>
                  </a:lnTo>
                  <a:cubicBezTo>
                    <a:pt x="4096" y="10443"/>
                    <a:pt x="10516" y="4096"/>
                    <a:pt x="18377" y="4096"/>
                  </a:cubicBezTo>
                  <a:lnTo>
                    <a:pt x="67713" y="4096"/>
                  </a:lnTo>
                  <a:cubicBezTo>
                    <a:pt x="75647" y="4096"/>
                    <a:pt x="81995" y="10515"/>
                    <a:pt x="81995" y="18377"/>
                  </a:cubicBezTo>
                  <a:lnTo>
                    <a:pt x="81995" y="875261"/>
                  </a:lnTo>
                  <a:cubicBezTo>
                    <a:pt x="81995" y="883195"/>
                    <a:pt x="75575" y="889543"/>
                    <a:pt x="67713" y="889543"/>
                  </a:cubicBezTo>
                  <a:close/>
                </a:path>
              </a:pathLst>
            </a:custGeom>
            <a:solidFill>
              <a:srgbClr val="FFD799"/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8FD4DBD6-0455-4E82-9262-CC06D48E2567}"/>
                </a:ext>
              </a:extLst>
            </p:cNvPr>
            <p:cNvSpPr/>
            <p:nvPr/>
          </p:nvSpPr>
          <p:spPr>
            <a:xfrm>
              <a:off x="3994476" y="7781721"/>
              <a:ext cx="50793" cy="567963"/>
            </a:xfrm>
            <a:custGeom>
              <a:avLst/>
              <a:gdLst>
                <a:gd name="connsiteX0" fmla="*/ 67713 w 79341"/>
                <a:gd name="connsiteY0" fmla="*/ 889543 h 887178"/>
                <a:gd name="connsiteX1" fmla="*/ 18378 w 79341"/>
                <a:gd name="connsiteY1" fmla="*/ 889543 h 887178"/>
                <a:gd name="connsiteX2" fmla="*/ 4096 w 79341"/>
                <a:gd name="connsiteY2" fmla="*/ 875261 h 887178"/>
                <a:gd name="connsiteX3" fmla="*/ 4096 w 79341"/>
                <a:gd name="connsiteY3" fmla="*/ 18377 h 887178"/>
                <a:gd name="connsiteX4" fmla="*/ 18378 w 79341"/>
                <a:gd name="connsiteY4" fmla="*/ 4096 h 887178"/>
                <a:gd name="connsiteX5" fmla="*/ 67713 w 79341"/>
                <a:gd name="connsiteY5" fmla="*/ 4096 h 887178"/>
                <a:gd name="connsiteX6" fmla="*/ 81995 w 79341"/>
                <a:gd name="connsiteY6" fmla="*/ 18377 h 887178"/>
                <a:gd name="connsiteX7" fmla="*/ 81995 w 79341"/>
                <a:gd name="connsiteY7" fmla="*/ 875261 h 887178"/>
                <a:gd name="connsiteX8" fmla="*/ 67713 w 79341"/>
                <a:gd name="connsiteY8" fmla="*/ 889543 h 8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341" h="887178">
                  <a:moveTo>
                    <a:pt x="67713" y="889543"/>
                  </a:moveTo>
                  <a:lnTo>
                    <a:pt x="18378" y="889543"/>
                  </a:lnTo>
                  <a:cubicBezTo>
                    <a:pt x="10443" y="889543"/>
                    <a:pt x="4096" y="883124"/>
                    <a:pt x="4096" y="875261"/>
                  </a:cubicBezTo>
                  <a:lnTo>
                    <a:pt x="4096" y="18377"/>
                  </a:lnTo>
                  <a:cubicBezTo>
                    <a:pt x="4096" y="10443"/>
                    <a:pt x="10516" y="4096"/>
                    <a:pt x="18378" y="4096"/>
                  </a:cubicBezTo>
                  <a:lnTo>
                    <a:pt x="67713" y="4096"/>
                  </a:lnTo>
                  <a:cubicBezTo>
                    <a:pt x="75648" y="4096"/>
                    <a:pt x="81995" y="10515"/>
                    <a:pt x="81995" y="18377"/>
                  </a:cubicBezTo>
                  <a:lnTo>
                    <a:pt x="81995" y="875261"/>
                  </a:lnTo>
                  <a:cubicBezTo>
                    <a:pt x="82067" y="883195"/>
                    <a:pt x="75648" y="889543"/>
                    <a:pt x="67713" y="889543"/>
                  </a:cubicBezTo>
                  <a:close/>
                </a:path>
              </a:pathLst>
            </a:custGeom>
            <a:solidFill>
              <a:srgbClr val="FFD799"/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5C356C2-DDDC-4B76-9D0A-35AB28AE3733}"/>
                </a:ext>
              </a:extLst>
            </p:cNvPr>
            <p:cNvSpPr/>
            <p:nvPr/>
          </p:nvSpPr>
          <p:spPr>
            <a:xfrm>
              <a:off x="4122291" y="7781721"/>
              <a:ext cx="50793" cy="567963"/>
            </a:xfrm>
            <a:custGeom>
              <a:avLst/>
              <a:gdLst>
                <a:gd name="connsiteX0" fmla="*/ 67713 w 79341"/>
                <a:gd name="connsiteY0" fmla="*/ 889543 h 887178"/>
                <a:gd name="connsiteX1" fmla="*/ 18377 w 79341"/>
                <a:gd name="connsiteY1" fmla="*/ 889543 h 887178"/>
                <a:gd name="connsiteX2" fmla="*/ 4096 w 79341"/>
                <a:gd name="connsiteY2" fmla="*/ 875261 h 887178"/>
                <a:gd name="connsiteX3" fmla="*/ 4096 w 79341"/>
                <a:gd name="connsiteY3" fmla="*/ 18377 h 887178"/>
                <a:gd name="connsiteX4" fmla="*/ 18377 w 79341"/>
                <a:gd name="connsiteY4" fmla="*/ 4096 h 887178"/>
                <a:gd name="connsiteX5" fmla="*/ 67713 w 79341"/>
                <a:gd name="connsiteY5" fmla="*/ 4096 h 887178"/>
                <a:gd name="connsiteX6" fmla="*/ 81995 w 79341"/>
                <a:gd name="connsiteY6" fmla="*/ 18377 h 887178"/>
                <a:gd name="connsiteX7" fmla="*/ 81995 w 79341"/>
                <a:gd name="connsiteY7" fmla="*/ 875261 h 887178"/>
                <a:gd name="connsiteX8" fmla="*/ 67713 w 79341"/>
                <a:gd name="connsiteY8" fmla="*/ 889543 h 8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341" h="887178">
                  <a:moveTo>
                    <a:pt x="67713" y="889543"/>
                  </a:moveTo>
                  <a:lnTo>
                    <a:pt x="18377" y="889543"/>
                  </a:lnTo>
                  <a:cubicBezTo>
                    <a:pt x="10443" y="889543"/>
                    <a:pt x="4096" y="883124"/>
                    <a:pt x="4096" y="875261"/>
                  </a:cubicBezTo>
                  <a:lnTo>
                    <a:pt x="4096" y="18377"/>
                  </a:lnTo>
                  <a:cubicBezTo>
                    <a:pt x="4096" y="10443"/>
                    <a:pt x="10515" y="4096"/>
                    <a:pt x="18377" y="4096"/>
                  </a:cubicBezTo>
                  <a:lnTo>
                    <a:pt x="67713" y="4096"/>
                  </a:lnTo>
                  <a:cubicBezTo>
                    <a:pt x="75647" y="4096"/>
                    <a:pt x="81995" y="10515"/>
                    <a:pt x="81995" y="18377"/>
                  </a:cubicBezTo>
                  <a:lnTo>
                    <a:pt x="81995" y="875261"/>
                  </a:lnTo>
                  <a:cubicBezTo>
                    <a:pt x="82067" y="883195"/>
                    <a:pt x="75647" y="889543"/>
                    <a:pt x="67713" y="889543"/>
                  </a:cubicBezTo>
                  <a:close/>
                </a:path>
              </a:pathLst>
            </a:custGeom>
            <a:solidFill>
              <a:srgbClr val="FCC579"/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A65357E2-9A4C-4450-A462-9800C2A298D7}"/>
                </a:ext>
              </a:extLst>
            </p:cNvPr>
            <p:cNvSpPr/>
            <p:nvPr/>
          </p:nvSpPr>
          <p:spPr>
            <a:xfrm>
              <a:off x="4243964" y="7781721"/>
              <a:ext cx="50793" cy="567963"/>
            </a:xfrm>
            <a:custGeom>
              <a:avLst/>
              <a:gdLst>
                <a:gd name="connsiteX0" fmla="*/ 67713 w 79341"/>
                <a:gd name="connsiteY0" fmla="*/ 889543 h 887178"/>
                <a:gd name="connsiteX1" fmla="*/ 18377 w 79341"/>
                <a:gd name="connsiteY1" fmla="*/ 889543 h 887178"/>
                <a:gd name="connsiteX2" fmla="*/ 4096 w 79341"/>
                <a:gd name="connsiteY2" fmla="*/ 875261 h 887178"/>
                <a:gd name="connsiteX3" fmla="*/ 4096 w 79341"/>
                <a:gd name="connsiteY3" fmla="*/ 18377 h 887178"/>
                <a:gd name="connsiteX4" fmla="*/ 18377 w 79341"/>
                <a:gd name="connsiteY4" fmla="*/ 4096 h 887178"/>
                <a:gd name="connsiteX5" fmla="*/ 67713 w 79341"/>
                <a:gd name="connsiteY5" fmla="*/ 4096 h 887178"/>
                <a:gd name="connsiteX6" fmla="*/ 81995 w 79341"/>
                <a:gd name="connsiteY6" fmla="*/ 18377 h 887178"/>
                <a:gd name="connsiteX7" fmla="*/ 81995 w 79341"/>
                <a:gd name="connsiteY7" fmla="*/ 875261 h 887178"/>
                <a:gd name="connsiteX8" fmla="*/ 67713 w 79341"/>
                <a:gd name="connsiteY8" fmla="*/ 889543 h 8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341" h="887178">
                  <a:moveTo>
                    <a:pt x="67713" y="889543"/>
                  </a:moveTo>
                  <a:lnTo>
                    <a:pt x="18377" y="889543"/>
                  </a:lnTo>
                  <a:cubicBezTo>
                    <a:pt x="10443" y="889543"/>
                    <a:pt x="4096" y="883124"/>
                    <a:pt x="4096" y="875261"/>
                  </a:cubicBezTo>
                  <a:lnTo>
                    <a:pt x="4096" y="18377"/>
                  </a:lnTo>
                  <a:cubicBezTo>
                    <a:pt x="4096" y="10443"/>
                    <a:pt x="10516" y="4096"/>
                    <a:pt x="18377" y="4096"/>
                  </a:cubicBezTo>
                  <a:lnTo>
                    <a:pt x="67713" y="4096"/>
                  </a:lnTo>
                  <a:cubicBezTo>
                    <a:pt x="75647" y="4096"/>
                    <a:pt x="81995" y="10515"/>
                    <a:pt x="81995" y="18377"/>
                  </a:cubicBezTo>
                  <a:lnTo>
                    <a:pt x="81995" y="875261"/>
                  </a:lnTo>
                  <a:cubicBezTo>
                    <a:pt x="81995" y="883195"/>
                    <a:pt x="75575" y="889543"/>
                    <a:pt x="67713" y="889543"/>
                  </a:cubicBezTo>
                  <a:close/>
                </a:path>
              </a:pathLst>
            </a:custGeom>
            <a:solidFill>
              <a:srgbClr val="FCC579"/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C1B9D44A-675A-4B8C-889F-258A9671906F}"/>
                </a:ext>
              </a:extLst>
            </p:cNvPr>
            <p:cNvSpPr/>
            <p:nvPr/>
          </p:nvSpPr>
          <p:spPr>
            <a:xfrm>
              <a:off x="2346460" y="9007643"/>
              <a:ext cx="309378" cy="821930"/>
            </a:xfrm>
            <a:custGeom>
              <a:avLst/>
              <a:gdLst>
                <a:gd name="connsiteX0" fmla="*/ 4096 w 483259"/>
                <a:gd name="connsiteY0" fmla="*/ 4096 h 1283884"/>
                <a:gd name="connsiteX1" fmla="*/ 479205 w 483259"/>
                <a:gd name="connsiteY1" fmla="*/ 4096 h 1283884"/>
                <a:gd name="connsiteX2" fmla="*/ 479205 w 483259"/>
                <a:gd name="connsiteY2" fmla="*/ 1280335 h 1283884"/>
                <a:gd name="connsiteX3" fmla="*/ 4096 w 483259"/>
                <a:gd name="connsiteY3" fmla="*/ 1280335 h 128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3259" h="1283884">
                  <a:moveTo>
                    <a:pt x="4096" y="4096"/>
                  </a:moveTo>
                  <a:lnTo>
                    <a:pt x="479205" y="4096"/>
                  </a:lnTo>
                  <a:lnTo>
                    <a:pt x="479205" y="1280335"/>
                  </a:lnTo>
                  <a:lnTo>
                    <a:pt x="4096" y="1280335"/>
                  </a:lnTo>
                  <a:close/>
                </a:path>
              </a:pathLst>
            </a:custGeom>
            <a:solidFill>
              <a:srgbClr val="FFD799"/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97FFFE4-41D2-4859-B458-D5986568B3E3}"/>
                </a:ext>
              </a:extLst>
            </p:cNvPr>
            <p:cNvSpPr/>
            <p:nvPr/>
          </p:nvSpPr>
          <p:spPr>
            <a:xfrm>
              <a:off x="4116149" y="9007643"/>
              <a:ext cx="240114" cy="821930"/>
            </a:xfrm>
            <a:custGeom>
              <a:avLst/>
              <a:gdLst>
                <a:gd name="connsiteX0" fmla="*/ 4096 w 375067"/>
                <a:gd name="connsiteY0" fmla="*/ 4096 h 1283884"/>
                <a:gd name="connsiteX1" fmla="*/ 375918 w 375067"/>
                <a:gd name="connsiteY1" fmla="*/ 4096 h 1283884"/>
                <a:gd name="connsiteX2" fmla="*/ 375918 w 375067"/>
                <a:gd name="connsiteY2" fmla="*/ 1280335 h 1283884"/>
                <a:gd name="connsiteX3" fmla="*/ 4096 w 375067"/>
                <a:gd name="connsiteY3" fmla="*/ 1280335 h 128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5067" h="1283884">
                  <a:moveTo>
                    <a:pt x="4096" y="4096"/>
                  </a:moveTo>
                  <a:lnTo>
                    <a:pt x="375918" y="4096"/>
                  </a:lnTo>
                  <a:lnTo>
                    <a:pt x="375918" y="1280335"/>
                  </a:lnTo>
                  <a:lnTo>
                    <a:pt x="4096" y="1280335"/>
                  </a:lnTo>
                  <a:close/>
                </a:path>
              </a:pathLst>
            </a:custGeom>
            <a:solidFill>
              <a:srgbClr val="FFD799"/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0F185D4E-E76D-40F8-AE52-04C1694250D4}"/>
                </a:ext>
              </a:extLst>
            </p:cNvPr>
            <p:cNvSpPr/>
            <p:nvPr/>
          </p:nvSpPr>
          <p:spPr>
            <a:xfrm>
              <a:off x="2653427" y="7232357"/>
              <a:ext cx="258585" cy="387877"/>
            </a:xfrm>
            <a:custGeom>
              <a:avLst/>
              <a:gdLst>
                <a:gd name="connsiteX0" fmla="*/ 72994 w 403918"/>
                <a:gd name="connsiteY0" fmla="*/ 71840 h 605877"/>
                <a:gd name="connsiteX1" fmla="*/ 5410 w 403918"/>
                <a:gd name="connsiteY1" fmla="*/ 536491 h 605877"/>
                <a:gd name="connsiteX2" fmla="*/ 404496 w 403918"/>
                <a:gd name="connsiteY2" fmla="*/ 604507 h 605877"/>
                <a:gd name="connsiteX3" fmla="*/ 246246 w 403918"/>
                <a:gd name="connsiteY3" fmla="*/ 5410 h 60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918" h="605877">
                  <a:moveTo>
                    <a:pt x="72994" y="71840"/>
                  </a:moveTo>
                  <a:lnTo>
                    <a:pt x="5410" y="536491"/>
                  </a:lnTo>
                  <a:lnTo>
                    <a:pt x="404496" y="604507"/>
                  </a:lnTo>
                  <a:lnTo>
                    <a:pt x="246246" y="541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EA718C00-519B-455D-BDD4-E0515694565A}"/>
                </a:ext>
              </a:extLst>
            </p:cNvPr>
            <p:cNvSpPr/>
            <p:nvPr/>
          </p:nvSpPr>
          <p:spPr>
            <a:xfrm>
              <a:off x="2626235" y="7991626"/>
              <a:ext cx="166233" cy="217026"/>
            </a:xfrm>
            <a:custGeom>
              <a:avLst/>
              <a:gdLst>
                <a:gd name="connsiteX0" fmla="*/ 249267 w 259661"/>
                <a:gd name="connsiteY0" fmla="*/ 11180 h 339003"/>
                <a:gd name="connsiteX1" fmla="*/ 259437 w 259661"/>
                <a:gd name="connsiteY1" fmla="*/ 108481 h 339003"/>
                <a:gd name="connsiteX2" fmla="*/ 176201 w 259661"/>
                <a:gd name="connsiteY2" fmla="*/ 244227 h 339003"/>
                <a:gd name="connsiteX3" fmla="*/ 27617 w 259661"/>
                <a:gd name="connsiteY3" fmla="*/ 334892 h 339003"/>
                <a:gd name="connsiteX4" fmla="*/ 46659 w 259661"/>
                <a:gd name="connsiteY4" fmla="*/ 162145 h 339003"/>
                <a:gd name="connsiteX5" fmla="*/ 73563 w 259661"/>
                <a:gd name="connsiteY5" fmla="*/ 5410 h 339003"/>
                <a:gd name="connsiteX6" fmla="*/ 249267 w 259661"/>
                <a:gd name="connsiteY6" fmla="*/ 11180 h 339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661" h="339003">
                  <a:moveTo>
                    <a:pt x="249267" y="11180"/>
                  </a:moveTo>
                  <a:cubicBezTo>
                    <a:pt x="249267" y="11180"/>
                    <a:pt x="254821" y="77971"/>
                    <a:pt x="259437" y="108481"/>
                  </a:cubicBezTo>
                  <a:cubicBezTo>
                    <a:pt x="266217" y="153273"/>
                    <a:pt x="212193" y="172459"/>
                    <a:pt x="176201" y="244227"/>
                  </a:cubicBezTo>
                  <a:cubicBezTo>
                    <a:pt x="157881" y="280796"/>
                    <a:pt x="88349" y="344918"/>
                    <a:pt x="27617" y="334892"/>
                  </a:cubicBezTo>
                  <a:cubicBezTo>
                    <a:pt x="-26191" y="325948"/>
                    <a:pt x="32954" y="192078"/>
                    <a:pt x="46659" y="162145"/>
                  </a:cubicBezTo>
                  <a:cubicBezTo>
                    <a:pt x="75366" y="99610"/>
                    <a:pt x="73563" y="5410"/>
                    <a:pt x="73563" y="5410"/>
                  </a:cubicBezTo>
                  <a:lnTo>
                    <a:pt x="249267" y="11180"/>
                  </a:lnTo>
                  <a:close/>
                </a:path>
              </a:pathLst>
            </a:custGeom>
            <a:solidFill>
              <a:srgbClr val="F0F1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6BF5256A-A02C-4C0E-81E6-49CA751C5429}"/>
                </a:ext>
              </a:extLst>
            </p:cNvPr>
            <p:cNvSpPr/>
            <p:nvPr/>
          </p:nvSpPr>
          <p:spPr>
            <a:xfrm>
              <a:off x="2487112" y="7397325"/>
              <a:ext cx="309378" cy="674168"/>
            </a:xfrm>
            <a:custGeom>
              <a:avLst/>
              <a:gdLst>
                <a:gd name="connsiteX0" fmla="*/ 477402 w 483259"/>
                <a:gd name="connsiteY0" fmla="*/ 987104 h 1053073"/>
                <a:gd name="connsiteX1" fmla="*/ 284891 w 483259"/>
                <a:gd name="connsiteY1" fmla="*/ 231488 h 1053073"/>
                <a:gd name="connsiteX2" fmla="*/ 255247 w 483259"/>
                <a:gd name="connsiteY2" fmla="*/ 5582 h 1053073"/>
                <a:gd name="connsiteX3" fmla="*/ 11308 w 483259"/>
                <a:gd name="connsiteY3" fmla="*/ 169674 h 1053073"/>
                <a:gd name="connsiteX4" fmla="*/ 269672 w 483259"/>
                <a:gd name="connsiteY4" fmla="*/ 1047692 h 1053073"/>
                <a:gd name="connsiteX5" fmla="*/ 368849 w 483259"/>
                <a:gd name="connsiteY5" fmla="*/ 1045744 h 1053073"/>
                <a:gd name="connsiteX6" fmla="*/ 477402 w 483259"/>
                <a:gd name="connsiteY6" fmla="*/ 987104 h 1053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3259" h="1053073">
                  <a:moveTo>
                    <a:pt x="477402" y="987104"/>
                  </a:moveTo>
                  <a:cubicBezTo>
                    <a:pt x="499906" y="736458"/>
                    <a:pt x="429292" y="417579"/>
                    <a:pt x="284891" y="231488"/>
                  </a:cubicBezTo>
                  <a:cubicBezTo>
                    <a:pt x="216730" y="143708"/>
                    <a:pt x="308405" y="-261"/>
                    <a:pt x="255247" y="5582"/>
                  </a:cubicBezTo>
                  <a:cubicBezTo>
                    <a:pt x="167611" y="15319"/>
                    <a:pt x="46796" y="55711"/>
                    <a:pt x="11308" y="169674"/>
                  </a:cubicBezTo>
                  <a:cubicBezTo>
                    <a:pt x="-24179" y="283636"/>
                    <a:pt x="105292" y="683300"/>
                    <a:pt x="269672" y="1047692"/>
                  </a:cubicBezTo>
                  <a:cubicBezTo>
                    <a:pt x="269672" y="1047692"/>
                    <a:pt x="298812" y="1062694"/>
                    <a:pt x="368849" y="1045744"/>
                  </a:cubicBezTo>
                  <a:cubicBezTo>
                    <a:pt x="415011" y="1034565"/>
                    <a:pt x="477402" y="987104"/>
                    <a:pt x="477402" y="987104"/>
                  </a:cubicBezTo>
                  <a:close/>
                </a:path>
              </a:pathLst>
            </a:custGeom>
            <a:solidFill>
              <a:srgbClr val="43A6A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91233CD9-3C2A-4B4C-807A-071986CF54AB}"/>
                </a:ext>
              </a:extLst>
            </p:cNvPr>
            <p:cNvSpPr/>
            <p:nvPr/>
          </p:nvSpPr>
          <p:spPr>
            <a:xfrm>
              <a:off x="2521734" y="7380801"/>
              <a:ext cx="766519" cy="332466"/>
            </a:xfrm>
            <a:custGeom>
              <a:avLst/>
              <a:gdLst>
                <a:gd name="connsiteX0" fmla="*/ 816132 w 1197330"/>
                <a:gd name="connsiteY0" fmla="*/ 514437 h 519323"/>
                <a:gd name="connsiteX1" fmla="*/ 320755 w 1197330"/>
                <a:gd name="connsiteY1" fmla="*/ 388862 h 519323"/>
                <a:gd name="connsiteX2" fmla="*/ 130480 w 1197330"/>
                <a:gd name="connsiteY2" fmla="*/ 346162 h 519323"/>
                <a:gd name="connsiteX3" fmla="*/ 5410 w 1197330"/>
                <a:gd name="connsiteY3" fmla="*/ 119824 h 519323"/>
                <a:gd name="connsiteX4" fmla="*/ 709310 w 1197330"/>
                <a:gd name="connsiteY4" fmla="*/ 51734 h 519323"/>
                <a:gd name="connsiteX5" fmla="*/ 1144244 w 1197330"/>
                <a:gd name="connsiteY5" fmla="*/ 26995 h 519323"/>
                <a:gd name="connsiteX6" fmla="*/ 1194301 w 1197330"/>
                <a:gd name="connsiteY6" fmla="*/ 284998 h 519323"/>
                <a:gd name="connsiteX7" fmla="*/ 816132 w 1197330"/>
                <a:gd name="connsiteY7" fmla="*/ 514437 h 519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7330" h="519323">
                  <a:moveTo>
                    <a:pt x="816132" y="514437"/>
                  </a:moveTo>
                  <a:cubicBezTo>
                    <a:pt x="625497" y="514437"/>
                    <a:pt x="375716" y="417353"/>
                    <a:pt x="320755" y="388862"/>
                  </a:cubicBezTo>
                  <a:cubicBezTo>
                    <a:pt x="265793" y="360371"/>
                    <a:pt x="130480" y="346162"/>
                    <a:pt x="130480" y="346162"/>
                  </a:cubicBezTo>
                  <a:lnTo>
                    <a:pt x="5410" y="119824"/>
                  </a:lnTo>
                  <a:cubicBezTo>
                    <a:pt x="5410" y="119824"/>
                    <a:pt x="256056" y="-83290"/>
                    <a:pt x="709310" y="51734"/>
                  </a:cubicBezTo>
                  <a:cubicBezTo>
                    <a:pt x="755184" y="72363"/>
                    <a:pt x="1104934" y="740"/>
                    <a:pt x="1144244" y="26995"/>
                  </a:cubicBezTo>
                  <a:cubicBezTo>
                    <a:pt x="1183482" y="53249"/>
                    <a:pt x="1203966" y="180627"/>
                    <a:pt x="1194301" y="284998"/>
                  </a:cubicBezTo>
                  <a:cubicBezTo>
                    <a:pt x="1182760" y="408697"/>
                    <a:pt x="1086325" y="514437"/>
                    <a:pt x="816132" y="514437"/>
                  </a:cubicBezTo>
                  <a:close/>
                </a:path>
              </a:pathLst>
            </a:custGeom>
            <a:solidFill>
              <a:srgbClr val="43A6A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B472F9BF-9743-412C-9F9E-9CAC417D897A}"/>
                </a:ext>
              </a:extLst>
            </p:cNvPr>
            <p:cNvSpPr/>
            <p:nvPr/>
          </p:nvSpPr>
          <p:spPr>
            <a:xfrm>
              <a:off x="2638362" y="7380905"/>
              <a:ext cx="318613" cy="581816"/>
            </a:xfrm>
            <a:custGeom>
              <a:avLst/>
              <a:gdLst>
                <a:gd name="connsiteX0" fmla="*/ 6222 w 497685"/>
                <a:gd name="connsiteY0" fmla="*/ 261105 h 908816"/>
                <a:gd name="connsiteX1" fmla="*/ 241000 w 497685"/>
                <a:gd name="connsiteY1" fmla="*/ 317581 h 908816"/>
                <a:gd name="connsiteX2" fmla="*/ 232633 w 497685"/>
                <a:gd name="connsiteY2" fmla="*/ 5410 h 908816"/>
                <a:gd name="connsiteX3" fmla="*/ 499436 w 497685"/>
                <a:gd name="connsiteY3" fmla="*/ 113314 h 908816"/>
                <a:gd name="connsiteX4" fmla="*/ 437261 w 497685"/>
                <a:gd name="connsiteY4" fmla="*/ 489030 h 908816"/>
                <a:gd name="connsiteX5" fmla="*/ 138650 w 497685"/>
                <a:gd name="connsiteY5" fmla="*/ 388700 h 908816"/>
                <a:gd name="connsiteX6" fmla="*/ 126172 w 497685"/>
                <a:gd name="connsiteY6" fmla="*/ 383002 h 908816"/>
                <a:gd name="connsiteX7" fmla="*/ 244967 w 497685"/>
                <a:gd name="connsiteY7" fmla="*/ 891579 h 908816"/>
                <a:gd name="connsiteX8" fmla="*/ 241072 w 497685"/>
                <a:gd name="connsiteY8" fmla="*/ 902542 h 908816"/>
                <a:gd name="connsiteX9" fmla="*/ 111457 w 497685"/>
                <a:gd name="connsiteY9" fmla="*/ 471575 h 908816"/>
                <a:gd name="connsiteX10" fmla="*/ 6222 w 497685"/>
                <a:gd name="connsiteY10" fmla="*/ 261105 h 908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7685" h="908816">
                  <a:moveTo>
                    <a:pt x="6222" y="261105"/>
                  </a:moveTo>
                  <a:cubicBezTo>
                    <a:pt x="-7843" y="181187"/>
                    <a:pt x="164328" y="307555"/>
                    <a:pt x="241000" y="317581"/>
                  </a:cubicBezTo>
                  <a:cubicBezTo>
                    <a:pt x="317744" y="327607"/>
                    <a:pt x="232633" y="5410"/>
                    <a:pt x="232633" y="5410"/>
                  </a:cubicBezTo>
                  <a:cubicBezTo>
                    <a:pt x="232633" y="5410"/>
                    <a:pt x="502465" y="103288"/>
                    <a:pt x="499436" y="113314"/>
                  </a:cubicBezTo>
                  <a:cubicBezTo>
                    <a:pt x="496983" y="121320"/>
                    <a:pt x="460270" y="378458"/>
                    <a:pt x="437261" y="489030"/>
                  </a:cubicBezTo>
                  <a:cubicBezTo>
                    <a:pt x="301083" y="458231"/>
                    <a:pt x="175652" y="407886"/>
                    <a:pt x="138650" y="388700"/>
                  </a:cubicBezTo>
                  <a:cubicBezTo>
                    <a:pt x="134827" y="386753"/>
                    <a:pt x="130644" y="384878"/>
                    <a:pt x="126172" y="383002"/>
                  </a:cubicBezTo>
                  <a:cubicBezTo>
                    <a:pt x="199743" y="532019"/>
                    <a:pt x="241072" y="719409"/>
                    <a:pt x="244967" y="891579"/>
                  </a:cubicBezTo>
                  <a:cubicBezTo>
                    <a:pt x="243813" y="895690"/>
                    <a:pt x="242515" y="899369"/>
                    <a:pt x="241072" y="902542"/>
                  </a:cubicBezTo>
                  <a:cubicBezTo>
                    <a:pt x="219794" y="948272"/>
                    <a:pt x="172766" y="671371"/>
                    <a:pt x="111457" y="471575"/>
                  </a:cubicBezTo>
                  <a:cubicBezTo>
                    <a:pt x="75321" y="353862"/>
                    <a:pt x="11488" y="290750"/>
                    <a:pt x="6222" y="261105"/>
                  </a:cubicBezTo>
                  <a:close/>
                </a:path>
              </a:pathLst>
            </a:custGeom>
            <a:solidFill>
              <a:srgbClr val="3B979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99444321-C62B-436B-8F4F-C9EF1DF9E9B1}"/>
                </a:ext>
              </a:extLst>
            </p:cNvPr>
            <p:cNvSpPr/>
            <p:nvPr/>
          </p:nvSpPr>
          <p:spPr>
            <a:xfrm>
              <a:off x="2745877" y="6722922"/>
              <a:ext cx="554110" cy="775754"/>
            </a:xfrm>
            <a:custGeom>
              <a:avLst/>
              <a:gdLst>
                <a:gd name="connsiteX0" fmla="*/ 399149 w 865539"/>
                <a:gd name="connsiteY0" fmla="*/ 5447 h 1211755"/>
                <a:gd name="connsiteX1" fmla="*/ 832713 w 865539"/>
                <a:gd name="connsiteY1" fmla="*/ 161676 h 1211755"/>
                <a:gd name="connsiteX2" fmla="*/ 853413 w 865539"/>
                <a:gd name="connsiteY2" fmla="*/ 642340 h 1211755"/>
                <a:gd name="connsiteX3" fmla="*/ 852187 w 865539"/>
                <a:gd name="connsiteY3" fmla="*/ 1175656 h 1211755"/>
                <a:gd name="connsiteX4" fmla="*/ 329978 w 865539"/>
                <a:gd name="connsiteY4" fmla="*/ 1192174 h 1211755"/>
                <a:gd name="connsiteX5" fmla="*/ 64690 w 865539"/>
                <a:gd name="connsiteY5" fmla="*/ 1033203 h 1211755"/>
                <a:gd name="connsiteX6" fmla="*/ 47379 w 865539"/>
                <a:gd name="connsiteY6" fmla="*/ 165067 h 1211755"/>
                <a:gd name="connsiteX7" fmla="*/ 399149 w 865539"/>
                <a:gd name="connsiteY7" fmla="*/ 5447 h 121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65539" h="1211755">
                  <a:moveTo>
                    <a:pt x="399149" y="5447"/>
                  </a:moveTo>
                  <a:cubicBezTo>
                    <a:pt x="596925" y="3427"/>
                    <a:pt x="766210" y="84499"/>
                    <a:pt x="832713" y="161676"/>
                  </a:cubicBezTo>
                  <a:cubicBezTo>
                    <a:pt x="859833" y="193124"/>
                    <a:pt x="859039" y="464327"/>
                    <a:pt x="853413" y="642340"/>
                  </a:cubicBezTo>
                  <a:cubicBezTo>
                    <a:pt x="846850" y="850430"/>
                    <a:pt x="880534" y="1045032"/>
                    <a:pt x="852187" y="1175656"/>
                  </a:cubicBezTo>
                  <a:cubicBezTo>
                    <a:pt x="852187" y="1175656"/>
                    <a:pt x="554658" y="1237182"/>
                    <a:pt x="329978" y="1192174"/>
                  </a:cubicBezTo>
                  <a:cubicBezTo>
                    <a:pt x="105298" y="1147166"/>
                    <a:pt x="64690" y="1033203"/>
                    <a:pt x="64690" y="1033203"/>
                  </a:cubicBezTo>
                  <a:cubicBezTo>
                    <a:pt x="64690" y="1033203"/>
                    <a:pt x="-56269" y="312930"/>
                    <a:pt x="47379" y="165067"/>
                  </a:cubicBezTo>
                  <a:cubicBezTo>
                    <a:pt x="97508" y="93659"/>
                    <a:pt x="290452" y="6600"/>
                    <a:pt x="399149" y="5447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2952B7AF-64D6-498D-A32A-53BD2039BC3B}"/>
                </a:ext>
              </a:extLst>
            </p:cNvPr>
            <p:cNvSpPr/>
            <p:nvPr/>
          </p:nvSpPr>
          <p:spPr>
            <a:xfrm>
              <a:off x="2780253" y="7997952"/>
              <a:ext cx="198556" cy="207791"/>
            </a:xfrm>
            <a:custGeom>
              <a:avLst/>
              <a:gdLst>
                <a:gd name="connsiteX0" fmla="*/ 308811 w 310151"/>
                <a:gd name="connsiteY0" fmla="*/ 50130 h 324577"/>
                <a:gd name="connsiteX1" fmla="*/ 297126 w 310151"/>
                <a:gd name="connsiteY1" fmla="*/ 147214 h 324577"/>
                <a:gd name="connsiteX2" fmla="*/ 185832 w 310151"/>
                <a:gd name="connsiteY2" fmla="*/ 261105 h 324577"/>
                <a:gd name="connsiteX3" fmla="*/ 20875 w 310151"/>
                <a:gd name="connsiteY3" fmla="*/ 316499 h 324577"/>
                <a:gd name="connsiteX4" fmla="*/ 77784 w 310151"/>
                <a:gd name="connsiteY4" fmla="*/ 152264 h 324577"/>
                <a:gd name="connsiteX5" fmla="*/ 138805 w 310151"/>
                <a:gd name="connsiteY5" fmla="*/ 5410 h 324577"/>
                <a:gd name="connsiteX6" fmla="*/ 308811 w 310151"/>
                <a:gd name="connsiteY6" fmla="*/ 50130 h 324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0151" h="324577">
                  <a:moveTo>
                    <a:pt x="308811" y="50130"/>
                  </a:moveTo>
                  <a:cubicBezTo>
                    <a:pt x="308811" y="50130"/>
                    <a:pt x="299362" y="116487"/>
                    <a:pt x="297126" y="147214"/>
                  </a:cubicBezTo>
                  <a:cubicBezTo>
                    <a:pt x="293808" y="192439"/>
                    <a:pt x="236827" y="199147"/>
                    <a:pt x="185832" y="261105"/>
                  </a:cubicBezTo>
                  <a:cubicBezTo>
                    <a:pt x="159794" y="292697"/>
                    <a:pt x="77784" y="339797"/>
                    <a:pt x="20875" y="316499"/>
                  </a:cubicBezTo>
                  <a:cubicBezTo>
                    <a:pt x="-29543" y="295871"/>
                    <a:pt x="57732" y="178446"/>
                    <a:pt x="77784" y="152264"/>
                  </a:cubicBezTo>
                  <a:cubicBezTo>
                    <a:pt x="119618" y="97662"/>
                    <a:pt x="138805" y="5410"/>
                    <a:pt x="138805" y="5410"/>
                  </a:cubicBezTo>
                  <a:lnTo>
                    <a:pt x="308811" y="50130"/>
                  </a:lnTo>
                  <a:close/>
                </a:path>
              </a:pathLst>
            </a:custGeom>
            <a:solidFill>
              <a:srgbClr val="F0F1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817B5246-5F20-4A66-B761-2C96C3D2436B}"/>
                </a:ext>
              </a:extLst>
            </p:cNvPr>
            <p:cNvSpPr/>
            <p:nvPr/>
          </p:nvSpPr>
          <p:spPr>
            <a:xfrm>
              <a:off x="2954679" y="7397455"/>
              <a:ext cx="337084" cy="300143"/>
            </a:xfrm>
            <a:custGeom>
              <a:avLst/>
              <a:gdLst>
                <a:gd name="connsiteX0" fmla="*/ 316499 w 526536"/>
                <a:gd name="connsiteY0" fmla="*/ 462746 h 468834"/>
                <a:gd name="connsiteX1" fmla="*/ 5410 w 526536"/>
                <a:gd name="connsiteY1" fmla="*/ 368691 h 468834"/>
                <a:gd name="connsiteX2" fmla="*/ 5410 w 526536"/>
                <a:gd name="connsiteY2" fmla="*/ 17858 h 468834"/>
                <a:gd name="connsiteX3" fmla="*/ 381847 w 526536"/>
                <a:gd name="connsiteY3" fmla="*/ 73975 h 468834"/>
                <a:gd name="connsiteX4" fmla="*/ 501003 w 526536"/>
                <a:gd name="connsiteY4" fmla="*/ 81764 h 468834"/>
                <a:gd name="connsiteX5" fmla="*/ 316499 w 526536"/>
                <a:gd name="connsiteY5" fmla="*/ 462746 h 46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6536" h="468834">
                  <a:moveTo>
                    <a:pt x="316499" y="462746"/>
                  </a:moveTo>
                  <a:cubicBezTo>
                    <a:pt x="126802" y="482149"/>
                    <a:pt x="5410" y="368691"/>
                    <a:pt x="5410" y="368691"/>
                  </a:cubicBezTo>
                  <a:lnTo>
                    <a:pt x="5410" y="17858"/>
                  </a:lnTo>
                  <a:cubicBezTo>
                    <a:pt x="5410" y="17858"/>
                    <a:pt x="51932" y="-34001"/>
                    <a:pt x="381847" y="73975"/>
                  </a:cubicBezTo>
                  <a:cubicBezTo>
                    <a:pt x="467247" y="101888"/>
                    <a:pt x="495305" y="58611"/>
                    <a:pt x="501003" y="81764"/>
                  </a:cubicBezTo>
                  <a:cubicBezTo>
                    <a:pt x="530504" y="202362"/>
                    <a:pt x="575151" y="436275"/>
                    <a:pt x="316499" y="462746"/>
                  </a:cubicBezTo>
                  <a:close/>
                </a:path>
              </a:pathLst>
            </a:custGeom>
            <a:solidFill>
              <a:srgbClr val="3B979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F3722166-1B0D-43C5-83AF-6B916C10DCA1}"/>
                </a:ext>
              </a:extLst>
            </p:cNvPr>
            <p:cNvSpPr/>
            <p:nvPr/>
          </p:nvSpPr>
          <p:spPr>
            <a:xfrm>
              <a:off x="2835203" y="7397366"/>
              <a:ext cx="244732" cy="678785"/>
            </a:xfrm>
            <a:custGeom>
              <a:avLst/>
              <a:gdLst>
                <a:gd name="connsiteX0" fmla="*/ 231705 w 382280"/>
                <a:gd name="connsiteY0" fmla="*/ 1042435 h 1060286"/>
                <a:gd name="connsiteX1" fmla="*/ 321360 w 382280"/>
                <a:gd name="connsiteY1" fmla="*/ 267849 h 1060286"/>
                <a:gd name="connsiteX2" fmla="*/ 366152 w 382280"/>
                <a:gd name="connsiteY2" fmla="*/ 19006 h 1060286"/>
                <a:gd name="connsiteX3" fmla="*/ 79730 w 382280"/>
                <a:gd name="connsiteY3" fmla="*/ 85292 h 1060286"/>
                <a:gd name="connsiteX4" fmla="*/ 16041 w 382280"/>
                <a:gd name="connsiteY4" fmla="*/ 1024980 h 1060286"/>
                <a:gd name="connsiteX5" fmla="*/ 109375 w 382280"/>
                <a:gd name="connsiteY5" fmla="*/ 1058520 h 1060286"/>
                <a:gd name="connsiteX6" fmla="*/ 231705 w 382280"/>
                <a:gd name="connsiteY6" fmla="*/ 1042435 h 106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2280" h="1060286">
                  <a:moveTo>
                    <a:pt x="231705" y="1042435"/>
                  </a:moveTo>
                  <a:cubicBezTo>
                    <a:pt x="342133" y="816241"/>
                    <a:pt x="389882" y="493178"/>
                    <a:pt x="321360" y="267849"/>
                  </a:cubicBezTo>
                  <a:cubicBezTo>
                    <a:pt x="289047" y="161532"/>
                    <a:pt x="417940" y="32422"/>
                    <a:pt x="366152" y="19006"/>
                  </a:cubicBezTo>
                  <a:cubicBezTo>
                    <a:pt x="280824" y="-3209"/>
                    <a:pt x="153518" y="-8547"/>
                    <a:pt x="79730" y="85292"/>
                  </a:cubicBezTo>
                  <a:cubicBezTo>
                    <a:pt x="5943" y="179131"/>
                    <a:pt x="-7617" y="625894"/>
                    <a:pt x="16041" y="1024980"/>
                  </a:cubicBezTo>
                  <a:cubicBezTo>
                    <a:pt x="16041" y="1024980"/>
                    <a:pt x="37968" y="1049359"/>
                    <a:pt x="109375" y="1058520"/>
                  </a:cubicBezTo>
                  <a:cubicBezTo>
                    <a:pt x="156475" y="1064434"/>
                    <a:pt x="231705" y="1042435"/>
                    <a:pt x="231705" y="1042435"/>
                  </a:cubicBezTo>
                  <a:close/>
                </a:path>
              </a:pathLst>
            </a:custGeom>
            <a:solidFill>
              <a:srgbClr val="43A6A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643A6F80-422A-4767-8783-778AE4EA0CA3}"/>
                </a:ext>
              </a:extLst>
            </p:cNvPr>
            <p:cNvSpPr/>
            <p:nvPr/>
          </p:nvSpPr>
          <p:spPr>
            <a:xfrm>
              <a:off x="2997979" y="7572165"/>
              <a:ext cx="221644" cy="415583"/>
            </a:xfrm>
            <a:custGeom>
              <a:avLst/>
              <a:gdLst>
                <a:gd name="connsiteX0" fmla="*/ 135044 w 346215"/>
                <a:gd name="connsiteY0" fmla="*/ 58568 h 649154"/>
                <a:gd name="connsiteX1" fmla="*/ 295746 w 346215"/>
                <a:gd name="connsiteY1" fmla="*/ 5410 h 649154"/>
                <a:gd name="connsiteX2" fmla="*/ 344433 w 346215"/>
                <a:gd name="connsiteY2" fmla="*/ 165679 h 649154"/>
                <a:gd name="connsiteX3" fmla="*/ 248863 w 346215"/>
                <a:gd name="connsiteY3" fmla="*/ 189914 h 649154"/>
                <a:gd name="connsiteX4" fmla="*/ 97465 w 346215"/>
                <a:gd name="connsiteY4" fmla="*/ 177941 h 649154"/>
                <a:gd name="connsiteX5" fmla="*/ 28871 w 346215"/>
                <a:gd name="connsiteY5" fmla="*/ 644251 h 649154"/>
                <a:gd name="connsiteX6" fmla="*/ 16177 w 346215"/>
                <a:gd name="connsiteY6" fmla="*/ 92469 h 649154"/>
                <a:gd name="connsiteX7" fmla="*/ 135044 w 346215"/>
                <a:gd name="connsiteY7" fmla="*/ 58568 h 649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215" h="649154">
                  <a:moveTo>
                    <a:pt x="135044" y="58568"/>
                  </a:moveTo>
                  <a:cubicBezTo>
                    <a:pt x="208687" y="58208"/>
                    <a:pt x="295746" y="5410"/>
                    <a:pt x="295746" y="5410"/>
                  </a:cubicBezTo>
                  <a:cubicBezTo>
                    <a:pt x="295746" y="5410"/>
                    <a:pt x="327482" y="92613"/>
                    <a:pt x="344433" y="165679"/>
                  </a:cubicBezTo>
                  <a:cubicBezTo>
                    <a:pt x="318466" y="177580"/>
                    <a:pt x="286946" y="186019"/>
                    <a:pt x="248863" y="189914"/>
                  </a:cubicBezTo>
                  <a:cubicBezTo>
                    <a:pt x="191665" y="195756"/>
                    <a:pt x="140814" y="189481"/>
                    <a:pt x="97465" y="177941"/>
                  </a:cubicBezTo>
                  <a:cubicBezTo>
                    <a:pt x="105616" y="329410"/>
                    <a:pt x="79217" y="497397"/>
                    <a:pt x="28871" y="644251"/>
                  </a:cubicBezTo>
                  <a:cubicBezTo>
                    <a:pt x="8170" y="579695"/>
                    <a:pt x="74745" y="256561"/>
                    <a:pt x="16177" y="92469"/>
                  </a:cubicBezTo>
                  <a:cubicBezTo>
                    <a:pt x="-25297" y="-23658"/>
                    <a:pt x="61329" y="59001"/>
                    <a:pt x="135044" y="58568"/>
                  </a:cubicBezTo>
                  <a:close/>
                </a:path>
              </a:pathLst>
            </a:custGeom>
            <a:solidFill>
              <a:srgbClr val="3B979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A3EBA616-BEEF-4F76-89D4-17DB0768AC9A}"/>
                </a:ext>
              </a:extLst>
            </p:cNvPr>
            <p:cNvSpPr/>
            <p:nvPr/>
          </p:nvSpPr>
          <p:spPr>
            <a:xfrm>
              <a:off x="3004826" y="6720314"/>
              <a:ext cx="341701" cy="1089749"/>
            </a:xfrm>
            <a:custGeom>
              <a:avLst/>
              <a:gdLst>
                <a:gd name="connsiteX0" fmla="*/ 472369 w 533749"/>
                <a:gd name="connsiteY0" fmla="*/ 1062955 h 1702228"/>
                <a:gd name="connsiteX1" fmla="*/ 520190 w 533749"/>
                <a:gd name="connsiteY1" fmla="*/ 1493417 h 1702228"/>
                <a:gd name="connsiteX2" fmla="*/ 275025 w 533749"/>
                <a:gd name="connsiteY2" fmla="*/ 1701363 h 1702228"/>
                <a:gd name="connsiteX3" fmla="*/ 200733 w 533749"/>
                <a:gd name="connsiteY3" fmla="*/ 1240318 h 1702228"/>
                <a:gd name="connsiteX4" fmla="*/ 76600 w 533749"/>
                <a:gd name="connsiteY4" fmla="*/ 930816 h 1702228"/>
                <a:gd name="connsiteX5" fmla="*/ 5410 w 533749"/>
                <a:gd name="connsiteY5" fmla="*/ 393316 h 1702228"/>
                <a:gd name="connsiteX6" fmla="*/ 55972 w 533749"/>
                <a:gd name="connsiteY6" fmla="*/ 179023 h 1702228"/>
                <a:gd name="connsiteX7" fmla="*/ 84102 w 533749"/>
                <a:gd name="connsiteY7" fmla="*/ 5410 h 1702228"/>
                <a:gd name="connsiteX8" fmla="*/ 252954 w 533749"/>
                <a:gd name="connsiteY8" fmla="*/ 54962 h 1702228"/>
                <a:gd name="connsiteX9" fmla="*/ 418200 w 533749"/>
                <a:gd name="connsiteY9" fmla="*/ 138054 h 1702228"/>
                <a:gd name="connsiteX10" fmla="*/ 472369 w 533749"/>
                <a:gd name="connsiteY10" fmla="*/ 1062955 h 1702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3749" h="1702228">
                  <a:moveTo>
                    <a:pt x="472369" y="1062955"/>
                  </a:moveTo>
                  <a:cubicBezTo>
                    <a:pt x="484702" y="1113734"/>
                    <a:pt x="552431" y="1454972"/>
                    <a:pt x="520190" y="1493417"/>
                  </a:cubicBezTo>
                  <a:cubicBezTo>
                    <a:pt x="487948" y="1531861"/>
                    <a:pt x="308565" y="1708359"/>
                    <a:pt x="275025" y="1701363"/>
                  </a:cubicBezTo>
                  <a:cubicBezTo>
                    <a:pt x="241558" y="1694367"/>
                    <a:pt x="215880" y="1302637"/>
                    <a:pt x="200733" y="1240318"/>
                  </a:cubicBezTo>
                  <a:cubicBezTo>
                    <a:pt x="166977" y="1101616"/>
                    <a:pt x="87564" y="964428"/>
                    <a:pt x="76600" y="930816"/>
                  </a:cubicBezTo>
                  <a:cubicBezTo>
                    <a:pt x="50923" y="851980"/>
                    <a:pt x="5410" y="393316"/>
                    <a:pt x="5410" y="393316"/>
                  </a:cubicBezTo>
                  <a:cubicBezTo>
                    <a:pt x="5410" y="393316"/>
                    <a:pt x="41330" y="240259"/>
                    <a:pt x="55972" y="179023"/>
                  </a:cubicBezTo>
                  <a:cubicBezTo>
                    <a:pt x="70614" y="117786"/>
                    <a:pt x="84102" y="5410"/>
                    <a:pt x="84102" y="5410"/>
                  </a:cubicBezTo>
                  <a:cubicBezTo>
                    <a:pt x="84102" y="5410"/>
                    <a:pt x="197776" y="31664"/>
                    <a:pt x="252954" y="54962"/>
                  </a:cubicBezTo>
                  <a:cubicBezTo>
                    <a:pt x="344341" y="93550"/>
                    <a:pt x="418200" y="138054"/>
                    <a:pt x="418200" y="138054"/>
                  </a:cubicBezTo>
                  <a:cubicBezTo>
                    <a:pt x="418200" y="138054"/>
                    <a:pt x="415676" y="829331"/>
                    <a:pt x="472369" y="1062955"/>
                  </a:cubicBezTo>
                  <a:close/>
                </a:path>
              </a:pathLst>
            </a:custGeom>
            <a:solidFill>
              <a:srgbClr val="F0F1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9090D87-21C0-4183-BAB8-47095081E8F2}"/>
                </a:ext>
              </a:extLst>
            </p:cNvPr>
            <p:cNvSpPr/>
            <p:nvPr/>
          </p:nvSpPr>
          <p:spPr>
            <a:xfrm>
              <a:off x="2573139" y="6764134"/>
              <a:ext cx="300143" cy="521787"/>
            </a:xfrm>
            <a:custGeom>
              <a:avLst/>
              <a:gdLst>
                <a:gd name="connsiteX0" fmla="*/ 448115 w 468834"/>
                <a:gd name="connsiteY0" fmla="*/ 5410 h 815050"/>
                <a:gd name="connsiteX1" fmla="*/ 138180 w 468834"/>
                <a:gd name="connsiteY1" fmla="*/ 264639 h 815050"/>
                <a:gd name="connsiteX2" fmla="*/ 65258 w 468834"/>
                <a:gd name="connsiteY2" fmla="*/ 803221 h 815050"/>
                <a:gd name="connsiteX3" fmla="*/ 393442 w 468834"/>
                <a:gd name="connsiteY3" fmla="*/ 701592 h 815050"/>
                <a:gd name="connsiteX4" fmla="*/ 440325 w 468834"/>
                <a:gd name="connsiteY4" fmla="*/ 591164 h 815050"/>
                <a:gd name="connsiteX5" fmla="*/ 464633 w 468834"/>
                <a:gd name="connsiteY5" fmla="*/ 229440 h 815050"/>
                <a:gd name="connsiteX6" fmla="*/ 448115 w 468834"/>
                <a:gd name="connsiteY6" fmla="*/ 5410 h 81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8834" h="815050">
                  <a:moveTo>
                    <a:pt x="448115" y="5410"/>
                  </a:moveTo>
                  <a:cubicBezTo>
                    <a:pt x="448115" y="5410"/>
                    <a:pt x="262745" y="43565"/>
                    <a:pt x="138180" y="264639"/>
                  </a:cubicBezTo>
                  <a:cubicBezTo>
                    <a:pt x="13614" y="485640"/>
                    <a:pt x="-48633" y="765931"/>
                    <a:pt x="65258" y="803221"/>
                  </a:cubicBezTo>
                  <a:cubicBezTo>
                    <a:pt x="222642" y="854793"/>
                    <a:pt x="393442" y="701592"/>
                    <a:pt x="393442" y="701592"/>
                  </a:cubicBezTo>
                  <a:cubicBezTo>
                    <a:pt x="393442" y="701592"/>
                    <a:pt x="425250" y="631339"/>
                    <a:pt x="440325" y="591164"/>
                  </a:cubicBezTo>
                  <a:cubicBezTo>
                    <a:pt x="440325" y="591164"/>
                    <a:pt x="484684" y="355016"/>
                    <a:pt x="464633" y="229440"/>
                  </a:cubicBezTo>
                  <a:cubicBezTo>
                    <a:pt x="444509" y="103937"/>
                    <a:pt x="448115" y="5410"/>
                    <a:pt x="448115" y="5410"/>
                  </a:cubicBezTo>
                  <a:close/>
                </a:path>
              </a:pathLst>
            </a:custGeom>
            <a:solidFill>
              <a:srgbClr val="F0F1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514FE11-D002-4DED-955D-BA9412CCCA9B}"/>
                </a:ext>
              </a:extLst>
            </p:cNvPr>
            <p:cNvSpPr/>
            <p:nvPr/>
          </p:nvSpPr>
          <p:spPr>
            <a:xfrm>
              <a:off x="2793987" y="6727563"/>
              <a:ext cx="152380" cy="484846"/>
            </a:xfrm>
            <a:custGeom>
              <a:avLst/>
              <a:gdLst>
                <a:gd name="connsiteX0" fmla="*/ 194963 w 238023"/>
                <a:gd name="connsiteY0" fmla="*/ 346865 h 757347"/>
                <a:gd name="connsiteX1" fmla="*/ 48470 w 238023"/>
                <a:gd name="connsiteY1" fmla="*/ 758790 h 757347"/>
                <a:gd name="connsiteX2" fmla="*/ 5410 w 238023"/>
                <a:gd name="connsiteY2" fmla="*/ 660768 h 757347"/>
                <a:gd name="connsiteX3" fmla="*/ 71696 w 238023"/>
                <a:gd name="connsiteY3" fmla="*/ 359487 h 757347"/>
                <a:gd name="connsiteX4" fmla="*/ 84823 w 238023"/>
                <a:gd name="connsiteY4" fmla="*/ 67729 h 757347"/>
                <a:gd name="connsiteX5" fmla="*/ 239250 w 238023"/>
                <a:gd name="connsiteY5" fmla="*/ 5410 h 757347"/>
                <a:gd name="connsiteX6" fmla="*/ 194963 w 238023"/>
                <a:gd name="connsiteY6" fmla="*/ 346865 h 757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023" h="757347">
                  <a:moveTo>
                    <a:pt x="194963" y="346865"/>
                  </a:moveTo>
                  <a:cubicBezTo>
                    <a:pt x="196983" y="381054"/>
                    <a:pt x="99537" y="632637"/>
                    <a:pt x="48470" y="758790"/>
                  </a:cubicBezTo>
                  <a:cubicBezTo>
                    <a:pt x="30294" y="753164"/>
                    <a:pt x="12911" y="659902"/>
                    <a:pt x="5410" y="660768"/>
                  </a:cubicBezTo>
                  <a:cubicBezTo>
                    <a:pt x="39166" y="528051"/>
                    <a:pt x="78908" y="379395"/>
                    <a:pt x="71696" y="359487"/>
                  </a:cubicBezTo>
                  <a:cubicBezTo>
                    <a:pt x="59001" y="324361"/>
                    <a:pt x="84823" y="67729"/>
                    <a:pt x="84823" y="67729"/>
                  </a:cubicBezTo>
                  <a:cubicBezTo>
                    <a:pt x="134447" y="47821"/>
                    <a:pt x="239250" y="5410"/>
                    <a:pt x="239250" y="5410"/>
                  </a:cubicBezTo>
                  <a:cubicBezTo>
                    <a:pt x="239250" y="5410"/>
                    <a:pt x="184072" y="158538"/>
                    <a:pt x="194963" y="346865"/>
                  </a:cubicBezTo>
                  <a:close/>
                </a:path>
              </a:pathLst>
            </a:custGeom>
            <a:solidFill>
              <a:srgbClr val="F0F1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0174BFF1-9415-4D2B-841B-6AE822B88F6B}"/>
                </a:ext>
              </a:extLst>
            </p:cNvPr>
            <p:cNvSpPr/>
            <p:nvPr/>
          </p:nvSpPr>
          <p:spPr>
            <a:xfrm>
              <a:off x="2638911" y="6968693"/>
              <a:ext cx="267820" cy="92352"/>
            </a:xfrm>
            <a:custGeom>
              <a:avLst/>
              <a:gdLst>
                <a:gd name="connsiteX0" fmla="*/ 110600 w 418344"/>
                <a:gd name="connsiteY0" fmla="*/ 5410 h 144256"/>
                <a:gd name="connsiteX1" fmla="*/ 6374 w 418344"/>
                <a:gd name="connsiteY1" fmla="*/ 125936 h 144256"/>
                <a:gd name="connsiteX2" fmla="*/ 415631 w 418344"/>
                <a:gd name="connsiteY2" fmla="*/ 135746 h 144256"/>
                <a:gd name="connsiteX3" fmla="*/ 110600 w 418344"/>
                <a:gd name="connsiteY3" fmla="*/ 5410 h 14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8344" h="144256">
                  <a:moveTo>
                    <a:pt x="110600" y="5410"/>
                  </a:moveTo>
                  <a:cubicBezTo>
                    <a:pt x="89033" y="5410"/>
                    <a:pt x="-5094" y="90810"/>
                    <a:pt x="6374" y="125936"/>
                  </a:cubicBezTo>
                  <a:cubicBezTo>
                    <a:pt x="17843" y="161063"/>
                    <a:pt x="415631" y="135746"/>
                    <a:pt x="415631" y="135746"/>
                  </a:cubicBezTo>
                  <a:cubicBezTo>
                    <a:pt x="415631" y="135746"/>
                    <a:pt x="132094" y="5410"/>
                    <a:pt x="110600" y="541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CFCB994B-60BC-43F5-A2BE-A8D3AB78DD6E}"/>
                </a:ext>
              </a:extLst>
            </p:cNvPr>
            <p:cNvSpPr/>
            <p:nvPr/>
          </p:nvSpPr>
          <p:spPr>
            <a:xfrm>
              <a:off x="2706252" y="6984808"/>
              <a:ext cx="263202" cy="392495"/>
            </a:xfrm>
            <a:custGeom>
              <a:avLst/>
              <a:gdLst>
                <a:gd name="connsiteX0" fmla="*/ 390503 w 411131"/>
                <a:gd name="connsiteY0" fmla="*/ 138126 h 613090"/>
                <a:gd name="connsiteX1" fmla="*/ 5410 w 411131"/>
                <a:gd name="connsiteY1" fmla="*/ 5410 h 613090"/>
                <a:gd name="connsiteX2" fmla="*/ 84751 w 411131"/>
                <a:gd name="connsiteY2" fmla="*/ 502374 h 613090"/>
                <a:gd name="connsiteX3" fmla="*/ 412214 w 411131"/>
                <a:gd name="connsiteY3" fmla="*/ 614461 h 613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131" h="613090">
                  <a:moveTo>
                    <a:pt x="390503" y="138126"/>
                  </a:moveTo>
                  <a:lnTo>
                    <a:pt x="5410" y="5410"/>
                  </a:lnTo>
                  <a:lnTo>
                    <a:pt x="84751" y="502374"/>
                  </a:lnTo>
                  <a:lnTo>
                    <a:pt x="412214" y="614461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873BF1A8-654C-4E07-A939-9B7DF6289854}"/>
                </a:ext>
              </a:extLst>
            </p:cNvPr>
            <p:cNvSpPr/>
            <p:nvPr/>
          </p:nvSpPr>
          <p:spPr>
            <a:xfrm>
              <a:off x="2872745" y="7148892"/>
              <a:ext cx="124674" cy="101587"/>
            </a:xfrm>
            <a:custGeom>
              <a:avLst/>
              <a:gdLst>
                <a:gd name="connsiteX0" fmla="*/ 193764 w 194746"/>
                <a:gd name="connsiteY0" fmla="*/ 83708 h 158682"/>
                <a:gd name="connsiteX1" fmla="*/ 159719 w 194746"/>
                <a:gd name="connsiteY1" fmla="*/ 47067 h 158682"/>
                <a:gd name="connsiteX2" fmla="*/ 138008 w 194746"/>
                <a:gd name="connsiteY2" fmla="*/ 26655 h 158682"/>
                <a:gd name="connsiteX3" fmla="*/ 138008 w 194746"/>
                <a:gd name="connsiteY3" fmla="*/ 50240 h 158682"/>
                <a:gd name="connsiteX4" fmla="*/ 106128 w 194746"/>
                <a:gd name="connsiteY4" fmla="*/ 39421 h 158682"/>
                <a:gd name="connsiteX5" fmla="*/ 52536 w 194746"/>
                <a:gd name="connsiteY5" fmla="*/ 7540 h 158682"/>
                <a:gd name="connsiteX6" fmla="*/ 82325 w 194746"/>
                <a:gd name="connsiteY6" fmla="*/ 51683 h 158682"/>
                <a:gd name="connsiteX7" fmla="*/ 9404 w 194746"/>
                <a:gd name="connsiteY7" fmla="*/ 23842 h 158682"/>
                <a:gd name="connsiteX8" fmla="*/ 61480 w 194746"/>
                <a:gd name="connsiteY8" fmla="*/ 73899 h 158682"/>
                <a:gd name="connsiteX9" fmla="*/ 8754 w 194746"/>
                <a:gd name="connsiteY9" fmla="*/ 56588 h 158682"/>
                <a:gd name="connsiteX10" fmla="*/ 51310 w 194746"/>
                <a:gd name="connsiteY10" fmla="*/ 96908 h 158682"/>
                <a:gd name="connsiteX11" fmla="*/ 14813 w 194746"/>
                <a:gd name="connsiteY11" fmla="*/ 94383 h 158682"/>
                <a:gd name="connsiteX12" fmla="*/ 63788 w 194746"/>
                <a:gd name="connsiteY12" fmla="*/ 116959 h 158682"/>
                <a:gd name="connsiteX13" fmla="*/ 173784 w 194746"/>
                <a:gd name="connsiteY13" fmla="*/ 158505 h 158682"/>
                <a:gd name="connsiteX14" fmla="*/ 193764 w 194746"/>
                <a:gd name="connsiteY14" fmla="*/ 83708 h 158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4746" h="158682">
                  <a:moveTo>
                    <a:pt x="193764" y="83708"/>
                  </a:moveTo>
                  <a:cubicBezTo>
                    <a:pt x="193764" y="83708"/>
                    <a:pt x="171187" y="57309"/>
                    <a:pt x="159719" y="47067"/>
                  </a:cubicBezTo>
                  <a:cubicBezTo>
                    <a:pt x="148251" y="36825"/>
                    <a:pt x="138008" y="26655"/>
                    <a:pt x="138008" y="26655"/>
                  </a:cubicBezTo>
                  <a:lnTo>
                    <a:pt x="138008" y="50240"/>
                  </a:lnTo>
                  <a:cubicBezTo>
                    <a:pt x="138008" y="50240"/>
                    <a:pt x="121419" y="49591"/>
                    <a:pt x="106128" y="39421"/>
                  </a:cubicBezTo>
                  <a:cubicBezTo>
                    <a:pt x="90837" y="29251"/>
                    <a:pt x="64798" y="-3134"/>
                    <a:pt x="52536" y="7540"/>
                  </a:cubicBezTo>
                  <a:cubicBezTo>
                    <a:pt x="43232" y="15619"/>
                    <a:pt x="82325" y="51683"/>
                    <a:pt x="82325" y="51683"/>
                  </a:cubicBezTo>
                  <a:cubicBezTo>
                    <a:pt x="82325" y="51683"/>
                    <a:pt x="17049" y="12373"/>
                    <a:pt x="9404" y="23842"/>
                  </a:cubicBezTo>
                  <a:cubicBezTo>
                    <a:pt x="1758" y="35310"/>
                    <a:pt x="61480" y="73899"/>
                    <a:pt x="61480" y="73899"/>
                  </a:cubicBezTo>
                  <a:cubicBezTo>
                    <a:pt x="61480" y="73899"/>
                    <a:pt x="18780" y="53126"/>
                    <a:pt x="8754" y="56588"/>
                  </a:cubicBezTo>
                  <a:cubicBezTo>
                    <a:pt x="27" y="59617"/>
                    <a:pt x="6446" y="72023"/>
                    <a:pt x="51310" y="96908"/>
                  </a:cubicBezTo>
                  <a:cubicBezTo>
                    <a:pt x="51310" y="96908"/>
                    <a:pt x="19213" y="86377"/>
                    <a:pt x="14813" y="94383"/>
                  </a:cubicBezTo>
                  <a:cubicBezTo>
                    <a:pt x="10990" y="101379"/>
                    <a:pt x="44025" y="111117"/>
                    <a:pt x="63788" y="116959"/>
                  </a:cubicBezTo>
                  <a:cubicBezTo>
                    <a:pt x="79152" y="121503"/>
                    <a:pt x="148251" y="168748"/>
                    <a:pt x="173784" y="158505"/>
                  </a:cubicBezTo>
                  <a:cubicBezTo>
                    <a:pt x="199245" y="148191"/>
                    <a:pt x="193764" y="83708"/>
                    <a:pt x="193764" y="83708"/>
                  </a:cubicBezTo>
                  <a:close/>
                </a:path>
              </a:pathLst>
            </a:custGeom>
            <a:solidFill>
              <a:srgbClr val="FF8A4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F8525FDB-6FDC-4174-97A8-A16F85A2DFAB}"/>
                </a:ext>
              </a:extLst>
            </p:cNvPr>
            <p:cNvSpPr/>
            <p:nvPr/>
          </p:nvSpPr>
          <p:spPr>
            <a:xfrm>
              <a:off x="2861199" y="6720360"/>
              <a:ext cx="92352" cy="240114"/>
            </a:xfrm>
            <a:custGeom>
              <a:avLst/>
              <a:gdLst>
                <a:gd name="connsiteX0" fmla="*/ 120125 w 144256"/>
                <a:gd name="connsiteY0" fmla="*/ 9449 h 375067"/>
                <a:gd name="connsiteX1" fmla="*/ 85575 w 144256"/>
                <a:gd name="connsiteY1" fmla="*/ 36280 h 375067"/>
                <a:gd name="connsiteX2" fmla="*/ 30541 w 144256"/>
                <a:gd name="connsiteY2" fmla="*/ 137116 h 375067"/>
                <a:gd name="connsiteX3" fmla="*/ 69058 w 144256"/>
                <a:gd name="connsiteY3" fmla="*/ 175632 h 375067"/>
                <a:gd name="connsiteX4" fmla="*/ 5441 w 144256"/>
                <a:gd name="connsiteY4" fmla="*/ 244299 h 375067"/>
                <a:gd name="connsiteX5" fmla="*/ 88244 w 144256"/>
                <a:gd name="connsiteY5" fmla="*/ 375067 h 375067"/>
                <a:gd name="connsiteX6" fmla="*/ 96899 w 144256"/>
                <a:gd name="connsiteY6" fmla="*/ 184504 h 375067"/>
                <a:gd name="connsiteX7" fmla="*/ 144504 w 144256"/>
                <a:gd name="connsiteY7" fmla="*/ 5410 h 375067"/>
                <a:gd name="connsiteX8" fmla="*/ 120125 w 144256"/>
                <a:gd name="connsiteY8" fmla="*/ 9449 h 375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256" h="375067">
                  <a:moveTo>
                    <a:pt x="120125" y="9449"/>
                  </a:moveTo>
                  <a:lnTo>
                    <a:pt x="85575" y="36280"/>
                  </a:lnTo>
                  <a:cubicBezTo>
                    <a:pt x="85575" y="36280"/>
                    <a:pt x="30541" y="128749"/>
                    <a:pt x="30541" y="137116"/>
                  </a:cubicBezTo>
                  <a:cubicBezTo>
                    <a:pt x="30541" y="145483"/>
                    <a:pt x="69058" y="175632"/>
                    <a:pt x="69058" y="175632"/>
                  </a:cubicBezTo>
                  <a:cubicBezTo>
                    <a:pt x="69058" y="175632"/>
                    <a:pt x="3782" y="234200"/>
                    <a:pt x="5441" y="244299"/>
                  </a:cubicBezTo>
                  <a:cubicBezTo>
                    <a:pt x="7100" y="254325"/>
                    <a:pt x="88244" y="375067"/>
                    <a:pt x="88244" y="375067"/>
                  </a:cubicBezTo>
                  <a:cubicBezTo>
                    <a:pt x="88244" y="375067"/>
                    <a:pt x="89470" y="233479"/>
                    <a:pt x="96899" y="184504"/>
                  </a:cubicBezTo>
                  <a:cubicBezTo>
                    <a:pt x="104256" y="135529"/>
                    <a:pt x="144504" y="5410"/>
                    <a:pt x="144504" y="5410"/>
                  </a:cubicBezTo>
                  <a:lnTo>
                    <a:pt x="120125" y="944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74D48ABA-F92F-4D2C-B06C-23FA38A362B0}"/>
                </a:ext>
              </a:extLst>
            </p:cNvPr>
            <p:cNvSpPr/>
            <p:nvPr/>
          </p:nvSpPr>
          <p:spPr>
            <a:xfrm>
              <a:off x="3004872" y="6707153"/>
              <a:ext cx="106204" cy="267820"/>
            </a:xfrm>
            <a:custGeom>
              <a:avLst/>
              <a:gdLst>
                <a:gd name="connsiteX0" fmla="*/ 87419 w 165895"/>
                <a:gd name="connsiteY0" fmla="*/ 5410 h 418344"/>
                <a:gd name="connsiteX1" fmla="*/ 139424 w 165895"/>
                <a:gd name="connsiteY1" fmla="*/ 39815 h 418344"/>
                <a:gd name="connsiteX2" fmla="*/ 161135 w 165895"/>
                <a:gd name="connsiteY2" fmla="*/ 144040 h 418344"/>
                <a:gd name="connsiteX3" fmla="*/ 109202 w 165895"/>
                <a:gd name="connsiteY3" fmla="*/ 176209 h 418344"/>
                <a:gd name="connsiteX4" fmla="*/ 139424 w 165895"/>
                <a:gd name="connsiteY4" fmla="*/ 249852 h 418344"/>
                <a:gd name="connsiteX5" fmla="*/ 5410 w 165895"/>
                <a:gd name="connsiteY5" fmla="*/ 413944 h 418344"/>
                <a:gd name="connsiteX6" fmla="*/ 55972 w 165895"/>
                <a:gd name="connsiteY6" fmla="*/ 182917 h 418344"/>
                <a:gd name="connsiteX7" fmla="*/ 87419 w 165895"/>
                <a:gd name="connsiteY7" fmla="*/ 5410 h 41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5895" h="418344">
                  <a:moveTo>
                    <a:pt x="87419" y="5410"/>
                  </a:moveTo>
                  <a:lnTo>
                    <a:pt x="139424" y="39815"/>
                  </a:lnTo>
                  <a:cubicBezTo>
                    <a:pt x="139424" y="39815"/>
                    <a:pt x="161135" y="128604"/>
                    <a:pt x="161135" y="144040"/>
                  </a:cubicBezTo>
                  <a:cubicBezTo>
                    <a:pt x="161135" y="159476"/>
                    <a:pt x="109202" y="176209"/>
                    <a:pt x="109202" y="176209"/>
                  </a:cubicBezTo>
                  <a:cubicBezTo>
                    <a:pt x="109202" y="176209"/>
                    <a:pt x="144473" y="241486"/>
                    <a:pt x="139424" y="249852"/>
                  </a:cubicBezTo>
                  <a:cubicBezTo>
                    <a:pt x="134303" y="258219"/>
                    <a:pt x="5410" y="413944"/>
                    <a:pt x="5410" y="413944"/>
                  </a:cubicBezTo>
                  <a:cubicBezTo>
                    <a:pt x="5410" y="413944"/>
                    <a:pt x="44575" y="229801"/>
                    <a:pt x="55972" y="182917"/>
                  </a:cubicBezTo>
                  <a:cubicBezTo>
                    <a:pt x="67368" y="135962"/>
                    <a:pt x="87419" y="5410"/>
                    <a:pt x="87419" y="541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6244A5E0-E4FA-453D-99E1-F4BE0C02E3C3}"/>
                </a:ext>
              </a:extLst>
            </p:cNvPr>
            <p:cNvSpPr/>
            <p:nvPr/>
          </p:nvSpPr>
          <p:spPr>
            <a:xfrm>
              <a:off x="2958649" y="6720346"/>
              <a:ext cx="83117" cy="78499"/>
            </a:xfrm>
            <a:custGeom>
              <a:avLst/>
              <a:gdLst>
                <a:gd name="connsiteX0" fmla="*/ 5410 w 129830"/>
                <a:gd name="connsiteY0" fmla="*/ 49935 h 122618"/>
                <a:gd name="connsiteX1" fmla="*/ 59001 w 129830"/>
                <a:gd name="connsiteY1" fmla="*/ 123433 h 122618"/>
                <a:gd name="connsiteX2" fmla="*/ 126080 w 129830"/>
                <a:gd name="connsiteY2" fmla="*/ 15890 h 122618"/>
                <a:gd name="connsiteX3" fmla="*/ 5410 w 129830"/>
                <a:gd name="connsiteY3" fmla="*/ 49935 h 122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830" h="122618">
                  <a:moveTo>
                    <a:pt x="5410" y="49935"/>
                  </a:moveTo>
                  <a:cubicBezTo>
                    <a:pt x="5410" y="49935"/>
                    <a:pt x="22288" y="123433"/>
                    <a:pt x="59001" y="123433"/>
                  </a:cubicBezTo>
                  <a:cubicBezTo>
                    <a:pt x="95714" y="123433"/>
                    <a:pt x="137982" y="52315"/>
                    <a:pt x="126080" y="15890"/>
                  </a:cubicBezTo>
                  <a:cubicBezTo>
                    <a:pt x="114179" y="-20607"/>
                    <a:pt x="5410" y="49935"/>
                    <a:pt x="5410" y="4993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D426B5B3-0B3A-47F2-90FF-0691E334A038}"/>
                </a:ext>
              </a:extLst>
            </p:cNvPr>
            <p:cNvSpPr/>
            <p:nvPr/>
          </p:nvSpPr>
          <p:spPr>
            <a:xfrm>
              <a:off x="2937963" y="6649756"/>
              <a:ext cx="110822" cy="129292"/>
            </a:xfrm>
            <a:custGeom>
              <a:avLst/>
              <a:gdLst>
                <a:gd name="connsiteX0" fmla="*/ 5410 w 173107"/>
                <a:gd name="connsiteY0" fmla="*/ 76530 h 201959"/>
                <a:gd name="connsiteX1" fmla="*/ 85256 w 173107"/>
                <a:gd name="connsiteY1" fmla="*/ 202826 h 201959"/>
                <a:gd name="connsiteX2" fmla="*/ 167987 w 173107"/>
                <a:gd name="connsiteY2" fmla="*/ 70760 h 201959"/>
                <a:gd name="connsiteX3" fmla="*/ 63473 w 173107"/>
                <a:gd name="connsiteY3" fmla="*/ 5483 h 201959"/>
                <a:gd name="connsiteX4" fmla="*/ 5410 w 173107"/>
                <a:gd name="connsiteY4" fmla="*/ 76530 h 201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107" h="201959">
                  <a:moveTo>
                    <a:pt x="5410" y="76530"/>
                  </a:moveTo>
                  <a:cubicBezTo>
                    <a:pt x="5410" y="76530"/>
                    <a:pt x="25678" y="199220"/>
                    <a:pt x="85256" y="202826"/>
                  </a:cubicBezTo>
                  <a:cubicBezTo>
                    <a:pt x="139640" y="206145"/>
                    <a:pt x="165102" y="115768"/>
                    <a:pt x="167987" y="70760"/>
                  </a:cubicBezTo>
                  <a:cubicBezTo>
                    <a:pt x="170872" y="25752"/>
                    <a:pt x="99753" y="3969"/>
                    <a:pt x="63473" y="5483"/>
                  </a:cubicBezTo>
                  <a:cubicBezTo>
                    <a:pt x="27192" y="6854"/>
                    <a:pt x="5410" y="76530"/>
                    <a:pt x="5410" y="7653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7CD3C360-C25F-4BCA-9B62-3E8ACC6478A1}"/>
                </a:ext>
              </a:extLst>
            </p:cNvPr>
            <p:cNvSpPr/>
            <p:nvPr/>
          </p:nvSpPr>
          <p:spPr>
            <a:xfrm>
              <a:off x="2908904" y="6613320"/>
              <a:ext cx="184703" cy="143145"/>
            </a:xfrm>
            <a:custGeom>
              <a:avLst/>
              <a:gdLst>
                <a:gd name="connsiteX0" fmla="*/ 71718 w 288513"/>
                <a:gd name="connsiteY0" fmla="*/ 214877 h 223597"/>
                <a:gd name="connsiteX1" fmla="*/ 9110 w 288513"/>
                <a:gd name="connsiteY1" fmla="*/ 172754 h 223597"/>
                <a:gd name="connsiteX2" fmla="*/ 28369 w 288513"/>
                <a:gd name="connsiteY2" fmla="*/ 112743 h 223597"/>
                <a:gd name="connsiteX3" fmla="*/ 61331 w 288513"/>
                <a:gd name="connsiteY3" fmla="*/ 15298 h 223597"/>
                <a:gd name="connsiteX4" fmla="*/ 160796 w 288513"/>
                <a:gd name="connsiteY4" fmla="*/ 29507 h 223597"/>
                <a:gd name="connsiteX5" fmla="*/ 236026 w 288513"/>
                <a:gd name="connsiteY5" fmla="*/ 22438 h 223597"/>
                <a:gd name="connsiteX6" fmla="*/ 262930 w 288513"/>
                <a:gd name="connsiteY6" fmla="*/ 86272 h 223597"/>
                <a:gd name="connsiteX7" fmla="*/ 274326 w 288513"/>
                <a:gd name="connsiteY7" fmla="*/ 184655 h 223597"/>
                <a:gd name="connsiteX8" fmla="*/ 209122 w 288513"/>
                <a:gd name="connsiteY8" fmla="*/ 219998 h 223597"/>
                <a:gd name="connsiteX9" fmla="*/ 145794 w 288513"/>
                <a:gd name="connsiteY9" fmla="*/ 183862 h 223597"/>
                <a:gd name="connsiteX10" fmla="*/ 71718 w 288513"/>
                <a:gd name="connsiteY10" fmla="*/ 214877 h 223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513" h="223597">
                  <a:moveTo>
                    <a:pt x="71718" y="214877"/>
                  </a:moveTo>
                  <a:cubicBezTo>
                    <a:pt x="71718" y="214877"/>
                    <a:pt x="24690" y="214877"/>
                    <a:pt x="9110" y="172754"/>
                  </a:cubicBezTo>
                  <a:cubicBezTo>
                    <a:pt x="1898" y="153279"/>
                    <a:pt x="3701" y="131641"/>
                    <a:pt x="28369" y="112743"/>
                  </a:cubicBezTo>
                  <a:cubicBezTo>
                    <a:pt x="41424" y="106973"/>
                    <a:pt x="2402" y="41408"/>
                    <a:pt x="61331" y="15298"/>
                  </a:cubicBezTo>
                  <a:cubicBezTo>
                    <a:pt x="120260" y="-10813"/>
                    <a:pt x="128843" y="22222"/>
                    <a:pt x="160796" y="29507"/>
                  </a:cubicBezTo>
                  <a:cubicBezTo>
                    <a:pt x="192749" y="36792"/>
                    <a:pt x="205877" y="3324"/>
                    <a:pt x="236026" y="22438"/>
                  </a:cubicBezTo>
                  <a:cubicBezTo>
                    <a:pt x="268628" y="43067"/>
                    <a:pt x="239560" y="85046"/>
                    <a:pt x="262930" y="86272"/>
                  </a:cubicBezTo>
                  <a:cubicBezTo>
                    <a:pt x="283270" y="87354"/>
                    <a:pt x="304332" y="149817"/>
                    <a:pt x="274326" y="184655"/>
                  </a:cubicBezTo>
                  <a:cubicBezTo>
                    <a:pt x="254707" y="207519"/>
                    <a:pt x="223548" y="223965"/>
                    <a:pt x="209122" y="219998"/>
                  </a:cubicBezTo>
                  <a:cubicBezTo>
                    <a:pt x="157406" y="205861"/>
                    <a:pt x="180559" y="150322"/>
                    <a:pt x="145794" y="183862"/>
                  </a:cubicBezTo>
                  <a:cubicBezTo>
                    <a:pt x="107710" y="220575"/>
                    <a:pt x="71718" y="214877"/>
                    <a:pt x="71718" y="2148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7C68B2BA-88BC-4B5F-A80E-87520109D0A7}"/>
                </a:ext>
              </a:extLst>
            </p:cNvPr>
            <p:cNvSpPr/>
            <p:nvPr/>
          </p:nvSpPr>
          <p:spPr>
            <a:xfrm>
              <a:off x="3027729" y="6897998"/>
              <a:ext cx="300143" cy="609521"/>
            </a:xfrm>
            <a:custGeom>
              <a:avLst/>
              <a:gdLst>
                <a:gd name="connsiteX0" fmla="*/ 234489 w 468834"/>
                <a:gd name="connsiteY0" fmla="*/ 780500 h 952093"/>
                <a:gd name="connsiteX1" fmla="*/ 61165 w 468834"/>
                <a:gd name="connsiteY1" fmla="*/ 676059 h 952093"/>
                <a:gd name="connsiteX2" fmla="*/ 5410 w 468834"/>
                <a:gd name="connsiteY2" fmla="*/ 435223 h 952093"/>
                <a:gd name="connsiteX3" fmla="*/ 195973 w 468834"/>
                <a:gd name="connsiteY3" fmla="*/ 370884 h 952093"/>
                <a:gd name="connsiteX4" fmla="*/ 217467 w 468834"/>
                <a:gd name="connsiteY4" fmla="*/ 181186 h 952093"/>
                <a:gd name="connsiteX5" fmla="*/ 224247 w 468834"/>
                <a:gd name="connsiteY5" fmla="*/ 5410 h 952093"/>
                <a:gd name="connsiteX6" fmla="*/ 385814 w 468834"/>
                <a:gd name="connsiteY6" fmla="*/ 143608 h 952093"/>
                <a:gd name="connsiteX7" fmla="*/ 436665 w 468834"/>
                <a:gd name="connsiteY7" fmla="*/ 785478 h 952093"/>
                <a:gd name="connsiteX8" fmla="*/ 463641 w 468834"/>
                <a:gd name="connsiteY8" fmla="*/ 949931 h 952093"/>
                <a:gd name="connsiteX9" fmla="*/ 234489 w 468834"/>
                <a:gd name="connsiteY9" fmla="*/ 780500 h 95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8834" h="952093">
                  <a:moveTo>
                    <a:pt x="234489" y="780500"/>
                  </a:moveTo>
                  <a:cubicBezTo>
                    <a:pt x="157384" y="738666"/>
                    <a:pt x="61165" y="676059"/>
                    <a:pt x="61165" y="676059"/>
                  </a:cubicBezTo>
                  <a:lnTo>
                    <a:pt x="5410" y="435223"/>
                  </a:lnTo>
                  <a:cubicBezTo>
                    <a:pt x="5410" y="435223"/>
                    <a:pt x="102999" y="403486"/>
                    <a:pt x="195973" y="370884"/>
                  </a:cubicBezTo>
                  <a:cubicBezTo>
                    <a:pt x="288874" y="338210"/>
                    <a:pt x="228430" y="230378"/>
                    <a:pt x="217467" y="181186"/>
                  </a:cubicBezTo>
                  <a:cubicBezTo>
                    <a:pt x="194097" y="75735"/>
                    <a:pt x="224247" y="5410"/>
                    <a:pt x="224247" y="5410"/>
                  </a:cubicBezTo>
                  <a:lnTo>
                    <a:pt x="385814" y="143608"/>
                  </a:lnTo>
                  <a:cubicBezTo>
                    <a:pt x="390935" y="362517"/>
                    <a:pt x="403919" y="650453"/>
                    <a:pt x="436665" y="785478"/>
                  </a:cubicBezTo>
                  <a:cubicBezTo>
                    <a:pt x="441353" y="804952"/>
                    <a:pt x="452966" y="872248"/>
                    <a:pt x="463641" y="949931"/>
                  </a:cubicBezTo>
                  <a:cubicBezTo>
                    <a:pt x="459097" y="916246"/>
                    <a:pt x="311522" y="822335"/>
                    <a:pt x="234489" y="78050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2DCE429F-7258-4BB4-A130-009C6002DAAC}"/>
                </a:ext>
              </a:extLst>
            </p:cNvPr>
            <p:cNvSpPr/>
            <p:nvPr/>
          </p:nvSpPr>
          <p:spPr>
            <a:xfrm>
              <a:off x="2970066" y="6784406"/>
              <a:ext cx="535640" cy="581816"/>
            </a:xfrm>
            <a:custGeom>
              <a:avLst/>
              <a:gdLst>
                <a:gd name="connsiteX0" fmla="*/ 409817 w 836688"/>
                <a:gd name="connsiteY0" fmla="*/ 5410 h 908816"/>
                <a:gd name="connsiteX1" fmla="*/ 630746 w 836688"/>
                <a:gd name="connsiteY1" fmla="*/ 194458 h 908816"/>
                <a:gd name="connsiteX2" fmla="*/ 817630 w 836688"/>
                <a:gd name="connsiteY2" fmla="*/ 767085 h 908816"/>
                <a:gd name="connsiteX3" fmla="*/ 193865 w 836688"/>
                <a:gd name="connsiteY3" fmla="*/ 870877 h 908816"/>
                <a:gd name="connsiteX4" fmla="*/ 6042 w 836688"/>
                <a:gd name="connsiteY4" fmla="*/ 729145 h 908816"/>
                <a:gd name="connsiteX5" fmla="*/ 29196 w 836688"/>
                <a:gd name="connsiteY5" fmla="*/ 639706 h 908816"/>
                <a:gd name="connsiteX6" fmla="*/ 414794 w 836688"/>
                <a:gd name="connsiteY6" fmla="*/ 584528 h 908816"/>
                <a:gd name="connsiteX7" fmla="*/ 314319 w 836688"/>
                <a:gd name="connsiteY7" fmla="*/ 182701 h 908816"/>
                <a:gd name="connsiteX8" fmla="*/ 409817 w 836688"/>
                <a:gd name="connsiteY8" fmla="*/ 5410 h 908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6688" h="908816">
                  <a:moveTo>
                    <a:pt x="409817" y="5410"/>
                  </a:moveTo>
                  <a:cubicBezTo>
                    <a:pt x="409817" y="5410"/>
                    <a:pt x="510147" y="33684"/>
                    <a:pt x="630746" y="194458"/>
                  </a:cubicBezTo>
                  <a:cubicBezTo>
                    <a:pt x="751272" y="355232"/>
                    <a:pt x="872881" y="626434"/>
                    <a:pt x="817630" y="767085"/>
                  </a:cubicBezTo>
                  <a:cubicBezTo>
                    <a:pt x="762380" y="907735"/>
                    <a:pt x="384283" y="942501"/>
                    <a:pt x="193865" y="870877"/>
                  </a:cubicBezTo>
                  <a:cubicBezTo>
                    <a:pt x="18016" y="804736"/>
                    <a:pt x="1426" y="734411"/>
                    <a:pt x="6042" y="729145"/>
                  </a:cubicBezTo>
                  <a:cubicBezTo>
                    <a:pt x="49608" y="680026"/>
                    <a:pt x="35110" y="661777"/>
                    <a:pt x="29196" y="639706"/>
                  </a:cubicBezTo>
                  <a:cubicBezTo>
                    <a:pt x="23858" y="619654"/>
                    <a:pt x="326148" y="553657"/>
                    <a:pt x="414794" y="584528"/>
                  </a:cubicBezTo>
                  <a:cubicBezTo>
                    <a:pt x="496443" y="613019"/>
                    <a:pt x="274143" y="343403"/>
                    <a:pt x="314319" y="182701"/>
                  </a:cubicBezTo>
                  <a:cubicBezTo>
                    <a:pt x="354422" y="21999"/>
                    <a:pt x="409817" y="5410"/>
                    <a:pt x="409817" y="5410"/>
                  </a:cubicBezTo>
                  <a:close/>
                </a:path>
              </a:pathLst>
            </a:custGeom>
            <a:solidFill>
              <a:srgbClr val="F0F1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D9C7A5FF-7833-41C2-A606-BE345C3681EE}"/>
                </a:ext>
              </a:extLst>
            </p:cNvPr>
            <p:cNvSpPr/>
            <p:nvPr/>
          </p:nvSpPr>
          <p:spPr>
            <a:xfrm>
              <a:off x="7573388" y="3039603"/>
              <a:ext cx="2257998" cy="2715140"/>
            </a:xfrm>
            <a:custGeom>
              <a:avLst/>
              <a:gdLst>
                <a:gd name="connsiteX0" fmla="*/ 592579 w 3527075"/>
                <a:gd name="connsiteY0" fmla="*/ 4143826 h 4241145"/>
                <a:gd name="connsiteX1" fmla="*/ 594454 w 3527075"/>
                <a:gd name="connsiteY1" fmla="*/ 4144691 h 4241145"/>
                <a:gd name="connsiteX2" fmla="*/ 1234377 w 3527075"/>
                <a:gd name="connsiteY2" fmla="*/ 4215882 h 4241145"/>
                <a:gd name="connsiteX3" fmla="*/ 1583477 w 3527075"/>
                <a:gd name="connsiteY3" fmla="*/ 4074294 h 4241145"/>
                <a:gd name="connsiteX4" fmla="*/ 2020648 w 3527075"/>
                <a:gd name="connsiteY4" fmla="*/ 3645852 h 4241145"/>
                <a:gd name="connsiteX5" fmla="*/ 2120112 w 3527075"/>
                <a:gd name="connsiteY5" fmla="*/ 3518113 h 4241145"/>
                <a:gd name="connsiteX6" fmla="*/ 2608133 w 3527075"/>
                <a:gd name="connsiteY6" fmla="*/ 2980035 h 4241145"/>
                <a:gd name="connsiteX7" fmla="*/ 2860943 w 3527075"/>
                <a:gd name="connsiteY7" fmla="*/ 2725350 h 4241145"/>
                <a:gd name="connsiteX8" fmla="*/ 3240265 w 3527075"/>
                <a:gd name="connsiteY8" fmla="*/ 2299576 h 4241145"/>
                <a:gd name="connsiteX9" fmla="*/ 3473745 w 3527075"/>
                <a:gd name="connsiteY9" fmla="*/ 1907920 h 4241145"/>
                <a:gd name="connsiteX10" fmla="*/ 3516661 w 3527075"/>
                <a:gd name="connsiteY10" fmla="*/ 1398982 h 4241145"/>
                <a:gd name="connsiteX11" fmla="*/ 3259595 w 3527075"/>
                <a:gd name="connsiteY11" fmla="*/ 877783 h 4241145"/>
                <a:gd name="connsiteX12" fmla="*/ 2748783 w 3527075"/>
                <a:gd name="connsiteY12" fmla="*/ 634927 h 4241145"/>
                <a:gd name="connsiteX13" fmla="*/ 2722600 w 3527075"/>
                <a:gd name="connsiteY13" fmla="*/ 810559 h 4241145"/>
                <a:gd name="connsiteX14" fmla="*/ 3136112 w 3527075"/>
                <a:gd name="connsiteY14" fmla="*/ 1005378 h 4241145"/>
                <a:gd name="connsiteX15" fmla="*/ 3304964 w 3527075"/>
                <a:gd name="connsiteY15" fmla="*/ 1852886 h 4241145"/>
                <a:gd name="connsiteX16" fmla="*/ 3096730 w 3527075"/>
                <a:gd name="connsiteY16" fmla="*/ 2195063 h 4241145"/>
                <a:gd name="connsiteX17" fmla="*/ 2736305 w 3527075"/>
                <a:gd name="connsiteY17" fmla="*/ 2598909 h 4241145"/>
                <a:gd name="connsiteX18" fmla="*/ 2480177 w 3527075"/>
                <a:gd name="connsiteY18" fmla="*/ 2856984 h 4241145"/>
                <a:gd name="connsiteX19" fmla="*/ 1981265 w 3527075"/>
                <a:gd name="connsiteY19" fmla="*/ 3407540 h 4241145"/>
                <a:gd name="connsiteX20" fmla="*/ 1879925 w 3527075"/>
                <a:gd name="connsiteY20" fmla="*/ 3537659 h 4241145"/>
                <a:gd name="connsiteX21" fmla="*/ 1492308 w 3527075"/>
                <a:gd name="connsiteY21" fmla="*/ 3921959 h 4241145"/>
                <a:gd name="connsiteX22" fmla="*/ 1198817 w 3527075"/>
                <a:gd name="connsiteY22" fmla="*/ 4041980 h 4241145"/>
                <a:gd name="connsiteX23" fmla="*/ 668602 w 3527075"/>
                <a:gd name="connsiteY23" fmla="*/ 3983412 h 4241145"/>
                <a:gd name="connsiteX24" fmla="*/ 287259 w 3527075"/>
                <a:gd name="connsiteY24" fmla="*/ 3610365 h 4241145"/>
                <a:gd name="connsiteX25" fmla="*/ 194070 w 3527075"/>
                <a:gd name="connsiteY25" fmla="*/ 3307281 h 4241145"/>
                <a:gd name="connsiteX26" fmla="*/ 245713 w 3527075"/>
                <a:gd name="connsiteY26" fmla="*/ 2763866 h 4241145"/>
                <a:gd name="connsiteX27" fmla="*/ 282138 w 3527075"/>
                <a:gd name="connsiteY27" fmla="*/ 2603020 h 4241145"/>
                <a:gd name="connsiteX28" fmla="*/ 391773 w 3527075"/>
                <a:gd name="connsiteY28" fmla="*/ 1868321 h 4241145"/>
                <a:gd name="connsiteX29" fmla="*/ 429064 w 3527075"/>
                <a:gd name="connsiteY29" fmla="*/ 1506526 h 4241145"/>
                <a:gd name="connsiteX30" fmla="*/ 513021 w 3527075"/>
                <a:gd name="connsiteY30" fmla="*/ 971838 h 4241145"/>
                <a:gd name="connsiteX31" fmla="*/ 645738 w 3527075"/>
                <a:gd name="connsiteY31" fmla="*/ 593814 h 4241145"/>
                <a:gd name="connsiteX32" fmla="*/ 1408278 w 3527075"/>
                <a:gd name="connsiteY32" fmla="*/ 187298 h 4241145"/>
                <a:gd name="connsiteX33" fmla="*/ 1821068 w 3527075"/>
                <a:gd name="connsiteY33" fmla="*/ 383704 h 4241145"/>
                <a:gd name="connsiteX34" fmla="*/ 1940297 w 3527075"/>
                <a:gd name="connsiteY34" fmla="*/ 252142 h 4241145"/>
                <a:gd name="connsiteX35" fmla="*/ 1428690 w 3527075"/>
                <a:gd name="connsiteY35" fmla="*/ 10872 h 4241145"/>
                <a:gd name="connsiteX36" fmla="*/ 862555 w 3527075"/>
                <a:gd name="connsiteY36" fmla="*/ 142362 h 4241145"/>
                <a:gd name="connsiteX37" fmla="*/ 496071 w 3527075"/>
                <a:gd name="connsiteY37" fmla="*/ 498099 h 4241145"/>
                <a:gd name="connsiteX38" fmla="*/ 341067 w 3527075"/>
                <a:gd name="connsiteY38" fmla="*/ 926902 h 4241145"/>
                <a:gd name="connsiteX39" fmla="*/ 252133 w 3527075"/>
                <a:gd name="connsiteY39" fmla="*/ 1490224 h 4241145"/>
                <a:gd name="connsiteX40" fmla="*/ 215348 w 3527075"/>
                <a:gd name="connsiteY40" fmla="*/ 1846971 h 4241145"/>
                <a:gd name="connsiteX41" fmla="*/ 108382 w 3527075"/>
                <a:gd name="connsiteY41" fmla="*/ 2565658 h 4241145"/>
                <a:gd name="connsiteX42" fmla="*/ 72605 w 3527075"/>
                <a:gd name="connsiteY42" fmla="*/ 2723474 h 4241145"/>
                <a:gd name="connsiteX43" fmla="*/ 18292 w 3527075"/>
                <a:gd name="connsiteY43" fmla="*/ 3333175 h 4241145"/>
                <a:gd name="connsiteX44" fmla="*/ 130020 w 3527075"/>
                <a:gd name="connsiteY44" fmla="*/ 3692952 h 4241145"/>
                <a:gd name="connsiteX45" fmla="*/ 590631 w 3527075"/>
                <a:gd name="connsiteY45" fmla="*/ 4142888 h 4241145"/>
                <a:gd name="connsiteX46" fmla="*/ 592579 w 3527075"/>
                <a:gd name="connsiteY46" fmla="*/ 4143826 h 424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527075" h="4241145">
                  <a:moveTo>
                    <a:pt x="592579" y="4143826"/>
                  </a:moveTo>
                  <a:lnTo>
                    <a:pt x="594454" y="4144691"/>
                  </a:lnTo>
                  <a:cubicBezTo>
                    <a:pt x="797712" y="4235285"/>
                    <a:pt x="1019002" y="4259880"/>
                    <a:pt x="1234377" y="4215882"/>
                  </a:cubicBezTo>
                  <a:cubicBezTo>
                    <a:pt x="1405104" y="4180972"/>
                    <a:pt x="1525559" y="4108916"/>
                    <a:pt x="1583477" y="4074294"/>
                  </a:cubicBezTo>
                  <a:cubicBezTo>
                    <a:pt x="1782984" y="3954922"/>
                    <a:pt x="1887859" y="3818527"/>
                    <a:pt x="2020648" y="3645852"/>
                  </a:cubicBezTo>
                  <a:cubicBezTo>
                    <a:pt x="2051807" y="3605315"/>
                    <a:pt x="2083976" y="3563481"/>
                    <a:pt x="2120112" y="3518113"/>
                  </a:cubicBezTo>
                  <a:cubicBezTo>
                    <a:pt x="2260618" y="3341687"/>
                    <a:pt x="2376745" y="3220799"/>
                    <a:pt x="2608133" y="2980035"/>
                  </a:cubicBezTo>
                  <a:cubicBezTo>
                    <a:pt x="2710050" y="2874006"/>
                    <a:pt x="2790184" y="2795026"/>
                    <a:pt x="2860943" y="2725350"/>
                  </a:cubicBezTo>
                  <a:cubicBezTo>
                    <a:pt x="3008806" y="2579723"/>
                    <a:pt x="3106467" y="2483431"/>
                    <a:pt x="3240265" y="2299576"/>
                  </a:cubicBezTo>
                  <a:cubicBezTo>
                    <a:pt x="3363893" y="2129570"/>
                    <a:pt x="3431982" y="2036019"/>
                    <a:pt x="3473745" y="1907920"/>
                  </a:cubicBezTo>
                  <a:cubicBezTo>
                    <a:pt x="3525749" y="1748444"/>
                    <a:pt x="3540968" y="1567690"/>
                    <a:pt x="3516661" y="1398982"/>
                  </a:cubicBezTo>
                  <a:cubicBezTo>
                    <a:pt x="3486799" y="1191829"/>
                    <a:pt x="3397866" y="1011653"/>
                    <a:pt x="3259595" y="877783"/>
                  </a:cubicBezTo>
                  <a:cubicBezTo>
                    <a:pt x="3091392" y="714917"/>
                    <a:pt x="2888929" y="655844"/>
                    <a:pt x="2748783" y="634927"/>
                  </a:cubicBezTo>
                  <a:lnTo>
                    <a:pt x="2722600" y="810559"/>
                  </a:lnTo>
                  <a:cubicBezTo>
                    <a:pt x="2837068" y="827654"/>
                    <a:pt x="3001737" y="875258"/>
                    <a:pt x="3136112" y="1005378"/>
                  </a:cubicBezTo>
                  <a:cubicBezTo>
                    <a:pt x="3369880" y="1231644"/>
                    <a:pt x="3389355" y="1594017"/>
                    <a:pt x="3304964" y="1852886"/>
                  </a:cubicBezTo>
                  <a:cubicBezTo>
                    <a:pt x="3271930" y="1954298"/>
                    <a:pt x="3217040" y="2029744"/>
                    <a:pt x="3096730" y="2195063"/>
                  </a:cubicBezTo>
                  <a:cubicBezTo>
                    <a:pt x="2971443" y="2367233"/>
                    <a:pt x="2877893" y="2459413"/>
                    <a:pt x="2736305" y="2598909"/>
                  </a:cubicBezTo>
                  <a:cubicBezTo>
                    <a:pt x="2664753" y="2669378"/>
                    <a:pt x="2583681" y="2749297"/>
                    <a:pt x="2480177" y="2856984"/>
                  </a:cubicBezTo>
                  <a:cubicBezTo>
                    <a:pt x="2244894" y="3101860"/>
                    <a:pt x="2126893" y="3224694"/>
                    <a:pt x="1981265" y="3407540"/>
                  </a:cubicBezTo>
                  <a:cubicBezTo>
                    <a:pt x="1944191" y="3454063"/>
                    <a:pt x="1911518" y="3496546"/>
                    <a:pt x="1879925" y="3537659"/>
                  </a:cubicBezTo>
                  <a:cubicBezTo>
                    <a:pt x="1749229" y="3707666"/>
                    <a:pt x="1662818" y="3819969"/>
                    <a:pt x="1492308" y="3921959"/>
                  </a:cubicBezTo>
                  <a:cubicBezTo>
                    <a:pt x="1439077" y="3953840"/>
                    <a:pt x="1339901" y="4013129"/>
                    <a:pt x="1198817" y="4041980"/>
                  </a:cubicBezTo>
                  <a:cubicBezTo>
                    <a:pt x="1018064" y="4078910"/>
                    <a:pt x="839619" y="4059219"/>
                    <a:pt x="668602" y="3983412"/>
                  </a:cubicBezTo>
                  <a:cubicBezTo>
                    <a:pt x="501552" y="3899166"/>
                    <a:pt x="373237" y="3773591"/>
                    <a:pt x="287259" y="3610365"/>
                  </a:cubicBezTo>
                  <a:cubicBezTo>
                    <a:pt x="220180" y="3482914"/>
                    <a:pt x="203230" y="3368662"/>
                    <a:pt x="194070" y="3307281"/>
                  </a:cubicBezTo>
                  <a:cubicBezTo>
                    <a:pt x="164930" y="3110731"/>
                    <a:pt x="197027" y="2972750"/>
                    <a:pt x="245713" y="2763866"/>
                  </a:cubicBezTo>
                  <a:cubicBezTo>
                    <a:pt x="257470" y="2713377"/>
                    <a:pt x="269660" y="2661156"/>
                    <a:pt x="282138" y="2603020"/>
                  </a:cubicBezTo>
                  <a:cubicBezTo>
                    <a:pt x="331257" y="2374446"/>
                    <a:pt x="351454" y="2205305"/>
                    <a:pt x="391773" y="1868321"/>
                  </a:cubicBezTo>
                  <a:cubicBezTo>
                    <a:pt x="409517" y="1719881"/>
                    <a:pt x="419903" y="1606495"/>
                    <a:pt x="429064" y="1506526"/>
                  </a:cubicBezTo>
                  <a:cubicBezTo>
                    <a:pt x="447240" y="1308605"/>
                    <a:pt x="459213" y="1177837"/>
                    <a:pt x="513021" y="971838"/>
                  </a:cubicBezTo>
                  <a:cubicBezTo>
                    <a:pt x="564737" y="773990"/>
                    <a:pt x="588251" y="683685"/>
                    <a:pt x="645738" y="593814"/>
                  </a:cubicBezTo>
                  <a:cubicBezTo>
                    <a:pt x="792446" y="364518"/>
                    <a:pt x="1085143" y="149864"/>
                    <a:pt x="1408278" y="187298"/>
                  </a:cubicBezTo>
                  <a:cubicBezTo>
                    <a:pt x="1594081" y="208793"/>
                    <a:pt x="1735308" y="306021"/>
                    <a:pt x="1821068" y="383704"/>
                  </a:cubicBezTo>
                  <a:lnTo>
                    <a:pt x="1940297" y="252142"/>
                  </a:lnTo>
                  <a:cubicBezTo>
                    <a:pt x="1835277" y="156932"/>
                    <a:pt x="1661304" y="37848"/>
                    <a:pt x="1428690" y="10872"/>
                  </a:cubicBezTo>
                  <a:cubicBezTo>
                    <a:pt x="1237478" y="-11271"/>
                    <a:pt x="1041721" y="34170"/>
                    <a:pt x="862555" y="142362"/>
                  </a:cubicBezTo>
                  <a:cubicBezTo>
                    <a:pt x="716639" y="230431"/>
                    <a:pt x="586520" y="356728"/>
                    <a:pt x="496071" y="498099"/>
                  </a:cubicBezTo>
                  <a:cubicBezTo>
                    <a:pt x="423438" y="611557"/>
                    <a:pt x="394226" y="723572"/>
                    <a:pt x="341067" y="926902"/>
                  </a:cubicBezTo>
                  <a:cubicBezTo>
                    <a:pt x="283581" y="1146966"/>
                    <a:pt x="271030" y="1283505"/>
                    <a:pt x="252133" y="1490224"/>
                  </a:cubicBezTo>
                  <a:cubicBezTo>
                    <a:pt x="243045" y="1589112"/>
                    <a:pt x="232803" y="1701128"/>
                    <a:pt x="215348" y="1846971"/>
                  </a:cubicBezTo>
                  <a:cubicBezTo>
                    <a:pt x="175677" y="2178689"/>
                    <a:pt x="155769" y="2345089"/>
                    <a:pt x="108382" y="2565658"/>
                  </a:cubicBezTo>
                  <a:cubicBezTo>
                    <a:pt x="96191" y="2622278"/>
                    <a:pt x="84218" y="2673778"/>
                    <a:pt x="72605" y="2723474"/>
                  </a:cubicBezTo>
                  <a:cubicBezTo>
                    <a:pt x="23198" y="2935676"/>
                    <a:pt x="-15824" y="3103230"/>
                    <a:pt x="18292" y="3333175"/>
                  </a:cubicBezTo>
                  <a:cubicBezTo>
                    <a:pt x="28175" y="3399894"/>
                    <a:pt x="48803" y="3538741"/>
                    <a:pt x="130020" y="3692952"/>
                  </a:cubicBezTo>
                  <a:cubicBezTo>
                    <a:pt x="232442" y="3887481"/>
                    <a:pt x="391773" y="4043062"/>
                    <a:pt x="590631" y="4142888"/>
                  </a:cubicBezTo>
                  <a:lnTo>
                    <a:pt x="592579" y="414382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4B0A12C-215D-4D8D-B40D-D3A4A6CDEE49}"/>
                </a:ext>
              </a:extLst>
            </p:cNvPr>
            <p:cNvSpPr/>
            <p:nvPr/>
          </p:nvSpPr>
          <p:spPr>
            <a:xfrm>
              <a:off x="5938500" y="3371041"/>
              <a:ext cx="2082530" cy="3315425"/>
            </a:xfrm>
            <a:custGeom>
              <a:avLst/>
              <a:gdLst>
                <a:gd name="connsiteX0" fmla="*/ 894776 w 3252987"/>
                <a:gd name="connsiteY0" fmla="*/ 5042924 h 5178813"/>
                <a:gd name="connsiteX1" fmla="*/ 1033551 w 3252987"/>
                <a:gd name="connsiteY1" fmla="*/ 5100627 h 5178813"/>
                <a:gd name="connsiteX2" fmla="*/ 2196836 w 3252987"/>
                <a:gd name="connsiteY2" fmla="*/ 5024315 h 5178813"/>
                <a:gd name="connsiteX3" fmla="*/ 2770761 w 3252987"/>
                <a:gd name="connsiteY3" fmla="*/ 4499149 h 5178813"/>
                <a:gd name="connsiteX4" fmla="*/ 3251929 w 3252987"/>
                <a:gd name="connsiteY4" fmla="*/ 3555278 h 5178813"/>
                <a:gd name="connsiteX5" fmla="*/ 3078244 w 3252987"/>
                <a:gd name="connsiteY5" fmla="*/ 3518276 h 5178813"/>
                <a:gd name="connsiteX6" fmla="*/ 2626288 w 3252987"/>
                <a:gd name="connsiteY6" fmla="*/ 4395933 h 5178813"/>
                <a:gd name="connsiteX7" fmla="*/ 2115908 w 3252987"/>
                <a:gd name="connsiteY7" fmla="*/ 4866282 h 5178813"/>
                <a:gd name="connsiteX8" fmla="*/ 1089882 w 3252987"/>
                <a:gd name="connsiteY8" fmla="*/ 4932279 h 5178813"/>
                <a:gd name="connsiteX9" fmla="*/ 703636 w 3252987"/>
                <a:gd name="connsiteY9" fmla="*/ 4724838 h 5178813"/>
                <a:gd name="connsiteX10" fmla="*/ 221890 w 3252987"/>
                <a:gd name="connsiteY10" fmla="*/ 4060104 h 5178813"/>
                <a:gd name="connsiteX11" fmla="*/ 234802 w 3252987"/>
                <a:gd name="connsiteY11" fmla="*/ 3381881 h 5178813"/>
                <a:gd name="connsiteX12" fmla="*/ 490857 w 3252987"/>
                <a:gd name="connsiteY12" fmla="*/ 2714694 h 5178813"/>
                <a:gd name="connsiteX13" fmla="*/ 1102649 w 3252987"/>
                <a:gd name="connsiteY13" fmla="*/ 1042110 h 5178813"/>
                <a:gd name="connsiteX14" fmla="*/ 446570 w 3252987"/>
                <a:gd name="connsiteY14" fmla="*/ 29861 h 5178813"/>
                <a:gd name="connsiteX15" fmla="*/ 390310 w 3252987"/>
                <a:gd name="connsiteY15" fmla="*/ 5410 h 5178813"/>
                <a:gd name="connsiteX16" fmla="*/ 395936 w 3252987"/>
                <a:gd name="connsiteY16" fmla="*/ 9882 h 5178813"/>
                <a:gd name="connsiteX17" fmla="*/ 276203 w 3252987"/>
                <a:gd name="connsiteY17" fmla="*/ 141011 h 5178813"/>
                <a:gd name="connsiteX18" fmla="*/ 379635 w 3252987"/>
                <a:gd name="connsiteY18" fmla="*/ 194314 h 5178813"/>
                <a:gd name="connsiteX19" fmla="*/ 926007 w 3252987"/>
                <a:gd name="connsiteY19" fmla="*/ 1024222 h 5178813"/>
                <a:gd name="connsiteX20" fmla="*/ 325539 w 3252987"/>
                <a:gd name="connsiteY20" fmla="*/ 2649778 h 5178813"/>
                <a:gd name="connsiteX21" fmla="*/ 63497 w 3252987"/>
                <a:gd name="connsiteY21" fmla="*/ 3335070 h 5178813"/>
                <a:gd name="connsiteX22" fmla="*/ 50369 w 3252987"/>
                <a:gd name="connsiteY22" fmla="*/ 4106266 h 5178813"/>
                <a:gd name="connsiteX23" fmla="*/ 894776 w 3252987"/>
                <a:gd name="connsiteY23" fmla="*/ 5042924 h 517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252987" h="5178813">
                  <a:moveTo>
                    <a:pt x="894776" y="5042924"/>
                  </a:moveTo>
                  <a:cubicBezTo>
                    <a:pt x="972746" y="5079854"/>
                    <a:pt x="1025544" y="5097958"/>
                    <a:pt x="1033551" y="5100627"/>
                  </a:cubicBezTo>
                  <a:cubicBezTo>
                    <a:pt x="1177518" y="5148737"/>
                    <a:pt x="1686961" y="5285492"/>
                    <a:pt x="2196836" y="5024315"/>
                  </a:cubicBezTo>
                  <a:cubicBezTo>
                    <a:pt x="2510306" y="4863757"/>
                    <a:pt x="2679735" y="4626527"/>
                    <a:pt x="2770761" y="4499149"/>
                  </a:cubicBezTo>
                  <a:cubicBezTo>
                    <a:pt x="2957285" y="4238044"/>
                    <a:pt x="3213557" y="3735237"/>
                    <a:pt x="3251929" y="3555278"/>
                  </a:cubicBezTo>
                  <a:lnTo>
                    <a:pt x="3078244" y="3518276"/>
                  </a:lnTo>
                  <a:cubicBezTo>
                    <a:pt x="3047517" y="3662460"/>
                    <a:pt x="2808556" y="4140743"/>
                    <a:pt x="2626288" y="4395933"/>
                  </a:cubicBezTo>
                  <a:cubicBezTo>
                    <a:pt x="2544062" y="4511050"/>
                    <a:pt x="2390933" y="4725415"/>
                    <a:pt x="2115908" y="4866282"/>
                  </a:cubicBezTo>
                  <a:cubicBezTo>
                    <a:pt x="1667703" y="5095866"/>
                    <a:pt x="1217261" y="4974835"/>
                    <a:pt x="1089882" y="4932279"/>
                  </a:cubicBezTo>
                  <a:cubicBezTo>
                    <a:pt x="1082309" y="4929755"/>
                    <a:pt x="902133" y="4868662"/>
                    <a:pt x="703636" y="4724838"/>
                  </a:cubicBezTo>
                  <a:cubicBezTo>
                    <a:pt x="453855" y="4543869"/>
                    <a:pt x="291783" y="4320199"/>
                    <a:pt x="221890" y="4060104"/>
                  </a:cubicBezTo>
                  <a:cubicBezTo>
                    <a:pt x="182869" y="3914909"/>
                    <a:pt x="153441" y="3679410"/>
                    <a:pt x="234802" y="3381881"/>
                  </a:cubicBezTo>
                  <a:cubicBezTo>
                    <a:pt x="248722" y="3331030"/>
                    <a:pt x="366291" y="3031626"/>
                    <a:pt x="490857" y="2714694"/>
                  </a:cubicBezTo>
                  <a:cubicBezTo>
                    <a:pt x="828634" y="1854852"/>
                    <a:pt x="1088151" y="1185718"/>
                    <a:pt x="1102649" y="1042110"/>
                  </a:cubicBezTo>
                  <a:cubicBezTo>
                    <a:pt x="1175066" y="326236"/>
                    <a:pt x="645861" y="110933"/>
                    <a:pt x="446570" y="29861"/>
                  </a:cubicBezTo>
                  <a:cubicBezTo>
                    <a:pt x="424787" y="20989"/>
                    <a:pt x="397667" y="9954"/>
                    <a:pt x="390310" y="5410"/>
                  </a:cubicBezTo>
                  <a:cubicBezTo>
                    <a:pt x="390382" y="5482"/>
                    <a:pt x="392691" y="6852"/>
                    <a:pt x="395936" y="9882"/>
                  </a:cubicBezTo>
                  <a:lnTo>
                    <a:pt x="276203" y="141011"/>
                  </a:lnTo>
                  <a:cubicBezTo>
                    <a:pt x="298418" y="161279"/>
                    <a:pt x="329001" y="173757"/>
                    <a:pt x="379635" y="194314"/>
                  </a:cubicBezTo>
                  <a:cubicBezTo>
                    <a:pt x="576185" y="274304"/>
                    <a:pt x="985008" y="440632"/>
                    <a:pt x="926007" y="1024222"/>
                  </a:cubicBezTo>
                  <a:cubicBezTo>
                    <a:pt x="912736" y="1154991"/>
                    <a:pt x="545170" y="2090712"/>
                    <a:pt x="325539" y="2649778"/>
                  </a:cubicBezTo>
                  <a:cubicBezTo>
                    <a:pt x="168660" y="3049081"/>
                    <a:pt x="79148" y="3277800"/>
                    <a:pt x="63497" y="3335070"/>
                  </a:cubicBezTo>
                  <a:cubicBezTo>
                    <a:pt x="-28395" y="3670971"/>
                    <a:pt x="5650" y="3939866"/>
                    <a:pt x="50369" y="4106266"/>
                  </a:cubicBezTo>
                  <a:cubicBezTo>
                    <a:pt x="196285" y="4649392"/>
                    <a:pt x="659565" y="4931630"/>
                    <a:pt x="894776" y="5042924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599386FE-D407-46DA-9CF3-1831154ADD5B}"/>
                </a:ext>
              </a:extLst>
            </p:cNvPr>
            <p:cNvSpPr/>
            <p:nvPr/>
          </p:nvSpPr>
          <p:spPr>
            <a:xfrm>
              <a:off x="7539413" y="4587728"/>
              <a:ext cx="1500715" cy="1209807"/>
            </a:xfrm>
            <a:custGeom>
              <a:avLst/>
              <a:gdLst>
                <a:gd name="connsiteX0" fmla="*/ 635984 w 2344170"/>
                <a:gd name="connsiteY0" fmla="*/ 1780848 h 1889762"/>
                <a:gd name="connsiteX1" fmla="*/ 989918 w 2344170"/>
                <a:gd name="connsiteY1" fmla="*/ 1879448 h 1889762"/>
                <a:gd name="connsiteX2" fmla="*/ 1396433 w 2344170"/>
                <a:gd name="connsiteY2" fmla="*/ 1847350 h 1889762"/>
                <a:gd name="connsiteX3" fmla="*/ 1775900 w 2344170"/>
                <a:gd name="connsiteY3" fmla="*/ 1662558 h 1889762"/>
                <a:gd name="connsiteX4" fmla="*/ 2142745 w 2344170"/>
                <a:gd name="connsiteY4" fmla="*/ 1307831 h 1889762"/>
                <a:gd name="connsiteX5" fmla="*/ 2342612 w 2344170"/>
                <a:gd name="connsiteY5" fmla="*/ 1031579 h 1889762"/>
                <a:gd name="connsiteX6" fmla="*/ 2045227 w 2344170"/>
                <a:gd name="connsiteY6" fmla="*/ 844911 h 1889762"/>
                <a:gd name="connsiteX7" fmla="*/ 1872408 w 2344170"/>
                <a:gd name="connsiteY7" fmla="*/ 1083728 h 1889762"/>
                <a:gd name="connsiteX8" fmla="*/ 1576176 w 2344170"/>
                <a:gd name="connsiteY8" fmla="*/ 1373756 h 1889762"/>
                <a:gd name="connsiteX9" fmla="*/ 1303315 w 2344170"/>
                <a:gd name="connsiteY9" fmla="*/ 1508780 h 1889762"/>
                <a:gd name="connsiteX10" fmla="*/ 1026198 w 2344170"/>
                <a:gd name="connsiteY10" fmla="*/ 1530202 h 1889762"/>
                <a:gd name="connsiteX11" fmla="*/ 741941 w 2344170"/>
                <a:gd name="connsiteY11" fmla="*/ 1440330 h 1889762"/>
                <a:gd name="connsiteX12" fmla="*/ 493458 w 2344170"/>
                <a:gd name="connsiteY12" fmla="*/ 1193940 h 1889762"/>
                <a:gd name="connsiteX13" fmla="*/ 375240 w 2344170"/>
                <a:gd name="connsiteY13" fmla="*/ 916679 h 1889762"/>
                <a:gd name="connsiteX14" fmla="*/ 388800 w 2344170"/>
                <a:gd name="connsiteY14" fmla="*/ 427360 h 1889762"/>
                <a:gd name="connsiteX15" fmla="*/ 457322 w 2344170"/>
                <a:gd name="connsiteY15" fmla="*/ 98022 h 1889762"/>
                <a:gd name="connsiteX16" fmla="*/ 118680 w 2344170"/>
                <a:gd name="connsiteY16" fmla="*/ 5410 h 1889762"/>
                <a:gd name="connsiteX17" fmla="*/ 41358 w 2344170"/>
                <a:gd name="connsiteY17" fmla="*/ 377159 h 1889762"/>
                <a:gd name="connsiteX18" fmla="*/ 32559 w 2344170"/>
                <a:gd name="connsiteY18" fmla="*/ 993063 h 1889762"/>
                <a:gd name="connsiteX19" fmla="*/ 198670 w 2344170"/>
                <a:gd name="connsiteY19" fmla="*/ 1384792 h 1889762"/>
                <a:gd name="connsiteX20" fmla="*/ 565154 w 2344170"/>
                <a:gd name="connsiteY20" fmla="*/ 1743847 h 1889762"/>
                <a:gd name="connsiteX21" fmla="*/ 635984 w 2344170"/>
                <a:gd name="connsiteY21" fmla="*/ 1780848 h 188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344170" h="1889762">
                  <a:moveTo>
                    <a:pt x="635984" y="1780848"/>
                  </a:moveTo>
                  <a:cubicBezTo>
                    <a:pt x="717922" y="1819653"/>
                    <a:pt x="839386" y="1863796"/>
                    <a:pt x="989918" y="1879448"/>
                  </a:cubicBezTo>
                  <a:cubicBezTo>
                    <a:pt x="1172835" y="1898490"/>
                    <a:pt x="1323151" y="1867475"/>
                    <a:pt x="1396433" y="1847350"/>
                  </a:cubicBezTo>
                  <a:cubicBezTo>
                    <a:pt x="1582813" y="1796067"/>
                    <a:pt x="1708460" y="1709225"/>
                    <a:pt x="1775900" y="1662558"/>
                  </a:cubicBezTo>
                  <a:cubicBezTo>
                    <a:pt x="1946412" y="1544628"/>
                    <a:pt x="2050709" y="1418836"/>
                    <a:pt x="2142745" y="1307831"/>
                  </a:cubicBezTo>
                  <a:cubicBezTo>
                    <a:pt x="2215018" y="1220628"/>
                    <a:pt x="2282313" y="1127726"/>
                    <a:pt x="2342612" y="1031579"/>
                  </a:cubicBezTo>
                  <a:lnTo>
                    <a:pt x="2045227" y="844911"/>
                  </a:lnTo>
                  <a:cubicBezTo>
                    <a:pt x="1993078" y="928003"/>
                    <a:pt x="1934944" y="1008354"/>
                    <a:pt x="1872408" y="1083728"/>
                  </a:cubicBezTo>
                  <a:cubicBezTo>
                    <a:pt x="1787296" y="1186367"/>
                    <a:pt x="1706945" y="1283379"/>
                    <a:pt x="1576176" y="1373756"/>
                  </a:cubicBezTo>
                  <a:cubicBezTo>
                    <a:pt x="1522297" y="1410974"/>
                    <a:pt x="1432136" y="1473365"/>
                    <a:pt x="1303315" y="1508780"/>
                  </a:cubicBezTo>
                  <a:cubicBezTo>
                    <a:pt x="1253835" y="1522412"/>
                    <a:pt x="1151990" y="1543258"/>
                    <a:pt x="1026198" y="1530202"/>
                  </a:cubicBezTo>
                  <a:cubicBezTo>
                    <a:pt x="888577" y="1515921"/>
                    <a:pt x="789040" y="1467740"/>
                    <a:pt x="741941" y="1440330"/>
                  </a:cubicBezTo>
                  <a:cubicBezTo>
                    <a:pt x="599054" y="1357094"/>
                    <a:pt x="525050" y="1242771"/>
                    <a:pt x="493458" y="1193940"/>
                  </a:cubicBezTo>
                  <a:cubicBezTo>
                    <a:pt x="415705" y="1073774"/>
                    <a:pt x="384906" y="959956"/>
                    <a:pt x="375240" y="916679"/>
                  </a:cubicBezTo>
                  <a:cubicBezTo>
                    <a:pt x="340619" y="761026"/>
                    <a:pt x="359805" y="628310"/>
                    <a:pt x="388800" y="427360"/>
                  </a:cubicBezTo>
                  <a:cubicBezTo>
                    <a:pt x="404813" y="316571"/>
                    <a:pt x="427894" y="205782"/>
                    <a:pt x="457322" y="98022"/>
                  </a:cubicBezTo>
                  <a:lnTo>
                    <a:pt x="118680" y="5410"/>
                  </a:lnTo>
                  <a:cubicBezTo>
                    <a:pt x="85429" y="127090"/>
                    <a:pt x="59390" y="252161"/>
                    <a:pt x="41358" y="377159"/>
                  </a:cubicBezTo>
                  <a:cubicBezTo>
                    <a:pt x="9261" y="599242"/>
                    <a:pt x="-16056" y="774586"/>
                    <a:pt x="32559" y="993063"/>
                  </a:cubicBezTo>
                  <a:cubicBezTo>
                    <a:pt x="49653" y="1069879"/>
                    <a:pt x="93939" y="1222864"/>
                    <a:pt x="198670" y="1384792"/>
                  </a:cubicBezTo>
                  <a:cubicBezTo>
                    <a:pt x="239999" y="1448698"/>
                    <a:pt x="349779" y="1618415"/>
                    <a:pt x="565154" y="1743847"/>
                  </a:cubicBezTo>
                  <a:cubicBezTo>
                    <a:pt x="583691" y="1754450"/>
                    <a:pt x="607421" y="1767288"/>
                    <a:pt x="635984" y="178084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69D439C8-11CD-49F8-A67D-3C3C35BDA727}"/>
                </a:ext>
              </a:extLst>
            </p:cNvPr>
            <p:cNvSpPr/>
            <p:nvPr/>
          </p:nvSpPr>
          <p:spPr>
            <a:xfrm>
              <a:off x="9187157" y="3401552"/>
              <a:ext cx="189321" cy="193939"/>
            </a:xfrm>
            <a:custGeom>
              <a:avLst/>
              <a:gdLst>
                <a:gd name="connsiteX0" fmla="*/ 18556 w 295726"/>
                <a:gd name="connsiteY0" fmla="*/ 89385 h 302938"/>
                <a:gd name="connsiteX1" fmla="*/ 87151 w 295726"/>
                <a:gd name="connsiteY1" fmla="*/ 285718 h 302938"/>
                <a:gd name="connsiteX2" fmla="*/ 282475 w 295726"/>
                <a:gd name="connsiteY2" fmla="*/ 214311 h 302938"/>
                <a:gd name="connsiteX3" fmla="*/ 213880 w 295726"/>
                <a:gd name="connsiteY3" fmla="*/ 17978 h 302938"/>
                <a:gd name="connsiteX4" fmla="*/ 18556 w 295726"/>
                <a:gd name="connsiteY4" fmla="*/ 89385 h 302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726" h="302938">
                  <a:moveTo>
                    <a:pt x="18556" y="89385"/>
                  </a:moveTo>
                  <a:cubicBezTo>
                    <a:pt x="-16426" y="163316"/>
                    <a:pt x="14229" y="251241"/>
                    <a:pt x="87151" y="285718"/>
                  </a:cubicBezTo>
                  <a:cubicBezTo>
                    <a:pt x="160000" y="320195"/>
                    <a:pt x="247492" y="288243"/>
                    <a:pt x="282475" y="214311"/>
                  </a:cubicBezTo>
                  <a:cubicBezTo>
                    <a:pt x="317457" y="140379"/>
                    <a:pt x="286802" y="52455"/>
                    <a:pt x="213880" y="17978"/>
                  </a:cubicBezTo>
                  <a:cubicBezTo>
                    <a:pt x="141030" y="-16500"/>
                    <a:pt x="53539" y="15453"/>
                    <a:pt x="18556" y="89385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DB13F367-09C2-456C-BD55-C3C622251D4C}"/>
                </a:ext>
              </a:extLst>
            </p:cNvPr>
            <p:cNvSpPr/>
            <p:nvPr/>
          </p:nvSpPr>
          <p:spPr>
            <a:xfrm>
              <a:off x="8709846" y="3175568"/>
              <a:ext cx="189321" cy="193939"/>
            </a:xfrm>
            <a:custGeom>
              <a:avLst/>
              <a:gdLst>
                <a:gd name="connsiteX0" fmla="*/ 282462 w 295726"/>
                <a:gd name="connsiteY0" fmla="*/ 214311 h 302938"/>
                <a:gd name="connsiteX1" fmla="*/ 87138 w 295726"/>
                <a:gd name="connsiteY1" fmla="*/ 285718 h 302938"/>
                <a:gd name="connsiteX2" fmla="*/ 18544 w 295726"/>
                <a:gd name="connsiteY2" fmla="*/ 89385 h 302938"/>
                <a:gd name="connsiteX3" fmla="*/ 213868 w 295726"/>
                <a:gd name="connsiteY3" fmla="*/ 17978 h 302938"/>
                <a:gd name="connsiteX4" fmla="*/ 282462 w 295726"/>
                <a:gd name="connsiteY4" fmla="*/ 214311 h 302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726" h="302938">
                  <a:moveTo>
                    <a:pt x="282462" y="214311"/>
                  </a:moveTo>
                  <a:cubicBezTo>
                    <a:pt x="247479" y="288242"/>
                    <a:pt x="159988" y="320195"/>
                    <a:pt x="87138" y="285718"/>
                  </a:cubicBezTo>
                  <a:cubicBezTo>
                    <a:pt x="14289" y="251241"/>
                    <a:pt x="-16438" y="163316"/>
                    <a:pt x="18544" y="89385"/>
                  </a:cubicBezTo>
                  <a:cubicBezTo>
                    <a:pt x="53526" y="15453"/>
                    <a:pt x="141018" y="-16500"/>
                    <a:pt x="213868" y="17978"/>
                  </a:cubicBezTo>
                  <a:cubicBezTo>
                    <a:pt x="286718" y="52455"/>
                    <a:pt x="317444" y="140379"/>
                    <a:pt x="282462" y="214311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7A3EF128-C273-4964-AE6A-6CBE91600B9D}"/>
                </a:ext>
              </a:extLst>
            </p:cNvPr>
            <p:cNvSpPr/>
            <p:nvPr/>
          </p:nvSpPr>
          <p:spPr>
            <a:xfrm>
              <a:off x="5713420" y="3015902"/>
              <a:ext cx="738813" cy="738813"/>
            </a:xfrm>
            <a:custGeom>
              <a:avLst/>
              <a:gdLst>
                <a:gd name="connsiteX0" fmla="*/ 1085984 w 1154053"/>
                <a:gd name="connsiteY0" fmla="*/ 511612 h 1154053"/>
                <a:gd name="connsiteX1" fmla="*/ 646331 w 1154053"/>
                <a:gd name="connsiteY1" fmla="*/ 1085984 h 1154053"/>
                <a:gd name="connsiteX2" fmla="*/ 71960 w 1154053"/>
                <a:gd name="connsiteY2" fmla="*/ 646331 h 1154053"/>
                <a:gd name="connsiteX3" fmla="*/ 511612 w 1154053"/>
                <a:gd name="connsiteY3" fmla="*/ 71960 h 1154053"/>
                <a:gd name="connsiteX4" fmla="*/ 1085984 w 1154053"/>
                <a:gd name="connsiteY4" fmla="*/ 511612 h 1154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053" h="1154053">
                  <a:moveTo>
                    <a:pt x="1085984" y="511612"/>
                  </a:moveTo>
                  <a:cubicBezTo>
                    <a:pt x="1123186" y="791627"/>
                    <a:pt x="926347" y="1048782"/>
                    <a:pt x="646331" y="1085984"/>
                  </a:cubicBezTo>
                  <a:cubicBezTo>
                    <a:pt x="366316" y="1123186"/>
                    <a:pt x="109161" y="926347"/>
                    <a:pt x="71960" y="646331"/>
                  </a:cubicBezTo>
                  <a:cubicBezTo>
                    <a:pt x="34758" y="366316"/>
                    <a:pt x="231597" y="109161"/>
                    <a:pt x="511612" y="71960"/>
                  </a:cubicBezTo>
                  <a:cubicBezTo>
                    <a:pt x="791627" y="34758"/>
                    <a:pt x="1048783" y="231597"/>
                    <a:pt x="1085984" y="511612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438EB45-FA2A-4364-B829-15A5104269AB}"/>
                </a:ext>
              </a:extLst>
            </p:cNvPr>
            <p:cNvSpPr/>
            <p:nvPr/>
          </p:nvSpPr>
          <p:spPr>
            <a:xfrm>
              <a:off x="5854029" y="3156775"/>
              <a:ext cx="457141" cy="457141"/>
            </a:xfrm>
            <a:custGeom>
              <a:avLst/>
              <a:gdLst>
                <a:gd name="connsiteX0" fmla="*/ 207273 w 714070"/>
                <a:gd name="connsiteY0" fmla="*/ 680259 h 714070"/>
                <a:gd name="connsiteX1" fmla="*/ 680290 w 714070"/>
                <a:gd name="connsiteY1" fmla="*/ 511262 h 714070"/>
                <a:gd name="connsiteX2" fmla="*/ 511293 w 714070"/>
                <a:gd name="connsiteY2" fmla="*/ 38244 h 714070"/>
                <a:gd name="connsiteX3" fmla="*/ 38276 w 714070"/>
                <a:gd name="connsiteY3" fmla="*/ 207241 h 714070"/>
                <a:gd name="connsiteX4" fmla="*/ 207273 w 714070"/>
                <a:gd name="connsiteY4" fmla="*/ 680259 h 714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4070" h="714070">
                  <a:moveTo>
                    <a:pt x="207273" y="680259"/>
                  </a:moveTo>
                  <a:cubicBezTo>
                    <a:pt x="384275" y="764072"/>
                    <a:pt x="596477" y="688265"/>
                    <a:pt x="680290" y="511262"/>
                  </a:cubicBezTo>
                  <a:cubicBezTo>
                    <a:pt x="764103" y="334259"/>
                    <a:pt x="688296" y="122057"/>
                    <a:pt x="511293" y="38244"/>
                  </a:cubicBezTo>
                  <a:cubicBezTo>
                    <a:pt x="334290" y="-45569"/>
                    <a:pt x="122089" y="30238"/>
                    <a:pt x="38276" y="207241"/>
                  </a:cubicBezTo>
                  <a:cubicBezTo>
                    <a:pt x="-45610" y="384316"/>
                    <a:pt x="30269" y="596445"/>
                    <a:pt x="207273" y="680259"/>
                  </a:cubicBezTo>
                  <a:close/>
                </a:path>
              </a:pathLst>
            </a:custGeom>
            <a:solidFill>
              <a:srgbClr val="FFFFFF"/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86B627E7-D83B-4A64-8AEE-FABCF7548F9D}"/>
                </a:ext>
              </a:extLst>
            </p:cNvPr>
            <p:cNvSpPr/>
            <p:nvPr/>
          </p:nvSpPr>
          <p:spPr>
            <a:xfrm>
              <a:off x="5955163" y="3257935"/>
              <a:ext cx="253967" cy="253967"/>
            </a:xfrm>
            <a:custGeom>
              <a:avLst/>
              <a:gdLst>
                <a:gd name="connsiteX0" fmla="*/ 285590 w 396705"/>
                <a:gd name="connsiteY0" fmla="*/ 23043 h 396705"/>
                <a:gd name="connsiteX1" fmla="*/ 379429 w 396705"/>
                <a:gd name="connsiteY1" fmla="*/ 285590 h 396705"/>
                <a:gd name="connsiteX2" fmla="*/ 116882 w 396705"/>
                <a:gd name="connsiteY2" fmla="*/ 379429 h 396705"/>
                <a:gd name="connsiteX3" fmla="*/ 23043 w 396705"/>
                <a:gd name="connsiteY3" fmla="*/ 116882 h 396705"/>
                <a:gd name="connsiteX4" fmla="*/ 285590 w 396705"/>
                <a:gd name="connsiteY4" fmla="*/ 23043 h 396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705" h="396705">
                  <a:moveTo>
                    <a:pt x="285590" y="23043"/>
                  </a:moveTo>
                  <a:cubicBezTo>
                    <a:pt x="383829" y="69566"/>
                    <a:pt x="425952" y="187351"/>
                    <a:pt x="379429" y="285590"/>
                  </a:cubicBezTo>
                  <a:cubicBezTo>
                    <a:pt x="332906" y="383829"/>
                    <a:pt x="215121" y="425952"/>
                    <a:pt x="116882" y="379429"/>
                  </a:cubicBezTo>
                  <a:cubicBezTo>
                    <a:pt x="18643" y="332906"/>
                    <a:pt x="-23480" y="215121"/>
                    <a:pt x="23043" y="116882"/>
                  </a:cubicBezTo>
                  <a:cubicBezTo>
                    <a:pt x="69565" y="18643"/>
                    <a:pt x="187352" y="-23480"/>
                    <a:pt x="285590" y="23043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79ED3A44-B3C7-47EF-8910-E8A131C14686}"/>
                </a:ext>
              </a:extLst>
            </p:cNvPr>
            <p:cNvSpPr/>
            <p:nvPr/>
          </p:nvSpPr>
          <p:spPr>
            <a:xfrm>
              <a:off x="4281680" y="7700209"/>
              <a:ext cx="277055" cy="2373438"/>
            </a:xfrm>
            <a:custGeom>
              <a:avLst/>
              <a:gdLst>
                <a:gd name="connsiteX0" fmla="*/ 422888 w 432769"/>
                <a:gd name="connsiteY0" fmla="*/ 1833144 h 3707395"/>
                <a:gd name="connsiteX1" fmla="*/ 294356 w 432769"/>
                <a:gd name="connsiteY1" fmla="*/ 1613585 h 3707395"/>
                <a:gd name="connsiteX2" fmla="*/ 331863 w 432769"/>
                <a:gd name="connsiteY2" fmla="*/ 1340507 h 3707395"/>
                <a:gd name="connsiteX3" fmla="*/ 259590 w 432769"/>
                <a:gd name="connsiteY3" fmla="*/ 778988 h 3707395"/>
                <a:gd name="connsiteX4" fmla="*/ 235499 w 432769"/>
                <a:gd name="connsiteY4" fmla="*/ 151688 h 3707395"/>
                <a:gd name="connsiteX5" fmla="*/ 77322 w 432769"/>
                <a:gd name="connsiteY5" fmla="*/ 5412 h 3707395"/>
                <a:gd name="connsiteX6" fmla="*/ 124133 w 432769"/>
                <a:gd name="connsiteY6" fmla="*/ 159694 h 3707395"/>
                <a:gd name="connsiteX7" fmla="*/ 114396 w 432769"/>
                <a:gd name="connsiteY7" fmla="*/ 778916 h 3707395"/>
                <a:gd name="connsiteX8" fmla="*/ 186668 w 432769"/>
                <a:gd name="connsiteY8" fmla="*/ 1340435 h 3707395"/>
                <a:gd name="connsiteX9" fmla="*/ 149161 w 432769"/>
                <a:gd name="connsiteY9" fmla="*/ 1613513 h 3707395"/>
                <a:gd name="connsiteX10" fmla="*/ 277694 w 432769"/>
                <a:gd name="connsiteY10" fmla="*/ 1833071 h 3707395"/>
                <a:gd name="connsiteX11" fmla="*/ 277694 w 432769"/>
                <a:gd name="connsiteY11" fmla="*/ 3616300 h 3707395"/>
                <a:gd name="connsiteX12" fmla="*/ 5410 w 432769"/>
                <a:gd name="connsiteY12" fmla="*/ 3701340 h 3707395"/>
                <a:gd name="connsiteX13" fmla="*/ 74004 w 432769"/>
                <a:gd name="connsiteY13" fmla="*/ 3701988 h 3707395"/>
                <a:gd name="connsiteX14" fmla="*/ 78043 w 432769"/>
                <a:gd name="connsiteY14" fmla="*/ 3701988 h 3707395"/>
                <a:gd name="connsiteX15" fmla="*/ 82082 w 432769"/>
                <a:gd name="connsiteY15" fmla="*/ 3701988 h 3707395"/>
                <a:gd name="connsiteX16" fmla="*/ 422961 w 432769"/>
                <a:gd name="connsiteY16" fmla="*/ 3616300 h 3707395"/>
                <a:gd name="connsiteX17" fmla="*/ 422888 w 432769"/>
                <a:gd name="connsiteY17" fmla="*/ 1833144 h 3707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2769" h="3707395">
                  <a:moveTo>
                    <a:pt x="422888" y="1833144"/>
                  </a:moveTo>
                  <a:cubicBezTo>
                    <a:pt x="412141" y="1693936"/>
                    <a:pt x="337200" y="1677851"/>
                    <a:pt x="294356" y="1613585"/>
                  </a:cubicBezTo>
                  <a:cubicBezTo>
                    <a:pt x="251511" y="1549319"/>
                    <a:pt x="299694" y="1420786"/>
                    <a:pt x="331863" y="1340507"/>
                  </a:cubicBezTo>
                  <a:cubicBezTo>
                    <a:pt x="444311" y="1059351"/>
                    <a:pt x="267596" y="875351"/>
                    <a:pt x="259590" y="778988"/>
                  </a:cubicBezTo>
                  <a:cubicBezTo>
                    <a:pt x="251584" y="682625"/>
                    <a:pt x="267596" y="248124"/>
                    <a:pt x="235499" y="151688"/>
                  </a:cubicBezTo>
                  <a:cubicBezTo>
                    <a:pt x="210110" y="53810"/>
                    <a:pt x="143608" y="5051"/>
                    <a:pt x="77322" y="5412"/>
                  </a:cubicBezTo>
                  <a:cubicBezTo>
                    <a:pt x="77322" y="5412"/>
                    <a:pt x="124133" y="44578"/>
                    <a:pt x="124133" y="159694"/>
                  </a:cubicBezTo>
                  <a:cubicBezTo>
                    <a:pt x="124133" y="256058"/>
                    <a:pt x="106389" y="682552"/>
                    <a:pt x="114396" y="778916"/>
                  </a:cubicBezTo>
                  <a:cubicBezTo>
                    <a:pt x="122402" y="875279"/>
                    <a:pt x="299116" y="1059351"/>
                    <a:pt x="186668" y="1340435"/>
                  </a:cubicBezTo>
                  <a:cubicBezTo>
                    <a:pt x="154571" y="1420786"/>
                    <a:pt x="106318" y="1549247"/>
                    <a:pt x="149161" y="1613513"/>
                  </a:cubicBezTo>
                  <a:cubicBezTo>
                    <a:pt x="192006" y="1677779"/>
                    <a:pt x="266947" y="1693864"/>
                    <a:pt x="277694" y="1833071"/>
                  </a:cubicBezTo>
                  <a:cubicBezTo>
                    <a:pt x="288369" y="1972279"/>
                    <a:pt x="277694" y="3541359"/>
                    <a:pt x="277694" y="3616300"/>
                  </a:cubicBezTo>
                  <a:cubicBezTo>
                    <a:pt x="277694" y="3681865"/>
                    <a:pt x="174046" y="3698238"/>
                    <a:pt x="5410" y="3701340"/>
                  </a:cubicBezTo>
                  <a:cubicBezTo>
                    <a:pt x="27265" y="3701773"/>
                    <a:pt x="50129" y="3701916"/>
                    <a:pt x="74004" y="3701988"/>
                  </a:cubicBezTo>
                  <a:cubicBezTo>
                    <a:pt x="75374" y="3701988"/>
                    <a:pt x="76672" y="3701988"/>
                    <a:pt x="78043" y="3701988"/>
                  </a:cubicBezTo>
                  <a:cubicBezTo>
                    <a:pt x="79413" y="3701988"/>
                    <a:pt x="80712" y="3701988"/>
                    <a:pt x="82082" y="3701988"/>
                  </a:cubicBezTo>
                  <a:cubicBezTo>
                    <a:pt x="290821" y="3701701"/>
                    <a:pt x="422961" y="3690304"/>
                    <a:pt x="422961" y="3616300"/>
                  </a:cubicBezTo>
                  <a:cubicBezTo>
                    <a:pt x="422888" y="3541431"/>
                    <a:pt x="433635" y="1972424"/>
                    <a:pt x="422888" y="1833144"/>
                  </a:cubicBezTo>
                  <a:close/>
                </a:path>
              </a:pathLst>
            </a:custGeom>
            <a:solidFill>
              <a:srgbClr val="D6D6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C0D9DCA2-050A-414A-9959-E784E68DA715}"/>
                </a:ext>
              </a:extLst>
            </p:cNvPr>
            <p:cNvSpPr/>
            <p:nvPr/>
          </p:nvSpPr>
          <p:spPr>
            <a:xfrm>
              <a:off x="4236118" y="7752712"/>
              <a:ext cx="69263" cy="438670"/>
            </a:xfrm>
            <a:custGeom>
              <a:avLst/>
              <a:gdLst>
                <a:gd name="connsiteX0" fmla="*/ 76577 w 108192"/>
                <a:gd name="connsiteY0" fmla="*/ 5410 h 685219"/>
                <a:gd name="connsiteX1" fmla="*/ 7839 w 108192"/>
                <a:gd name="connsiteY1" fmla="*/ 257065 h 685219"/>
                <a:gd name="connsiteX2" fmla="*/ 58257 w 108192"/>
                <a:gd name="connsiteY2" fmla="*/ 685436 h 685219"/>
                <a:gd name="connsiteX3" fmla="*/ 76577 w 108192"/>
                <a:gd name="connsiteY3" fmla="*/ 5410 h 685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192" h="685219">
                  <a:moveTo>
                    <a:pt x="76577" y="5410"/>
                  </a:moveTo>
                  <a:cubicBezTo>
                    <a:pt x="76577" y="5410"/>
                    <a:pt x="18514" y="53592"/>
                    <a:pt x="7839" y="257065"/>
                  </a:cubicBezTo>
                  <a:cubicBezTo>
                    <a:pt x="-2836" y="460540"/>
                    <a:pt x="23058" y="685436"/>
                    <a:pt x="58257" y="685436"/>
                  </a:cubicBezTo>
                  <a:cubicBezTo>
                    <a:pt x="93456" y="685508"/>
                    <a:pt x="131539" y="11469"/>
                    <a:pt x="76577" y="5410"/>
                  </a:cubicBezTo>
                  <a:close/>
                </a:path>
              </a:pathLst>
            </a:custGeom>
            <a:solidFill>
              <a:srgbClr val="FCFC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63B079D4-6F56-425E-989F-DD2413496A85}"/>
                </a:ext>
              </a:extLst>
            </p:cNvPr>
            <p:cNvSpPr/>
            <p:nvPr/>
          </p:nvSpPr>
          <p:spPr>
            <a:xfrm>
              <a:off x="3622103" y="7642814"/>
              <a:ext cx="69263" cy="438670"/>
            </a:xfrm>
            <a:custGeom>
              <a:avLst/>
              <a:gdLst>
                <a:gd name="connsiteX0" fmla="*/ 76602 w 108192"/>
                <a:gd name="connsiteY0" fmla="*/ 5410 h 685219"/>
                <a:gd name="connsiteX1" fmla="*/ 7863 w 108192"/>
                <a:gd name="connsiteY1" fmla="*/ 257065 h 685219"/>
                <a:gd name="connsiteX2" fmla="*/ 58281 w 108192"/>
                <a:gd name="connsiteY2" fmla="*/ 685435 h 685219"/>
                <a:gd name="connsiteX3" fmla="*/ 76602 w 108192"/>
                <a:gd name="connsiteY3" fmla="*/ 5410 h 685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192" h="685219">
                  <a:moveTo>
                    <a:pt x="76602" y="5410"/>
                  </a:moveTo>
                  <a:cubicBezTo>
                    <a:pt x="76602" y="5410"/>
                    <a:pt x="18539" y="53591"/>
                    <a:pt x="7863" y="257065"/>
                  </a:cubicBezTo>
                  <a:cubicBezTo>
                    <a:pt x="-2884" y="460539"/>
                    <a:pt x="23083" y="685435"/>
                    <a:pt x="58281" y="685435"/>
                  </a:cubicBezTo>
                  <a:cubicBezTo>
                    <a:pt x="93480" y="685507"/>
                    <a:pt x="131563" y="11396"/>
                    <a:pt x="76602" y="5410"/>
                  </a:cubicBezTo>
                  <a:close/>
                </a:path>
              </a:pathLst>
            </a:custGeom>
            <a:solidFill>
              <a:srgbClr val="FCFC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C4854257-BA26-4AD5-95D1-FC68A4C048CF}"/>
                </a:ext>
              </a:extLst>
            </p:cNvPr>
            <p:cNvSpPr/>
            <p:nvPr/>
          </p:nvSpPr>
          <p:spPr>
            <a:xfrm>
              <a:off x="3065645" y="9491209"/>
              <a:ext cx="1154396" cy="535640"/>
            </a:xfrm>
            <a:custGeom>
              <a:avLst/>
              <a:gdLst>
                <a:gd name="connsiteX0" fmla="*/ 1798077 w 1803208"/>
                <a:gd name="connsiteY0" fmla="*/ 220607 h 836688"/>
                <a:gd name="connsiteX1" fmla="*/ 1597705 w 1803208"/>
                <a:gd name="connsiteY1" fmla="*/ 538620 h 836688"/>
                <a:gd name="connsiteX2" fmla="*/ 331420 w 1803208"/>
                <a:gd name="connsiteY2" fmla="*/ 825979 h 836688"/>
                <a:gd name="connsiteX3" fmla="*/ 13406 w 1803208"/>
                <a:gd name="connsiteY3" fmla="*/ 625607 h 836688"/>
                <a:gd name="connsiteX4" fmla="*/ 10737 w 1803208"/>
                <a:gd name="connsiteY4" fmla="*/ 613706 h 836688"/>
                <a:gd name="connsiteX5" fmla="*/ 211110 w 1803208"/>
                <a:gd name="connsiteY5" fmla="*/ 295692 h 836688"/>
                <a:gd name="connsiteX6" fmla="*/ 1465494 w 1803208"/>
                <a:gd name="connsiteY6" fmla="*/ 11074 h 836688"/>
                <a:gd name="connsiteX7" fmla="*/ 1798077 w 1803208"/>
                <a:gd name="connsiteY7" fmla="*/ 220607 h 836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3208" h="836688">
                  <a:moveTo>
                    <a:pt x="1798077" y="220607"/>
                  </a:moveTo>
                  <a:cubicBezTo>
                    <a:pt x="1830535" y="363781"/>
                    <a:pt x="1740880" y="506162"/>
                    <a:pt x="1597705" y="538620"/>
                  </a:cubicBezTo>
                  <a:lnTo>
                    <a:pt x="331420" y="825979"/>
                  </a:lnTo>
                  <a:cubicBezTo>
                    <a:pt x="188245" y="858437"/>
                    <a:pt x="45864" y="768782"/>
                    <a:pt x="13406" y="625607"/>
                  </a:cubicBezTo>
                  <a:lnTo>
                    <a:pt x="10737" y="613706"/>
                  </a:lnTo>
                  <a:cubicBezTo>
                    <a:pt x="-21720" y="470531"/>
                    <a:pt x="67935" y="328149"/>
                    <a:pt x="211110" y="295692"/>
                  </a:cubicBezTo>
                  <a:lnTo>
                    <a:pt x="1465494" y="11074"/>
                  </a:lnTo>
                  <a:cubicBezTo>
                    <a:pt x="1615160" y="-22971"/>
                    <a:pt x="1764105" y="70868"/>
                    <a:pt x="1798077" y="220607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9724A66A-0396-4488-9A43-167EB99BD592}"/>
                </a:ext>
              </a:extLst>
            </p:cNvPr>
            <p:cNvSpPr/>
            <p:nvPr/>
          </p:nvSpPr>
          <p:spPr>
            <a:xfrm>
              <a:off x="3065629" y="9563692"/>
              <a:ext cx="1154396" cy="461758"/>
            </a:xfrm>
            <a:custGeom>
              <a:avLst/>
              <a:gdLst>
                <a:gd name="connsiteX0" fmla="*/ 1798102 w 1803208"/>
                <a:gd name="connsiteY0" fmla="*/ 107384 h 721283"/>
                <a:gd name="connsiteX1" fmla="*/ 1750858 w 1803208"/>
                <a:gd name="connsiteY1" fmla="*/ 4096 h 721283"/>
                <a:gd name="connsiteX2" fmla="*/ 1545220 w 1803208"/>
                <a:gd name="connsiteY2" fmla="*/ 237792 h 721283"/>
                <a:gd name="connsiteX3" fmla="*/ 278935 w 1803208"/>
                <a:gd name="connsiteY3" fmla="*/ 525151 h 721283"/>
                <a:gd name="connsiteX4" fmla="*/ 4847 w 1803208"/>
                <a:gd name="connsiteY4" fmla="*/ 421864 h 721283"/>
                <a:gd name="connsiteX5" fmla="*/ 10690 w 1803208"/>
                <a:gd name="connsiteY5" fmla="*/ 500484 h 721283"/>
                <a:gd name="connsiteX6" fmla="*/ 13358 w 1803208"/>
                <a:gd name="connsiteY6" fmla="*/ 512384 h 721283"/>
                <a:gd name="connsiteX7" fmla="*/ 331372 w 1803208"/>
                <a:gd name="connsiteY7" fmla="*/ 712757 h 721283"/>
                <a:gd name="connsiteX8" fmla="*/ 1597657 w 1803208"/>
                <a:gd name="connsiteY8" fmla="*/ 425398 h 721283"/>
                <a:gd name="connsiteX9" fmla="*/ 1798102 w 1803208"/>
                <a:gd name="connsiteY9" fmla="*/ 107384 h 72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3208" h="721283">
                  <a:moveTo>
                    <a:pt x="1798102" y="107384"/>
                  </a:moveTo>
                  <a:cubicBezTo>
                    <a:pt x="1789374" y="68795"/>
                    <a:pt x="1772929" y="34030"/>
                    <a:pt x="1750858" y="4096"/>
                  </a:cubicBezTo>
                  <a:cubicBezTo>
                    <a:pt x="1740183" y="115102"/>
                    <a:pt x="1659976" y="211754"/>
                    <a:pt x="1545220" y="237792"/>
                  </a:cubicBezTo>
                  <a:lnTo>
                    <a:pt x="278935" y="525151"/>
                  </a:lnTo>
                  <a:cubicBezTo>
                    <a:pt x="171896" y="549458"/>
                    <a:pt x="65363" y="505388"/>
                    <a:pt x="4847" y="421864"/>
                  </a:cubicBezTo>
                  <a:cubicBezTo>
                    <a:pt x="2900" y="447613"/>
                    <a:pt x="4703" y="474012"/>
                    <a:pt x="10690" y="500484"/>
                  </a:cubicBezTo>
                  <a:lnTo>
                    <a:pt x="13358" y="512384"/>
                  </a:lnTo>
                  <a:cubicBezTo>
                    <a:pt x="45816" y="655560"/>
                    <a:pt x="188197" y="745215"/>
                    <a:pt x="331372" y="712757"/>
                  </a:cubicBezTo>
                  <a:lnTo>
                    <a:pt x="1597657" y="425398"/>
                  </a:lnTo>
                  <a:cubicBezTo>
                    <a:pt x="1740832" y="392868"/>
                    <a:pt x="1830559" y="250559"/>
                    <a:pt x="1798102" y="107384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654D2EF-8C6F-42C5-A512-826573979132}"/>
                </a:ext>
              </a:extLst>
            </p:cNvPr>
            <p:cNvSpPr/>
            <p:nvPr/>
          </p:nvSpPr>
          <p:spPr>
            <a:xfrm>
              <a:off x="3565964" y="9491179"/>
              <a:ext cx="655697" cy="447906"/>
            </a:xfrm>
            <a:custGeom>
              <a:avLst/>
              <a:gdLst>
                <a:gd name="connsiteX0" fmla="*/ 683906 w 1024222"/>
                <a:gd name="connsiteY0" fmla="*/ 11048 h 699644"/>
                <a:gd name="connsiteX1" fmla="*/ 4096 w 1024222"/>
                <a:gd name="connsiteY1" fmla="*/ 165330 h 699644"/>
                <a:gd name="connsiteX2" fmla="*/ 124406 w 1024222"/>
                <a:gd name="connsiteY2" fmla="*/ 695618 h 699644"/>
                <a:gd name="connsiteX3" fmla="*/ 816117 w 1024222"/>
                <a:gd name="connsiteY3" fmla="*/ 538666 h 699644"/>
                <a:gd name="connsiteX4" fmla="*/ 1016489 w 1024222"/>
                <a:gd name="connsiteY4" fmla="*/ 220653 h 699644"/>
                <a:gd name="connsiteX5" fmla="*/ 683906 w 1024222"/>
                <a:gd name="connsiteY5" fmla="*/ 11048 h 699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24222" h="699644">
                  <a:moveTo>
                    <a:pt x="683906" y="11048"/>
                  </a:moveTo>
                  <a:lnTo>
                    <a:pt x="4096" y="165330"/>
                  </a:lnTo>
                  <a:lnTo>
                    <a:pt x="124406" y="695618"/>
                  </a:lnTo>
                  <a:lnTo>
                    <a:pt x="816117" y="538666"/>
                  </a:lnTo>
                  <a:cubicBezTo>
                    <a:pt x="959292" y="506209"/>
                    <a:pt x="1048947" y="363827"/>
                    <a:pt x="1016489" y="220653"/>
                  </a:cubicBezTo>
                  <a:cubicBezTo>
                    <a:pt x="982589" y="70914"/>
                    <a:pt x="833644" y="-22925"/>
                    <a:pt x="683906" y="11048"/>
                  </a:cubicBezTo>
                  <a:close/>
                </a:path>
              </a:pathLst>
            </a:custGeom>
            <a:solidFill>
              <a:schemeClr val="accent5"/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CDDD5FD-D296-4012-B0EF-7502D83B61E0}"/>
                </a:ext>
              </a:extLst>
            </p:cNvPr>
            <p:cNvSpPr/>
            <p:nvPr/>
          </p:nvSpPr>
          <p:spPr>
            <a:xfrm>
              <a:off x="3615418" y="9563692"/>
              <a:ext cx="604903" cy="374024"/>
            </a:xfrm>
            <a:custGeom>
              <a:avLst/>
              <a:gdLst>
                <a:gd name="connsiteX0" fmla="*/ 939312 w 944881"/>
                <a:gd name="connsiteY0" fmla="*/ 107384 h 584239"/>
                <a:gd name="connsiteX1" fmla="*/ 892068 w 944881"/>
                <a:gd name="connsiteY1" fmla="*/ 4096 h 584239"/>
                <a:gd name="connsiteX2" fmla="*/ 686430 w 944881"/>
                <a:gd name="connsiteY2" fmla="*/ 237792 h 584239"/>
                <a:gd name="connsiteX3" fmla="*/ 4096 w 944881"/>
                <a:gd name="connsiteY3" fmla="*/ 392651 h 584239"/>
                <a:gd name="connsiteX4" fmla="*/ 47157 w 944881"/>
                <a:gd name="connsiteY4" fmla="*/ 582421 h 584239"/>
                <a:gd name="connsiteX5" fmla="*/ 738867 w 944881"/>
                <a:gd name="connsiteY5" fmla="*/ 425470 h 584239"/>
                <a:gd name="connsiteX6" fmla="*/ 939312 w 944881"/>
                <a:gd name="connsiteY6" fmla="*/ 107384 h 584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44881" h="584239">
                  <a:moveTo>
                    <a:pt x="939312" y="107384"/>
                  </a:moveTo>
                  <a:cubicBezTo>
                    <a:pt x="930585" y="68795"/>
                    <a:pt x="914139" y="34030"/>
                    <a:pt x="892068" y="4096"/>
                  </a:cubicBezTo>
                  <a:cubicBezTo>
                    <a:pt x="881393" y="115102"/>
                    <a:pt x="801186" y="211754"/>
                    <a:pt x="686430" y="237792"/>
                  </a:cubicBezTo>
                  <a:lnTo>
                    <a:pt x="4096" y="392651"/>
                  </a:lnTo>
                  <a:lnTo>
                    <a:pt x="47157" y="582421"/>
                  </a:lnTo>
                  <a:lnTo>
                    <a:pt x="738867" y="425470"/>
                  </a:lnTo>
                  <a:cubicBezTo>
                    <a:pt x="882042" y="392868"/>
                    <a:pt x="971770" y="250559"/>
                    <a:pt x="939312" y="107384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66898D6B-A760-49A7-AD78-D4B69A58F186}"/>
                </a:ext>
              </a:extLst>
            </p:cNvPr>
            <p:cNvSpPr/>
            <p:nvPr/>
          </p:nvSpPr>
          <p:spPr>
            <a:xfrm>
              <a:off x="3814101" y="9531693"/>
              <a:ext cx="295525" cy="87734"/>
            </a:xfrm>
            <a:custGeom>
              <a:avLst/>
              <a:gdLst>
                <a:gd name="connsiteX0" fmla="*/ 52007 w 461621"/>
                <a:gd name="connsiteY0" fmla="*/ 73988 h 137043"/>
                <a:gd name="connsiteX1" fmla="*/ 349248 w 461621"/>
                <a:gd name="connsiteY1" fmla="*/ 4096 h 137043"/>
                <a:gd name="connsiteX2" fmla="*/ 454339 w 461621"/>
                <a:gd name="connsiteY2" fmla="*/ 53864 h 137043"/>
                <a:gd name="connsiteX3" fmla="*/ 410413 w 461621"/>
                <a:gd name="connsiteY3" fmla="*/ 106807 h 137043"/>
                <a:gd name="connsiteX4" fmla="*/ 52007 w 461621"/>
                <a:gd name="connsiteY4" fmla="*/ 73988 h 137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621" h="137043">
                  <a:moveTo>
                    <a:pt x="52007" y="73988"/>
                  </a:moveTo>
                  <a:cubicBezTo>
                    <a:pt x="52007" y="73988"/>
                    <a:pt x="270556" y="4096"/>
                    <a:pt x="349248" y="4096"/>
                  </a:cubicBezTo>
                  <a:cubicBezTo>
                    <a:pt x="408249" y="4096"/>
                    <a:pt x="440129" y="29629"/>
                    <a:pt x="454339" y="53864"/>
                  </a:cubicBezTo>
                  <a:cubicBezTo>
                    <a:pt x="466168" y="73988"/>
                    <a:pt x="447198" y="99450"/>
                    <a:pt x="410413" y="106807"/>
                  </a:cubicBezTo>
                  <a:cubicBezTo>
                    <a:pt x="258510" y="136884"/>
                    <a:pt x="-130983" y="161913"/>
                    <a:pt x="52007" y="73988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5A58122B-5737-4803-B4D5-CD639BF6A36C}"/>
                </a:ext>
              </a:extLst>
            </p:cNvPr>
            <p:cNvSpPr/>
            <p:nvPr/>
          </p:nvSpPr>
          <p:spPr>
            <a:xfrm>
              <a:off x="3925765" y="9685084"/>
              <a:ext cx="1177484" cy="378642"/>
            </a:xfrm>
            <a:custGeom>
              <a:avLst/>
              <a:gdLst>
                <a:gd name="connsiteX0" fmla="*/ 1835075 w 1839272"/>
                <a:gd name="connsiteY0" fmla="*/ 274802 h 591452"/>
                <a:gd name="connsiteX1" fmla="*/ 1577649 w 1839272"/>
                <a:gd name="connsiteY1" fmla="*/ 548673 h 591452"/>
                <a:gd name="connsiteX2" fmla="*/ 279772 w 1839272"/>
                <a:gd name="connsiteY2" fmla="*/ 588775 h 591452"/>
                <a:gd name="connsiteX3" fmla="*/ 5900 w 1839272"/>
                <a:gd name="connsiteY3" fmla="*/ 331350 h 591452"/>
                <a:gd name="connsiteX4" fmla="*/ 5539 w 1839272"/>
                <a:gd name="connsiteY4" fmla="*/ 319160 h 591452"/>
                <a:gd name="connsiteX5" fmla="*/ 262966 w 1839272"/>
                <a:gd name="connsiteY5" fmla="*/ 45289 h 591452"/>
                <a:gd name="connsiteX6" fmla="*/ 1548653 w 1839272"/>
                <a:gd name="connsiteY6" fmla="*/ 5546 h 591452"/>
                <a:gd name="connsiteX7" fmla="*/ 1835075 w 1839272"/>
                <a:gd name="connsiteY7" fmla="*/ 274802 h 591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9272" h="591452">
                  <a:moveTo>
                    <a:pt x="1835075" y="274802"/>
                  </a:moveTo>
                  <a:cubicBezTo>
                    <a:pt x="1839619" y="421510"/>
                    <a:pt x="1724358" y="544128"/>
                    <a:pt x="1577649" y="548673"/>
                  </a:cubicBezTo>
                  <a:lnTo>
                    <a:pt x="279772" y="588775"/>
                  </a:lnTo>
                  <a:cubicBezTo>
                    <a:pt x="133062" y="593320"/>
                    <a:pt x="10444" y="478059"/>
                    <a:pt x="5900" y="331350"/>
                  </a:cubicBezTo>
                  <a:lnTo>
                    <a:pt x="5539" y="319160"/>
                  </a:lnTo>
                  <a:cubicBezTo>
                    <a:pt x="995" y="172451"/>
                    <a:pt x="116257" y="49833"/>
                    <a:pt x="262966" y="45289"/>
                  </a:cubicBezTo>
                  <a:lnTo>
                    <a:pt x="1548653" y="5546"/>
                  </a:lnTo>
                  <a:cubicBezTo>
                    <a:pt x="1702070" y="786"/>
                    <a:pt x="1830314" y="121312"/>
                    <a:pt x="1835075" y="274802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4DD76A34-A856-4A05-BE24-75232BE45182}"/>
                </a:ext>
              </a:extLst>
            </p:cNvPr>
            <p:cNvSpPr/>
            <p:nvPr/>
          </p:nvSpPr>
          <p:spPr>
            <a:xfrm>
              <a:off x="3925762" y="9786850"/>
              <a:ext cx="1177484" cy="277055"/>
            </a:xfrm>
            <a:custGeom>
              <a:avLst/>
              <a:gdLst>
                <a:gd name="connsiteX0" fmla="*/ 1835080 w 1839272"/>
                <a:gd name="connsiteY0" fmla="*/ 115839 h 432769"/>
                <a:gd name="connsiteX1" fmla="*/ 1808465 w 1839272"/>
                <a:gd name="connsiteY1" fmla="*/ 5410 h 432769"/>
                <a:gd name="connsiteX2" fmla="*/ 1562002 w 1839272"/>
                <a:gd name="connsiteY2" fmla="*/ 195540 h 432769"/>
                <a:gd name="connsiteX3" fmla="*/ 264125 w 1839272"/>
                <a:gd name="connsiteY3" fmla="*/ 235644 h 432769"/>
                <a:gd name="connsiteX4" fmla="*/ 14777 w 1839272"/>
                <a:gd name="connsiteY4" fmla="*/ 81865 h 432769"/>
                <a:gd name="connsiteX5" fmla="*/ 5545 w 1839272"/>
                <a:gd name="connsiteY5" fmla="*/ 160125 h 432769"/>
                <a:gd name="connsiteX6" fmla="*/ 5906 w 1839272"/>
                <a:gd name="connsiteY6" fmla="*/ 172315 h 432769"/>
                <a:gd name="connsiteX7" fmla="*/ 279777 w 1839272"/>
                <a:gd name="connsiteY7" fmla="*/ 429741 h 432769"/>
                <a:gd name="connsiteX8" fmla="*/ 1577654 w 1839272"/>
                <a:gd name="connsiteY8" fmla="*/ 389637 h 432769"/>
                <a:gd name="connsiteX9" fmla="*/ 1835080 w 1839272"/>
                <a:gd name="connsiteY9" fmla="*/ 115839 h 432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39272" h="432769">
                  <a:moveTo>
                    <a:pt x="1835080" y="115839"/>
                  </a:moveTo>
                  <a:cubicBezTo>
                    <a:pt x="1833854" y="76312"/>
                    <a:pt x="1824405" y="39022"/>
                    <a:pt x="1808465" y="5410"/>
                  </a:cubicBezTo>
                  <a:cubicBezTo>
                    <a:pt x="1776728" y="112376"/>
                    <a:pt x="1679571" y="191861"/>
                    <a:pt x="1562002" y="195540"/>
                  </a:cubicBezTo>
                  <a:lnTo>
                    <a:pt x="264125" y="235644"/>
                  </a:lnTo>
                  <a:cubicBezTo>
                    <a:pt x="154418" y="239033"/>
                    <a:pt x="58271" y="175489"/>
                    <a:pt x="14777" y="81865"/>
                  </a:cubicBezTo>
                  <a:cubicBezTo>
                    <a:pt x="7997" y="106750"/>
                    <a:pt x="4679" y="133005"/>
                    <a:pt x="5545" y="160125"/>
                  </a:cubicBezTo>
                  <a:lnTo>
                    <a:pt x="5906" y="172315"/>
                  </a:lnTo>
                  <a:cubicBezTo>
                    <a:pt x="10449" y="319023"/>
                    <a:pt x="133068" y="434284"/>
                    <a:pt x="279777" y="429741"/>
                  </a:cubicBezTo>
                  <a:lnTo>
                    <a:pt x="1577654" y="389637"/>
                  </a:lnTo>
                  <a:cubicBezTo>
                    <a:pt x="1724363" y="385165"/>
                    <a:pt x="1839624" y="262547"/>
                    <a:pt x="1835080" y="115839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D4F3BE85-9CAC-41D8-9B1B-81F4EDD199FC}"/>
                </a:ext>
              </a:extLst>
            </p:cNvPr>
            <p:cNvSpPr/>
            <p:nvPr/>
          </p:nvSpPr>
          <p:spPr>
            <a:xfrm>
              <a:off x="3098378" y="10124027"/>
              <a:ext cx="946605" cy="92352"/>
            </a:xfrm>
            <a:custGeom>
              <a:avLst/>
              <a:gdLst>
                <a:gd name="connsiteX0" fmla="*/ 5410 w 1478630"/>
                <a:gd name="connsiteY0" fmla="*/ 5410 h 144256"/>
                <a:gd name="connsiteX1" fmla="*/ 1473798 w 1478630"/>
                <a:gd name="connsiteY1" fmla="*/ 5410 h 144256"/>
                <a:gd name="connsiteX2" fmla="*/ 1473798 w 1478630"/>
                <a:gd name="connsiteY2" fmla="*/ 143102 h 144256"/>
                <a:gd name="connsiteX3" fmla="*/ 5410 w 1478630"/>
                <a:gd name="connsiteY3" fmla="*/ 143102 h 14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8630" h="144256">
                  <a:moveTo>
                    <a:pt x="5410" y="5410"/>
                  </a:moveTo>
                  <a:lnTo>
                    <a:pt x="1473798" y="5410"/>
                  </a:lnTo>
                  <a:lnTo>
                    <a:pt x="1473798" y="143102"/>
                  </a:lnTo>
                  <a:lnTo>
                    <a:pt x="5410" y="143102"/>
                  </a:lnTo>
                  <a:close/>
                </a:path>
              </a:pathLst>
            </a:custGeom>
            <a:solidFill>
              <a:srgbClr val="D9D9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72498EB6-AB0D-4254-A402-10A4960AEC68}"/>
                </a:ext>
              </a:extLst>
            </p:cNvPr>
            <p:cNvSpPr/>
            <p:nvPr/>
          </p:nvSpPr>
          <p:spPr>
            <a:xfrm>
              <a:off x="3098378" y="10009603"/>
              <a:ext cx="946605" cy="410965"/>
            </a:xfrm>
            <a:custGeom>
              <a:avLst/>
              <a:gdLst>
                <a:gd name="connsiteX0" fmla="*/ 1473798 w 1478630"/>
                <a:gd name="connsiteY0" fmla="*/ 321836 h 641942"/>
                <a:gd name="connsiteX1" fmla="*/ 739604 w 1478630"/>
                <a:gd name="connsiteY1" fmla="*/ 638263 h 641942"/>
                <a:gd name="connsiteX2" fmla="*/ 5409 w 1478630"/>
                <a:gd name="connsiteY2" fmla="*/ 321836 h 641942"/>
                <a:gd name="connsiteX3" fmla="*/ 739604 w 1478630"/>
                <a:gd name="connsiteY3" fmla="*/ 5409 h 641942"/>
                <a:gd name="connsiteX4" fmla="*/ 1473798 w 1478630"/>
                <a:gd name="connsiteY4" fmla="*/ 321836 h 64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8630" h="641942">
                  <a:moveTo>
                    <a:pt x="1473798" y="321836"/>
                  </a:moveTo>
                  <a:cubicBezTo>
                    <a:pt x="1473798" y="496594"/>
                    <a:pt x="1145088" y="638263"/>
                    <a:pt x="739604" y="638263"/>
                  </a:cubicBezTo>
                  <a:cubicBezTo>
                    <a:pt x="334119" y="638263"/>
                    <a:pt x="5409" y="496594"/>
                    <a:pt x="5409" y="321836"/>
                  </a:cubicBezTo>
                  <a:cubicBezTo>
                    <a:pt x="5409" y="147078"/>
                    <a:pt x="334119" y="5409"/>
                    <a:pt x="739604" y="5409"/>
                  </a:cubicBezTo>
                  <a:cubicBezTo>
                    <a:pt x="1145088" y="5409"/>
                    <a:pt x="1473798" y="147078"/>
                    <a:pt x="1473798" y="321836"/>
                  </a:cubicBezTo>
                  <a:close/>
                </a:path>
              </a:pathLst>
            </a:custGeom>
            <a:solidFill>
              <a:srgbClr val="D9D9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DE2FD8BE-CB4F-4760-A01F-01D9EC9D3447}"/>
                </a:ext>
              </a:extLst>
            </p:cNvPr>
            <p:cNvSpPr/>
            <p:nvPr/>
          </p:nvSpPr>
          <p:spPr>
            <a:xfrm>
              <a:off x="3098378" y="9921453"/>
              <a:ext cx="946605" cy="410965"/>
            </a:xfrm>
            <a:custGeom>
              <a:avLst/>
              <a:gdLst>
                <a:gd name="connsiteX0" fmla="*/ 1473798 w 1478630"/>
                <a:gd name="connsiteY0" fmla="*/ 321837 h 641942"/>
                <a:gd name="connsiteX1" fmla="*/ 739604 w 1478630"/>
                <a:gd name="connsiteY1" fmla="*/ 638264 h 641942"/>
                <a:gd name="connsiteX2" fmla="*/ 5409 w 1478630"/>
                <a:gd name="connsiteY2" fmla="*/ 321837 h 641942"/>
                <a:gd name="connsiteX3" fmla="*/ 739604 w 1478630"/>
                <a:gd name="connsiteY3" fmla="*/ 5410 h 641942"/>
                <a:gd name="connsiteX4" fmla="*/ 1473798 w 1478630"/>
                <a:gd name="connsiteY4" fmla="*/ 321837 h 64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8630" h="641942">
                  <a:moveTo>
                    <a:pt x="1473798" y="321837"/>
                  </a:moveTo>
                  <a:cubicBezTo>
                    <a:pt x="1473798" y="496595"/>
                    <a:pt x="1145088" y="638264"/>
                    <a:pt x="739604" y="638264"/>
                  </a:cubicBezTo>
                  <a:cubicBezTo>
                    <a:pt x="334119" y="638264"/>
                    <a:pt x="5409" y="496595"/>
                    <a:pt x="5409" y="321837"/>
                  </a:cubicBezTo>
                  <a:cubicBezTo>
                    <a:pt x="5409" y="147079"/>
                    <a:pt x="334119" y="5410"/>
                    <a:pt x="739604" y="5410"/>
                  </a:cubicBezTo>
                  <a:cubicBezTo>
                    <a:pt x="1145088" y="5410"/>
                    <a:pt x="1473798" y="147079"/>
                    <a:pt x="1473798" y="321837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6F56D590-A7C0-4C09-85C3-EDBBD4219264}"/>
                </a:ext>
              </a:extLst>
            </p:cNvPr>
            <p:cNvSpPr/>
            <p:nvPr/>
          </p:nvSpPr>
          <p:spPr>
            <a:xfrm>
              <a:off x="3133333" y="10094382"/>
              <a:ext cx="877341" cy="55411"/>
            </a:xfrm>
            <a:custGeom>
              <a:avLst/>
              <a:gdLst>
                <a:gd name="connsiteX0" fmla="*/ 5410 w 1370438"/>
                <a:gd name="connsiteY0" fmla="*/ 44720 h 86553"/>
                <a:gd name="connsiteX1" fmla="*/ 345711 w 1370438"/>
                <a:gd name="connsiteY1" fmla="*/ 14138 h 86553"/>
                <a:gd name="connsiteX2" fmla="*/ 686012 w 1370438"/>
                <a:gd name="connsiteY2" fmla="*/ 5410 h 86553"/>
                <a:gd name="connsiteX3" fmla="*/ 1026314 w 1370438"/>
                <a:gd name="connsiteY3" fmla="*/ 14066 h 86553"/>
                <a:gd name="connsiteX4" fmla="*/ 1366615 w 1370438"/>
                <a:gd name="connsiteY4" fmla="*/ 44792 h 86553"/>
                <a:gd name="connsiteX5" fmla="*/ 1026314 w 1370438"/>
                <a:gd name="connsiteY5" fmla="*/ 75519 h 86553"/>
                <a:gd name="connsiteX6" fmla="*/ 686012 w 1370438"/>
                <a:gd name="connsiteY6" fmla="*/ 84174 h 86553"/>
                <a:gd name="connsiteX7" fmla="*/ 345711 w 1370438"/>
                <a:gd name="connsiteY7" fmla="*/ 75447 h 86553"/>
                <a:gd name="connsiteX8" fmla="*/ 5410 w 1370438"/>
                <a:gd name="connsiteY8" fmla="*/ 44720 h 86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0438" h="86553">
                  <a:moveTo>
                    <a:pt x="5410" y="44720"/>
                  </a:moveTo>
                  <a:cubicBezTo>
                    <a:pt x="118867" y="28419"/>
                    <a:pt x="232325" y="19907"/>
                    <a:pt x="345711" y="14138"/>
                  </a:cubicBezTo>
                  <a:cubicBezTo>
                    <a:pt x="459169" y="7863"/>
                    <a:pt x="572627" y="5554"/>
                    <a:pt x="686012" y="5410"/>
                  </a:cubicBezTo>
                  <a:cubicBezTo>
                    <a:pt x="799470" y="5482"/>
                    <a:pt x="912928" y="7790"/>
                    <a:pt x="1026314" y="14066"/>
                  </a:cubicBezTo>
                  <a:cubicBezTo>
                    <a:pt x="1139772" y="19835"/>
                    <a:pt x="1253229" y="28419"/>
                    <a:pt x="1366615" y="44792"/>
                  </a:cubicBezTo>
                  <a:cubicBezTo>
                    <a:pt x="1253158" y="61166"/>
                    <a:pt x="1139700" y="69748"/>
                    <a:pt x="1026314" y="75519"/>
                  </a:cubicBezTo>
                  <a:cubicBezTo>
                    <a:pt x="912856" y="81722"/>
                    <a:pt x="799398" y="84102"/>
                    <a:pt x="686012" y="84174"/>
                  </a:cubicBezTo>
                  <a:cubicBezTo>
                    <a:pt x="572555" y="84030"/>
                    <a:pt x="459097" y="81722"/>
                    <a:pt x="345711" y="75447"/>
                  </a:cubicBezTo>
                  <a:cubicBezTo>
                    <a:pt x="232325" y="69532"/>
                    <a:pt x="118867" y="61021"/>
                    <a:pt x="5410" y="44720"/>
                  </a:cubicBezTo>
                  <a:close/>
                </a:path>
              </a:pathLst>
            </a:custGeom>
            <a:solidFill>
              <a:srgbClr val="C4C4C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BA01A6F3-6D77-4D29-8557-83C36049E494}"/>
                </a:ext>
              </a:extLst>
            </p:cNvPr>
            <p:cNvSpPr/>
            <p:nvPr/>
          </p:nvSpPr>
          <p:spPr>
            <a:xfrm>
              <a:off x="3640333" y="9871074"/>
              <a:ext cx="923516" cy="397112"/>
            </a:xfrm>
            <a:custGeom>
              <a:avLst/>
              <a:gdLst>
                <a:gd name="connsiteX0" fmla="*/ 6874 w 1442566"/>
                <a:gd name="connsiteY0" fmla="*/ 137091 h 620303"/>
                <a:gd name="connsiteX1" fmla="*/ 51638 w 1442566"/>
                <a:gd name="connsiteY1" fmla="*/ 6874 h 620303"/>
                <a:gd name="connsiteX2" fmla="*/ 1440293 w 1442566"/>
                <a:gd name="connsiteY2" fmla="*/ 484247 h 620303"/>
                <a:gd name="connsiteX3" fmla="*/ 1395529 w 1442566"/>
                <a:gd name="connsiteY3" fmla="*/ 614464 h 620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2566" h="620303">
                  <a:moveTo>
                    <a:pt x="6874" y="137091"/>
                  </a:moveTo>
                  <a:lnTo>
                    <a:pt x="51638" y="6874"/>
                  </a:lnTo>
                  <a:lnTo>
                    <a:pt x="1440293" y="484247"/>
                  </a:lnTo>
                  <a:lnTo>
                    <a:pt x="1395529" y="614464"/>
                  </a:lnTo>
                  <a:close/>
                </a:path>
              </a:pathLst>
            </a:custGeom>
            <a:solidFill>
              <a:srgbClr val="D9D9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7199474E-D73D-41F9-93DE-4717B9952B5B}"/>
                </a:ext>
              </a:extLst>
            </p:cNvPr>
            <p:cNvSpPr/>
            <p:nvPr/>
          </p:nvSpPr>
          <p:spPr>
            <a:xfrm>
              <a:off x="3636270" y="9863567"/>
              <a:ext cx="905046" cy="494081"/>
            </a:xfrm>
            <a:custGeom>
              <a:avLst/>
              <a:gdLst>
                <a:gd name="connsiteX0" fmla="*/ 1401685 w 1413715"/>
                <a:gd name="connsiteY0" fmla="*/ 626911 h 771773"/>
                <a:gd name="connsiteX1" fmla="*/ 604523 w 1413715"/>
                <a:gd name="connsiteY1" fmla="*/ 687427 h 771773"/>
                <a:gd name="connsiteX2" fmla="*/ 13071 w 1413715"/>
                <a:gd name="connsiteY2" fmla="*/ 149493 h 771773"/>
                <a:gd name="connsiteX3" fmla="*/ 810233 w 1413715"/>
                <a:gd name="connsiteY3" fmla="*/ 88978 h 771773"/>
                <a:gd name="connsiteX4" fmla="*/ 1401685 w 1413715"/>
                <a:gd name="connsiteY4" fmla="*/ 626911 h 771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715" h="771773">
                  <a:moveTo>
                    <a:pt x="1401685" y="626911"/>
                  </a:moveTo>
                  <a:cubicBezTo>
                    <a:pt x="1344848" y="792157"/>
                    <a:pt x="987957" y="819278"/>
                    <a:pt x="604523" y="687427"/>
                  </a:cubicBezTo>
                  <a:cubicBezTo>
                    <a:pt x="221089" y="555576"/>
                    <a:pt x="-43694" y="314740"/>
                    <a:pt x="13071" y="149493"/>
                  </a:cubicBezTo>
                  <a:cubicBezTo>
                    <a:pt x="69908" y="-15752"/>
                    <a:pt x="426799" y="-42872"/>
                    <a:pt x="810233" y="88978"/>
                  </a:cubicBezTo>
                  <a:cubicBezTo>
                    <a:pt x="1193668" y="220756"/>
                    <a:pt x="1458523" y="461665"/>
                    <a:pt x="1401685" y="626911"/>
                  </a:cubicBezTo>
                  <a:close/>
                </a:path>
              </a:pathLst>
            </a:custGeom>
            <a:solidFill>
              <a:srgbClr val="D9D9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D11B2F55-0445-4F5A-BB40-7D33A248A350}"/>
                </a:ext>
              </a:extLst>
            </p:cNvPr>
            <p:cNvSpPr/>
            <p:nvPr/>
          </p:nvSpPr>
          <p:spPr>
            <a:xfrm>
              <a:off x="3603142" y="9679491"/>
              <a:ext cx="1025104" cy="697255"/>
            </a:xfrm>
            <a:custGeom>
              <a:avLst/>
              <a:gdLst>
                <a:gd name="connsiteX0" fmla="*/ 906943 w 1601248"/>
                <a:gd name="connsiteY0" fmla="*/ 245561 h 1089137"/>
                <a:gd name="connsiteX1" fmla="*/ 1498400 w 1601248"/>
                <a:gd name="connsiteY1" fmla="*/ 783493 h 1089137"/>
                <a:gd name="connsiteX2" fmla="*/ 701202 w 1601248"/>
                <a:gd name="connsiteY2" fmla="*/ 844051 h 1089137"/>
                <a:gd name="connsiteX3" fmla="*/ 109745 w 1601248"/>
                <a:gd name="connsiteY3" fmla="*/ 306120 h 1089137"/>
                <a:gd name="connsiteX4" fmla="*/ 906943 w 1601248"/>
                <a:gd name="connsiteY4" fmla="*/ 245561 h 1089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48" h="1089137">
                  <a:moveTo>
                    <a:pt x="906943" y="245561"/>
                  </a:moveTo>
                  <a:cubicBezTo>
                    <a:pt x="1290409" y="377384"/>
                    <a:pt x="1555214" y="618225"/>
                    <a:pt x="1498400" y="783493"/>
                  </a:cubicBezTo>
                  <a:cubicBezTo>
                    <a:pt x="1441586" y="948761"/>
                    <a:pt x="1084669" y="975874"/>
                    <a:pt x="701202" y="844051"/>
                  </a:cubicBezTo>
                  <a:cubicBezTo>
                    <a:pt x="317736" y="712228"/>
                    <a:pt x="52931" y="471388"/>
                    <a:pt x="109745" y="306120"/>
                  </a:cubicBezTo>
                  <a:cubicBezTo>
                    <a:pt x="166558" y="140851"/>
                    <a:pt x="523476" y="113738"/>
                    <a:pt x="906943" y="245561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50706E09-226F-4CB6-94A8-9B401C3C9C09}"/>
                </a:ext>
              </a:extLst>
            </p:cNvPr>
            <p:cNvSpPr/>
            <p:nvPr/>
          </p:nvSpPr>
          <p:spPr>
            <a:xfrm>
              <a:off x="3704343" y="9879572"/>
              <a:ext cx="826548" cy="286290"/>
            </a:xfrm>
            <a:custGeom>
              <a:avLst/>
              <a:gdLst>
                <a:gd name="connsiteX0" fmla="*/ 5410 w 1291097"/>
                <a:gd name="connsiteY0" fmla="*/ 5410 h 447195"/>
                <a:gd name="connsiteX1" fmla="*/ 337200 w 1291097"/>
                <a:gd name="connsiteY1" fmla="*/ 87131 h 447195"/>
                <a:gd name="connsiteX2" fmla="*/ 661922 w 1291097"/>
                <a:gd name="connsiteY2" fmla="*/ 189553 h 447195"/>
                <a:gd name="connsiteX3" fmla="*/ 980945 w 1291097"/>
                <a:gd name="connsiteY3" fmla="*/ 308349 h 447195"/>
                <a:gd name="connsiteX4" fmla="*/ 1292828 w 1291097"/>
                <a:gd name="connsiteY4" fmla="*/ 448061 h 447195"/>
                <a:gd name="connsiteX5" fmla="*/ 961038 w 1291097"/>
                <a:gd name="connsiteY5" fmla="*/ 366411 h 447195"/>
                <a:gd name="connsiteX6" fmla="*/ 636388 w 1291097"/>
                <a:gd name="connsiteY6" fmla="*/ 263917 h 447195"/>
                <a:gd name="connsiteX7" fmla="*/ 317365 w 1291097"/>
                <a:gd name="connsiteY7" fmla="*/ 144978 h 447195"/>
                <a:gd name="connsiteX8" fmla="*/ 5410 w 1291097"/>
                <a:gd name="connsiteY8" fmla="*/ 5410 h 44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1097" h="447195">
                  <a:moveTo>
                    <a:pt x="5410" y="5410"/>
                  </a:moveTo>
                  <a:cubicBezTo>
                    <a:pt x="118002" y="26904"/>
                    <a:pt x="227998" y="55755"/>
                    <a:pt x="337200" y="87131"/>
                  </a:cubicBezTo>
                  <a:cubicBezTo>
                    <a:pt x="446546" y="118074"/>
                    <a:pt x="554523" y="152767"/>
                    <a:pt x="661922" y="189553"/>
                  </a:cubicBezTo>
                  <a:cubicBezTo>
                    <a:pt x="769177" y="226482"/>
                    <a:pt x="875710" y="265576"/>
                    <a:pt x="980945" y="308349"/>
                  </a:cubicBezTo>
                  <a:cubicBezTo>
                    <a:pt x="1086325" y="350688"/>
                    <a:pt x="1190839" y="395696"/>
                    <a:pt x="1292828" y="448061"/>
                  </a:cubicBezTo>
                  <a:cubicBezTo>
                    <a:pt x="1180236" y="426638"/>
                    <a:pt x="1070168" y="397859"/>
                    <a:pt x="961038" y="366411"/>
                  </a:cubicBezTo>
                  <a:cubicBezTo>
                    <a:pt x="851763" y="335397"/>
                    <a:pt x="743715" y="300775"/>
                    <a:pt x="636388" y="263917"/>
                  </a:cubicBezTo>
                  <a:cubicBezTo>
                    <a:pt x="529133" y="226915"/>
                    <a:pt x="422600" y="187822"/>
                    <a:pt x="317365" y="144978"/>
                  </a:cubicBezTo>
                  <a:cubicBezTo>
                    <a:pt x="211913" y="102638"/>
                    <a:pt x="107399" y="57703"/>
                    <a:pt x="5410" y="5410"/>
                  </a:cubicBezTo>
                  <a:close/>
                </a:path>
              </a:pathLst>
            </a:custGeom>
            <a:solidFill>
              <a:srgbClr val="C4C4C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77C4E34A-E5D6-4F9C-9D48-BC6FF391C1DA}"/>
                </a:ext>
              </a:extLst>
            </p:cNvPr>
            <p:cNvSpPr/>
            <p:nvPr/>
          </p:nvSpPr>
          <p:spPr>
            <a:xfrm>
              <a:off x="4545862" y="5288226"/>
              <a:ext cx="3675597" cy="5083960"/>
            </a:xfrm>
            <a:custGeom>
              <a:avLst/>
              <a:gdLst>
                <a:gd name="connsiteX0" fmla="*/ 5623830 w 5741414"/>
                <a:gd name="connsiteY0" fmla="*/ 7943117 h 7941328"/>
                <a:gd name="connsiteX1" fmla="*/ 122603 w 5741414"/>
                <a:gd name="connsiteY1" fmla="*/ 7943117 h 7941328"/>
                <a:gd name="connsiteX2" fmla="*/ 4096 w 5741414"/>
                <a:gd name="connsiteY2" fmla="*/ 7824611 h 7941328"/>
                <a:gd name="connsiteX3" fmla="*/ 4096 w 5741414"/>
                <a:gd name="connsiteY3" fmla="*/ 122603 h 7941328"/>
                <a:gd name="connsiteX4" fmla="*/ 122603 w 5741414"/>
                <a:gd name="connsiteY4" fmla="*/ 4096 h 7941328"/>
                <a:gd name="connsiteX5" fmla="*/ 5623830 w 5741414"/>
                <a:gd name="connsiteY5" fmla="*/ 4096 h 7941328"/>
                <a:gd name="connsiteX6" fmla="*/ 5742337 w 5741414"/>
                <a:gd name="connsiteY6" fmla="*/ 122603 h 7941328"/>
                <a:gd name="connsiteX7" fmla="*/ 5742337 w 5741414"/>
                <a:gd name="connsiteY7" fmla="*/ 7824611 h 7941328"/>
                <a:gd name="connsiteX8" fmla="*/ 5623830 w 5741414"/>
                <a:gd name="connsiteY8" fmla="*/ 7943117 h 7941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41414" h="7941328">
                  <a:moveTo>
                    <a:pt x="5623830" y="7943117"/>
                  </a:moveTo>
                  <a:lnTo>
                    <a:pt x="122603" y="7943117"/>
                  </a:lnTo>
                  <a:cubicBezTo>
                    <a:pt x="57110" y="7943117"/>
                    <a:pt x="4096" y="7890031"/>
                    <a:pt x="4096" y="7824611"/>
                  </a:cubicBezTo>
                  <a:lnTo>
                    <a:pt x="4096" y="122603"/>
                  </a:lnTo>
                  <a:cubicBezTo>
                    <a:pt x="4096" y="57110"/>
                    <a:pt x="57182" y="4096"/>
                    <a:pt x="122603" y="4096"/>
                  </a:cubicBezTo>
                  <a:lnTo>
                    <a:pt x="5623830" y="4096"/>
                  </a:lnTo>
                  <a:cubicBezTo>
                    <a:pt x="5689323" y="4096"/>
                    <a:pt x="5742337" y="57182"/>
                    <a:pt x="5742337" y="122603"/>
                  </a:cubicBezTo>
                  <a:lnTo>
                    <a:pt x="5742337" y="7824611"/>
                  </a:lnTo>
                  <a:cubicBezTo>
                    <a:pt x="5742337" y="7890031"/>
                    <a:pt x="5689251" y="7943117"/>
                    <a:pt x="5623830" y="7943117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C0CCAAA6-6ACC-4750-A731-2FB1AEF4ED2C}"/>
                </a:ext>
              </a:extLst>
            </p:cNvPr>
            <p:cNvSpPr/>
            <p:nvPr/>
          </p:nvSpPr>
          <p:spPr>
            <a:xfrm>
              <a:off x="4756146" y="5521921"/>
              <a:ext cx="3255397" cy="4617584"/>
            </a:xfrm>
            <a:custGeom>
              <a:avLst/>
              <a:gdLst>
                <a:gd name="connsiteX0" fmla="*/ 4096 w 5085046"/>
                <a:gd name="connsiteY0" fmla="*/ 4096 h 7212832"/>
                <a:gd name="connsiteX1" fmla="*/ 5085392 w 5085046"/>
                <a:gd name="connsiteY1" fmla="*/ 4096 h 7212832"/>
                <a:gd name="connsiteX2" fmla="*/ 5085392 w 5085046"/>
                <a:gd name="connsiteY2" fmla="*/ 7212962 h 7212832"/>
                <a:gd name="connsiteX3" fmla="*/ 4096 w 5085046"/>
                <a:gd name="connsiteY3" fmla="*/ 7212962 h 7212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5046" h="7212832">
                  <a:moveTo>
                    <a:pt x="4096" y="4096"/>
                  </a:moveTo>
                  <a:lnTo>
                    <a:pt x="5085392" y="4096"/>
                  </a:lnTo>
                  <a:lnTo>
                    <a:pt x="5085392" y="7212962"/>
                  </a:lnTo>
                  <a:lnTo>
                    <a:pt x="4096" y="7212962"/>
                  </a:lnTo>
                  <a:close/>
                </a:path>
              </a:pathLst>
            </a:custGeom>
            <a:solidFill>
              <a:srgbClr val="FFFFFF"/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DCD750C-C09A-49EE-A61A-855DE4E09DE8}"/>
                </a:ext>
              </a:extLst>
            </p:cNvPr>
            <p:cNvSpPr/>
            <p:nvPr/>
          </p:nvSpPr>
          <p:spPr>
            <a:xfrm>
              <a:off x="5383250" y="7912389"/>
              <a:ext cx="646462" cy="69263"/>
            </a:xfrm>
            <a:custGeom>
              <a:avLst/>
              <a:gdLst>
                <a:gd name="connsiteX0" fmla="*/ 961543 w 1009796"/>
                <a:gd name="connsiteY0" fmla="*/ 103215 h 108192"/>
                <a:gd name="connsiteX1" fmla="*/ 54313 w 1009796"/>
                <a:gd name="connsiteY1" fmla="*/ 103215 h 108192"/>
                <a:gd name="connsiteX2" fmla="*/ 5410 w 1009796"/>
                <a:gd name="connsiteY2" fmla="*/ 54312 h 108192"/>
                <a:gd name="connsiteX3" fmla="*/ 5410 w 1009796"/>
                <a:gd name="connsiteY3" fmla="*/ 54312 h 108192"/>
                <a:gd name="connsiteX4" fmla="*/ 54313 w 1009796"/>
                <a:gd name="connsiteY4" fmla="*/ 5410 h 108192"/>
                <a:gd name="connsiteX5" fmla="*/ 961543 w 1009796"/>
                <a:gd name="connsiteY5" fmla="*/ 5410 h 108192"/>
                <a:gd name="connsiteX6" fmla="*/ 1010445 w 1009796"/>
                <a:gd name="connsiteY6" fmla="*/ 54312 h 108192"/>
                <a:gd name="connsiteX7" fmla="*/ 1010445 w 1009796"/>
                <a:gd name="connsiteY7" fmla="*/ 54312 h 108192"/>
                <a:gd name="connsiteX8" fmla="*/ 961543 w 1009796"/>
                <a:gd name="connsiteY8" fmla="*/ 103215 h 108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9796" h="108192">
                  <a:moveTo>
                    <a:pt x="961543" y="103215"/>
                  </a:moveTo>
                  <a:lnTo>
                    <a:pt x="54313" y="103215"/>
                  </a:lnTo>
                  <a:cubicBezTo>
                    <a:pt x="27337" y="103215"/>
                    <a:pt x="5410" y="81360"/>
                    <a:pt x="5410" y="54312"/>
                  </a:cubicBezTo>
                  <a:lnTo>
                    <a:pt x="5410" y="54312"/>
                  </a:lnTo>
                  <a:cubicBezTo>
                    <a:pt x="5410" y="27336"/>
                    <a:pt x="27265" y="5410"/>
                    <a:pt x="54313" y="5410"/>
                  </a:cubicBezTo>
                  <a:lnTo>
                    <a:pt x="961543" y="5410"/>
                  </a:lnTo>
                  <a:cubicBezTo>
                    <a:pt x="988519" y="5410"/>
                    <a:pt x="1010445" y="27264"/>
                    <a:pt x="1010445" y="54312"/>
                  </a:cubicBezTo>
                  <a:lnTo>
                    <a:pt x="1010445" y="54312"/>
                  </a:lnTo>
                  <a:cubicBezTo>
                    <a:pt x="1010445" y="81289"/>
                    <a:pt x="988519" y="103215"/>
                    <a:pt x="961543" y="10321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13014981-C749-4D19-A5C4-C05C475BAD13}"/>
                </a:ext>
              </a:extLst>
            </p:cNvPr>
            <p:cNvSpPr/>
            <p:nvPr/>
          </p:nvSpPr>
          <p:spPr>
            <a:xfrm>
              <a:off x="5383250" y="8055118"/>
              <a:ext cx="646462" cy="69263"/>
            </a:xfrm>
            <a:custGeom>
              <a:avLst/>
              <a:gdLst>
                <a:gd name="connsiteX0" fmla="*/ 961543 w 1009796"/>
                <a:gd name="connsiteY0" fmla="*/ 103216 h 108192"/>
                <a:gd name="connsiteX1" fmla="*/ 54313 w 1009796"/>
                <a:gd name="connsiteY1" fmla="*/ 103216 h 108192"/>
                <a:gd name="connsiteX2" fmla="*/ 5410 w 1009796"/>
                <a:gd name="connsiteY2" fmla="*/ 54313 h 108192"/>
                <a:gd name="connsiteX3" fmla="*/ 5410 w 1009796"/>
                <a:gd name="connsiteY3" fmla="*/ 54313 h 108192"/>
                <a:gd name="connsiteX4" fmla="*/ 54313 w 1009796"/>
                <a:gd name="connsiteY4" fmla="*/ 5410 h 108192"/>
                <a:gd name="connsiteX5" fmla="*/ 961543 w 1009796"/>
                <a:gd name="connsiteY5" fmla="*/ 5410 h 108192"/>
                <a:gd name="connsiteX6" fmla="*/ 1010445 w 1009796"/>
                <a:gd name="connsiteY6" fmla="*/ 54313 h 108192"/>
                <a:gd name="connsiteX7" fmla="*/ 1010445 w 1009796"/>
                <a:gd name="connsiteY7" fmla="*/ 54313 h 108192"/>
                <a:gd name="connsiteX8" fmla="*/ 961543 w 1009796"/>
                <a:gd name="connsiteY8" fmla="*/ 103216 h 108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9796" h="108192">
                  <a:moveTo>
                    <a:pt x="961543" y="103216"/>
                  </a:moveTo>
                  <a:lnTo>
                    <a:pt x="54313" y="103216"/>
                  </a:lnTo>
                  <a:cubicBezTo>
                    <a:pt x="27337" y="103216"/>
                    <a:pt x="5410" y="81361"/>
                    <a:pt x="5410" y="54313"/>
                  </a:cubicBezTo>
                  <a:lnTo>
                    <a:pt x="5410" y="54313"/>
                  </a:lnTo>
                  <a:cubicBezTo>
                    <a:pt x="5410" y="27337"/>
                    <a:pt x="27265" y="5410"/>
                    <a:pt x="54313" y="5410"/>
                  </a:cubicBezTo>
                  <a:lnTo>
                    <a:pt x="961543" y="5410"/>
                  </a:lnTo>
                  <a:cubicBezTo>
                    <a:pt x="988519" y="5410"/>
                    <a:pt x="1010445" y="27265"/>
                    <a:pt x="1010445" y="54313"/>
                  </a:cubicBezTo>
                  <a:lnTo>
                    <a:pt x="1010445" y="54313"/>
                  </a:lnTo>
                  <a:cubicBezTo>
                    <a:pt x="1010445" y="81289"/>
                    <a:pt x="988519" y="103216"/>
                    <a:pt x="961543" y="10321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34012FAA-1033-4BC1-BE23-ADABD2C10834}"/>
                </a:ext>
              </a:extLst>
            </p:cNvPr>
            <p:cNvSpPr/>
            <p:nvPr/>
          </p:nvSpPr>
          <p:spPr>
            <a:xfrm>
              <a:off x="5002946" y="7912435"/>
              <a:ext cx="272437" cy="207791"/>
            </a:xfrm>
            <a:custGeom>
              <a:avLst/>
              <a:gdLst>
                <a:gd name="connsiteX0" fmla="*/ 5410 w 425557"/>
                <a:gd name="connsiteY0" fmla="*/ 5410 h 324577"/>
                <a:gd name="connsiteX1" fmla="*/ 424908 w 425557"/>
                <a:gd name="connsiteY1" fmla="*/ 5410 h 324577"/>
                <a:gd name="connsiteX2" fmla="*/ 424908 w 425557"/>
                <a:gd name="connsiteY2" fmla="*/ 326092 h 324577"/>
                <a:gd name="connsiteX3" fmla="*/ 5410 w 425557"/>
                <a:gd name="connsiteY3" fmla="*/ 326092 h 324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557" h="324577">
                  <a:moveTo>
                    <a:pt x="5410" y="5410"/>
                  </a:moveTo>
                  <a:lnTo>
                    <a:pt x="424908" y="5410"/>
                  </a:lnTo>
                  <a:lnTo>
                    <a:pt x="424908" y="326092"/>
                  </a:lnTo>
                  <a:lnTo>
                    <a:pt x="5410" y="32609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2BCEE85-29C8-44C9-AD92-0CFDCB943C9D}"/>
                </a:ext>
              </a:extLst>
            </p:cNvPr>
            <p:cNvSpPr/>
            <p:nvPr/>
          </p:nvSpPr>
          <p:spPr>
            <a:xfrm>
              <a:off x="5077059" y="7928873"/>
              <a:ext cx="124674" cy="166233"/>
            </a:xfrm>
            <a:custGeom>
              <a:avLst/>
              <a:gdLst>
                <a:gd name="connsiteX0" fmla="*/ 5410 w 194746"/>
                <a:gd name="connsiteY0" fmla="*/ 109347 h 259661"/>
                <a:gd name="connsiteX1" fmla="*/ 87780 w 194746"/>
                <a:gd name="connsiteY1" fmla="*/ 255407 h 259661"/>
                <a:gd name="connsiteX2" fmla="*/ 193376 w 194746"/>
                <a:gd name="connsiteY2" fmla="*/ 5410 h 259661"/>
                <a:gd name="connsiteX3" fmla="*/ 82443 w 194746"/>
                <a:gd name="connsiteY3" fmla="*/ 175344 h 25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746" h="259661">
                  <a:moveTo>
                    <a:pt x="5410" y="109347"/>
                  </a:moveTo>
                  <a:lnTo>
                    <a:pt x="87780" y="255407"/>
                  </a:lnTo>
                  <a:lnTo>
                    <a:pt x="193376" y="5410"/>
                  </a:lnTo>
                  <a:lnTo>
                    <a:pt x="82443" y="17534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8D66779F-1837-4EC0-A3DE-41BA9EF03F64}"/>
                </a:ext>
              </a:extLst>
            </p:cNvPr>
            <p:cNvSpPr/>
            <p:nvPr/>
          </p:nvSpPr>
          <p:spPr>
            <a:xfrm>
              <a:off x="5383250" y="8269420"/>
              <a:ext cx="646462" cy="69263"/>
            </a:xfrm>
            <a:custGeom>
              <a:avLst/>
              <a:gdLst>
                <a:gd name="connsiteX0" fmla="*/ 961543 w 1009796"/>
                <a:gd name="connsiteY0" fmla="*/ 103216 h 108192"/>
                <a:gd name="connsiteX1" fmla="*/ 54313 w 1009796"/>
                <a:gd name="connsiteY1" fmla="*/ 103216 h 108192"/>
                <a:gd name="connsiteX2" fmla="*/ 5410 w 1009796"/>
                <a:gd name="connsiteY2" fmla="*/ 54313 h 108192"/>
                <a:gd name="connsiteX3" fmla="*/ 5410 w 1009796"/>
                <a:gd name="connsiteY3" fmla="*/ 54313 h 108192"/>
                <a:gd name="connsiteX4" fmla="*/ 54313 w 1009796"/>
                <a:gd name="connsiteY4" fmla="*/ 5410 h 108192"/>
                <a:gd name="connsiteX5" fmla="*/ 961543 w 1009796"/>
                <a:gd name="connsiteY5" fmla="*/ 5410 h 108192"/>
                <a:gd name="connsiteX6" fmla="*/ 1010445 w 1009796"/>
                <a:gd name="connsiteY6" fmla="*/ 54313 h 108192"/>
                <a:gd name="connsiteX7" fmla="*/ 1010445 w 1009796"/>
                <a:gd name="connsiteY7" fmla="*/ 54313 h 108192"/>
                <a:gd name="connsiteX8" fmla="*/ 961543 w 1009796"/>
                <a:gd name="connsiteY8" fmla="*/ 103216 h 108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9796" h="108192">
                  <a:moveTo>
                    <a:pt x="961543" y="103216"/>
                  </a:moveTo>
                  <a:lnTo>
                    <a:pt x="54313" y="103216"/>
                  </a:lnTo>
                  <a:cubicBezTo>
                    <a:pt x="27337" y="103216"/>
                    <a:pt x="5410" y="81361"/>
                    <a:pt x="5410" y="54313"/>
                  </a:cubicBezTo>
                  <a:lnTo>
                    <a:pt x="5410" y="54313"/>
                  </a:lnTo>
                  <a:cubicBezTo>
                    <a:pt x="5410" y="27337"/>
                    <a:pt x="27265" y="5410"/>
                    <a:pt x="54313" y="5410"/>
                  </a:cubicBezTo>
                  <a:lnTo>
                    <a:pt x="961543" y="5410"/>
                  </a:lnTo>
                  <a:cubicBezTo>
                    <a:pt x="988519" y="5410"/>
                    <a:pt x="1010445" y="27265"/>
                    <a:pt x="1010445" y="54313"/>
                  </a:cubicBezTo>
                  <a:lnTo>
                    <a:pt x="1010445" y="54313"/>
                  </a:lnTo>
                  <a:cubicBezTo>
                    <a:pt x="1010445" y="81361"/>
                    <a:pt x="988519" y="103216"/>
                    <a:pt x="961543" y="10321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289C2BBE-525C-461C-AC4C-479DB4D874B4}"/>
                </a:ext>
              </a:extLst>
            </p:cNvPr>
            <p:cNvSpPr/>
            <p:nvPr/>
          </p:nvSpPr>
          <p:spPr>
            <a:xfrm>
              <a:off x="5383250" y="8412150"/>
              <a:ext cx="646462" cy="69263"/>
            </a:xfrm>
            <a:custGeom>
              <a:avLst/>
              <a:gdLst>
                <a:gd name="connsiteX0" fmla="*/ 961543 w 1009796"/>
                <a:gd name="connsiteY0" fmla="*/ 103215 h 108192"/>
                <a:gd name="connsiteX1" fmla="*/ 54313 w 1009796"/>
                <a:gd name="connsiteY1" fmla="*/ 103215 h 108192"/>
                <a:gd name="connsiteX2" fmla="*/ 5410 w 1009796"/>
                <a:gd name="connsiteY2" fmla="*/ 54313 h 108192"/>
                <a:gd name="connsiteX3" fmla="*/ 5410 w 1009796"/>
                <a:gd name="connsiteY3" fmla="*/ 54313 h 108192"/>
                <a:gd name="connsiteX4" fmla="*/ 54313 w 1009796"/>
                <a:gd name="connsiteY4" fmla="*/ 5410 h 108192"/>
                <a:gd name="connsiteX5" fmla="*/ 961543 w 1009796"/>
                <a:gd name="connsiteY5" fmla="*/ 5410 h 108192"/>
                <a:gd name="connsiteX6" fmla="*/ 1010445 w 1009796"/>
                <a:gd name="connsiteY6" fmla="*/ 54313 h 108192"/>
                <a:gd name="connsiteX7" fmla="*/ 1010445 w 1009796"/>
                <a:gd name="connsiteY7" fmla="*/ 54313 h 108192"/>
                <a:gd name="connsiteX8" fmla="*/ 961543 w 1009796"/>
                <a:gd name="connsiteY8" fmla="*/ 103215 h 108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9796" h="108192">
                  <a:moveTo>
                    <a:pt x="961543" y="103215"/>
                  </a:moveTo>
                  <a:lnTo>
                    <a:pt x="54313" y="103215"/>
                  </a:lnTo>
                  <a:cubicBezTo>
                    <a:pt x="27337" y="103215"/>
                    <a:pt x="5410" y="81361"/>
                    <a:pt x="5410" y="54313"/>
                  </a:cubicBezTo>
                  <a:lnTo>
                    <a:pt x="5410" y="54313"/>
                  </a:lnTo>
                  <a:cubicBezTo>
                    <a:pt x="5410" y="27337"/>
                    <a:pt x="27265" y="5410"/>
                    <a:pt x="54313" y="5410"/>
                  </a:cubicBezTo>
                  <a:lnTo>
                    <a:pt x="961543" y="5410"/>
                  </a:lnTo>
                  <a:cubicBezTo>
                    <a:pt x="988519" y="5410"/>
                    <a:pt x="1010445" y="27265"/>
                    <a:pt x="1010445" y="54313"/>
                  </a:cubicBezTo>
                  <a:lnTo>
                    <a:pt x="1010445" y="54313"/>
                  </a:lnTo>
                  <a:cubicBezTo>
                    <a:pt x="1010445" y="81361"/>
                    <a:pt x="988519" y="103215"/>
                    <a:pt x="961543" y="10321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3ACA6497-474B-4C57-BDBF-2A596D2FD01F}"/>
                </a:ext>
              </a:extLst>
            </p:cNvPr>
            <p:cNvSpPr/>
            <p:nvPr/>
          </p:nvSpPr>
          <p:spPr>
            <a:xfrm>
              <a:off x="5002946" y="8269467"/>
              <a:ext cx="272437" cy="207791"/>
            </a:xfrm>
            <a:custGeom>
              <a:avLst/>
              <a:gdLst>
                <a:gd name="connsiteX0" fmla="*/ 5410 w 425557"/>
                <a:gd name="connsiteY0" fmla="*/ 5410 h 324577"/>
                <a:gd name="connsiteX1" fmla="*/ 424908 w 425557"/>
                <a:gd name="connsiteY1" fmla="*/ 5410 h 324577"/>
                <a:gd name="connsiteX2" fmla="*/ 424908 w 425557"/>
                <a:gd name="connsiteY2" fmla="*/ 326092 h 324577"/>
                <a:gd name="connsiteX3" fmla="*/ 5410 w 425557"/>
                <a:gd name="connsiteY3" fmla="*/ 326092 h 324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557" h="324577">
                  <a:moveTo>
                    <a:pt x="5410" y="5410"/>
                  </a:moveTo>
                  <a:lnTo>
                    <a:pt x="424908" y="5410"/>
                  </a:lnTo>
                  <a:lnTo>
                    <a:pt x="424908" y="326092"/>
                  </a:lnTo>
                  <a:lnTo>
                    <a:pt x="5410" y="32609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6A0B1B59-2CF3-42EA-AF0D-0DC67FFE1C48}"/>
                </a:ext>
              </a:extLst>
            </p:cNvPr>
            <p:cNvSpPr/>
            <p:nvPr/>
          </p:nvSpPr>
          <p:spPr>
            <a:xfrm>
              <a:off x="5077059" y="8285951"/>
              <a:ext cx="124674" cy="166233"/>
            </a:xfrm>
            <a:custGeom>
              <a:avLst/>
              <a:gdLst>
                <a:gd name="connsiteX0" fmla="*/ 5410 w 194746"/>
                <a:gd name="connsiteY0" fmla="*/ 109275 h 259661"/>
                <a:gd name="connsiteX1" fmla="*/ 87780 w 194746"/>
                <a:gd name="connsiteY1" fmla="*/ 255334 h 259661"/>
                <a:gd name="connsiteX2" fmla="*/ 193376 w 194746"/>
                <a:gd name="connsiteY2" fmla="*/ 5410 h 259661"/>
                <a:gd name="connsiteX3" fmla="*/ 82443 w 194746"/>
                <a:gd name="connsiteY3" fmla="*/ 175272 h 25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746" h="259661">
                  <a:moveTo>
                    <a:pt x="5410" y="109275"/>
                  </a:moveTo>
                  <a:lnTo>
                    <a:pt x="87780" y="255334"/>
                  </a:lnTo>
                  <a:lnTo>
                    <a:pt x="193376" y="5410"/>
                  </a:lnTo>
                  <a:lnTo>
                    <a:pt x="82443" y="17527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DA64BCB4-D3DB-44FD-A4F0-3D900F44CB70}"/>
                </a:ext>
              </a:extLst>
            </p:cNvPr>
            <p:cNvSpPr/>
            <p:nvPr/>
          </p:nvSpPr>
          <p:spPr>
            <a:xfrm>
              <a:off x="5010160" y="8778057"/>
              <a:ext cx="2747462" cy="64646"/>
            </a:xfrm>
            <a:custGeom>
              <a:avLst/>
              <a:gdLst>
                <a:gd name="connsiteX0" fmla="*/ 4242934 w 4291635"/>
                <a:gd name="connsiteY0" fmla="*/ 101903 h 100979"/>
                <a:gd name="connsiteX1" fmla="*/ 52999 w 4291635"/>
                <a:gd name="connsiteY1" fmla="*/ 101903 h 100979"/>
                <a:gd name="connsiteX2" fmla="*/ 4096 w 4291635"/>
                <a:gd name="connsiteY2" fmla="*/ 52999 h 100979"/>
                <a:gd name="connsiteX3" fmla="*/ 4096 w 4291635"/>
                <a:gd name="connsiteY3" fmla="*/ 52999 h 100979"/>
                <a:gd name="connsiteX4" fmla="*/ 52999 w 4291635"/>
                <a:gd name="connsiteY4" fmla="*/ 4096 h 100979"/>
                <a:gd name="connsiteX5" fmla="*/ 4242934 w 4291635"/>
                <a:gd name="connsiteY5" fmla="*/ 4096 h 100979"/>
                <a:gd name="connsiteX6" fmla="*/ 4291837 w 4291635"/>
                <a:gd name="connsiteY6" fmla="*/ 52999 h 100979"/>
                <a:gd name="connsiteX7" fmla="*/ 4291837 w 4291635"/>
                <a:gd name="connsiteY7" fmla="*/ 52999 h 100979"/>
                <a:gd name="connsiteX8" fmla="*/ 4242934 w 4291635"/>
                <a:gd name="connsiteY8" fmla="*/ 101903 h 100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91635" h="100979">
                  <a:moveTo>
                    <a:pt x="4242934" y="101903"/>
                  </a:moveTo>
                  <a:lnTo>
                    <a:pt x="52999" y="101903"/>
                  </a:lnTo>
                  <a:cubicBezTo>
                    <a:pt x="26023" y="101903"/>
                    <a:pt x="4096" y="80047"/>
                    <a:pt x="4096" y="52999"/>
                  </a:cubicBezTo>
                  <a:lnTo>
                    <a:pt x="4096" y="52999"/>
                  </a:lnTo>
                  <a:cubicBezTo>
                    <a:pt x="4096" y="26023"/>
                    <a:pt x="25951" y="4096"/>
                    <a:pt x="52999" y="4096"/>
                  </a:cubicBezTo>
                  <a:lnTo>
                    <a:pt x="4242934" y="4096"/>
                  </a:lnTo>
                  <a:cubicBezTo>
                    <a:pt x="4269910" y="4096"/>
                    <a:pt x="4291837" y="25951"/>
                    <a:pt x="4291837" y="52999"/>
                  </a:cubicBezTo>
                  <a:lnTo>
                    <a:pt x="4291837" y="52999"/>
                  </a:lnTo>
                  <a:cubicBezTo>
                    <a:pt x="4291837" y="80047"/>
                    <a:pt x="4269910" y="101903"/>
                    <a:pt x="4242934" y="10190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392400CC-230E-4642-B28E-1EA3B8141BFB}"/>
                </a:ext>
              </a:extLst>
            </p:cNvPr>
            <p:cNvSpPr/>
            <p:nvPr/>
          </p:nvSpPr>
          <p:spPr>
            <a:xfrm>
              <a:off x="5010160" y="8920786"/>
              <a:ext cx="2747462" cy="64646"/>
            </a:xfrm>
            <a:custGeom>
              <a:avLst/>
              <a:gdLst>
                <a:gd name="connsiteX0" fmla="*/ 4242934 w 4291635"/>
                <a:gd name="connsiteY0" fmla="*/ 101903 h 100979"/>
                <a:gd name="connsiteX1" fmla="*/ 52999 w 4291635"/>
                <a:gd name="connsiteY1" fmla="*/ 101903 h 100979"/>
                <a:gd name="connsiteX2" fmla="*/ 4096 w 4291635"/>
                <a:gd name="connsiteY2" fmla="*/ 52999 h 100979"/>
                <a:gd name="connsiteX3" fmla="*/ 4096 w 4291635"/>
                <a:gd name="connsiteY3" fmla="*/ 52999 h 100979"/>
                <a:gd name="connsiteX4" fmla="*/ 52999 w 4291635"/>
                <a:gd name="connsiteY4" fmla="*/ 4096 h 100979"/>
                <a:gd name="connsiteX5" fmla="*/ 4242934 w 4291635"/>
                <a:gd name="connsiteY5" fmla="*/ 4096 h 100979"/>
                <a:gd name="connsiteX6" fmla="*/ 4291837 w 4291635"/>
                <a:gd name="connsiteY6" fmla="*/ 52999 h 100979"/>
                <a:gd name="connsiteX7" fmla="*/ 4291837 w 4291635"/>
                <a:gd name="connsiteY7" fmla="*/ 52999 h 100979"/>
                <a:gd name="connsiteX8" fmla="*/ 4242934 w 4291635"/>
                <a:gd name="connsiteY8" fmla="*/ 101903 h 100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91635" h="100979">
                  <a:moveTo>
                    <a:pt x="4242934" y="101903"/>
                  </a:moveTo>
                  <a:lnTo>
                    <a:pt x="52999" y="101903"/>
                  </a:lnTo>
                  <a:cubicBezTo>
                    <a:pt x="26023" y="101903"/>
                    <a:pt x="4096" y="80047"/>
                    <a:pt x="4096" y="52999"/>
                  </a:cubicBezTo>
                  <a:lnTo>
                    <a:pt x="4096" y="52999"/>
                  </a:lnTo>
                  <a:cubicBezTo>
                    <a:pt x="4096" y="26023"/>
                    <a:pt x="25951" y="4096"/>
                    <a:pt x="52999" y="4096"/>
                  </a:cubicBezTo>
                  <a:lnTo>
                    <a:pt x="4242934" y="4096"/>
                  </a:lnTo>
                  <a:cubicBezTo>
                    <a:pt x="4269910" y="4096"/>
                    <a:pt x="4291837" y="25951"/>
                    <a:pt x="4291837" y="52999"/>
                  </a:cubicBezTo>
                  <a:lnTo>
                    <a:pt x="4291837" y="52999"/>
                  </a:lnTo>
                  <a:cubicBezTo>
                    <a:pt x="4291837" y="80047"/>
                    <a:pt x="4269910" y="101903"/>
                    <a:pt x="4242934" y="10190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C7300E0B-B25B-4429-BA6B-0F91940F727C}"/>
                </a:ext>
              </a:extLst>
            </p:cNvPr>
            <p:cNvSpPr/>
            <p:nvPr/>
          </p:nvSpPr>
          <p:spPr>
            <a:xfrm>
              <a:off x="5010160" y="9063516"/>
              <a:ext cx="2747462" cy="64646"/>
            </a:xfrm>
            <a:custGeom>
              <a:avLst/>
              <a:gdLst>
                <a:gd name="connsiteX0" fmla="*/ 4242934 w 4291635"/>
                <a:gd name="connsiteY0" fmla="*/ 101902 h 100979"/>
                <a:gd name="connsiteX1" fmla="*/ 52999 w 4291635"/>
                <a:gd name="connsiteY1" fmla="*/ 101902 h 100979"/>
                <a:gd name="connsiteX2" fmla="*/ 4096 w 4291635"/>
                <a:gd name="connsiteY2" fmla="*/ 52999 h 100979"/>
                <a:gd name="connsiteX3" fmla="*/ 4096 w 4291635"/>
                <a:gd name="connsiteY3" fmla="*/ 52999 h 100979"/>
                <a:gd name="connsiteX4" fmla="*/ 52999 w 4291635"/>
                <a:gd name="connsiteY4" fmla="*/ 4096 h 100979"/>
                <a:gd name="connsiteX5" fmla="*/ 4242934 w 4291635"/>
                <a:gd name="connsiteY5" fmla="*/ 4096 h 100979"/>
                <a:gd name="connsiteX6" fmla="*/ 4291837 w 4291635"/>
                <a:gd name="connsiteY6" fmla="*/ 52999 h 100979"/>
                <a:gd name="connsiteX7" fmla="*/ 4291837 w 4291635"/>
                <a:gd name="connsiteY7" fmla="*/ 52999 h 100979"/>
                <a:gd name="connsiteX8" fmla="*/ 4242934 w 4291635"/>
                <a:gd name="connsiteY8" fmla="*/ 101902 h 100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91635" h="100979">
                  <a:moveTo>
                    <a:pt x="4242934" y="101902"/>
                  </a:moveTo>
                  <a:lnTo>
                    <a:pt x="52999" y="101902"/>
                  </a:lnTo>
                  <a:cubicBezTo>
                    <a:pt x="26023" y="101902"/>
                    <a:pt x="4096" y="80047"/>
                    <a:pt x="4096" y="52999"/>
                  </a:cubicBezTo>
                  <a:lnTo>
                    <a:pt x="4096" y="52999"/>
                  </a:lnTo>
                  <a:cubicBezTo>
                    <a:pt x="4096" y="26023"/>
                    <a:pt x="25951" y="4096"/>
                    <a:pt x="52999" y="4096"/>
                  </a:cubicBezTo>
                  <a:lnTo>
                    <a:pt x="4242934" y="4096"/>
                  </a:lnTo>
                  <a:cubicBezTo>
                    <a:pt x="4269910" y="4096"/>
                    <a:pt x="4291837" y="25951"/>
                    <a:pt x="4291837" y="52999"/>
                  </a:cubicBezTo>
                  <a:lnTo>
                    <a:pt x="4291837" y="52999"/>
                  </a:lnTo>
                  <a:cubicBezTo>
                    <a:pt x="4291837" y="80047"/>
                    <a:pt x="4269910" y="101902"/>
                    <a:pt x="4242934" y="10190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999F549C-23C7-4AE4-8518-F871C62B1F6F}"/>
                </a:ext>
              </a:extLst>
            </p:cNvPr>
            <p:cNvSpPr/>
            <p:nvPr/>
          </p:nvSpPr>
          <p:spPr>
            <a:xfrm>
              <a:off x="5010160" y="9206246"/>
              <a:ext cx="2747462" cy="64646"/>
            </a:xfrm>
            <a:custGeom>
              <a:avLst/>
              <a:gdLst>
                <a:gd name="connsiteX0" fmla="*/ 4242934 w 4291635"/>
                <a:gd name="connsiteY0" fmla="*/ 101902 h 100979"/>
                <a:gd name="connsiteX1" fmla="*/ 52999 w 4291635"/>
                <a:gd name="connsiteY1" fmla="*/ 101902 h 100979"/>
                <a:gd name="connsiteX2" fmla="*/ 4096 w 4291635"/>
                <a:gd name="connsiteY2" fmla="*/ 52998 h 100979"/>
                <a:gd name="connsiteX3" fmla="*/ 4096 w 4291635"/>
                <a:gd name="connsiteY3" fmla="*/ 52998 h 100979"/>
                <a:gd name="connsiteX4" fmla="*/ 52999 w 4291635"/>
                <a:gd name="connsiteY4" fmla="*/ 4096 h 100979"/>
                <a:gd name="connsiteX5" fmla="*/ 4242934 w 4291635"/>
                <a:gd name="connsiteY5" fmla="*/ 4096 h 100979"/>
                <a:gd name="connsiteX6" fmla="*/ 4291837 w 4291635"/>
                <a:gd name="connsiteY6" fmla="*/ 52998 h 100979"/>
                <a:gd name="connsiteX7" fmla="*/ 4291837 w 4291635"/>
                <a:gd name="connsiteY7" fmla="*/ 52998 h 100979"/>
                <a:gd name="connsiteX8" fmla="*/ 4242934 w 4291635"/>
                <a:gd name="connsiteY8" fmla="*/ 101902 h 100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91635" h="100979">
                  <a:moveTo>
                    <a:pt x="4242934" y="101902"/>
                  </a:moveTo>
                  <a:lnTo>
                    <a:pt x="52999" y="101902"/>
                  </a:lnTo>
                  <a:cubicBezTo>
                    <a:pt x="26023" y="101902"/>
                    <a:pt x="4096" y="80047"/>
                    <a:pt x="4096" y="52998"/>
                  </a:cubicBezTo>
                  <a:lnTo>
                    <a:pt x="4096" y="52998"/>
                  </a:lnTo>
                  <a:cubicBezTo>
                    <a:pt x="4096" y="26023"/>
                    <a:pt x="25951" y="4096"/>
                    <a:pt x="52999" y="4096"/>
                  </a:cubicBezTo>
                  <a:lnTo>
                    <a:pt x="4242934" y="4096"/>
                  </a:lnTo>
                  <a:cubicBezTo>
                    <a:pt x="4269910" y="4096"/>
                    <a:pt x="4291837" y="25950"/>
                    <a:pt x="4291837" y="52998"/>
                  </a:cubicBezTo>
                  <a:lnTo>
                    <a:pt x="4291837" y="52998"/>
                  </a:lnTo>
                  <a:cubicBezTo>
                    <a:pt x="4291837" y="80047"/>
                    <a:pt x="4269910" y="101902"/>
                    <a:pt x="4242934" y="10190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BAA9145A-20C9-4522-BA04-12DB7FA725E3}"/>
                </a:ext>
              </a:extLst>
            </p:cNvPr>
            <p:cNvSpPr/>
            <p:nvPr/>
          </p:nvSpPr>
          <p:spPr>
            <a:xfrm>
              <a:off x="5003787" y="6761373"/>
              <a:ext cx="1025104" cy="923517"/>
            </a:xfrm>
            <a:custGeom>
              <a:avLst/>
              <a:gdLst>
                <a:gd name="connsiteX0" fmla="*/ 4096 w 1601248"/>
                <a:gd name="connsiteY0" fmla="*/ 4096 h 1442566"/>
                <a:gd name="connsiteX1" fmla="*/ 1603109 w 1601248"/>
                <a:gd name="connsiteY1" fmla="*/ 4096 h 1442566"/>
                <a:gd name="connsiteX2" fmla="*/ 1603109 w 1601248"/>
                <a:gd name="connsiteY2" fmla="*/ 1439522 h 1442566"/>
                <a:gd name="connsiteX3" fmla="*/ 4096 w 1601248"/>
                <a:gd name="connsiteY3" fmla="*/ 1439522 h 1442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248" h="1442566">
                  <a:moveTo>
                    <a:pt x="4096" y="4096"/>
                  </a:moveTo>
                  <a:lnTo>
                    <a:pt x="1603109" y="4096"/>
                  </a:lnTo>
                  <a:lnTo>
                    <a:pt x="1603109" y="1439522"/>
                  </a:lnTo>
                  <a:lnTo>
                    <a:pt x="4096" y="143952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2968A08-A4AB-4E13-9250-DB8AC0E68C08}"/>
                </a:ext>
              </a:extLst>
            </p:cNvPr>
            <p:cNvSpPr/>
            <p:nvPr/>
          </p:nvSpPr>
          <p:spPr>
            <a:xfrm>
              <a:off x="5343724" y="6834968"/>
              <a:ext cx="346319" cy="355554"/>
            </a:xfrm>
            <a:custGeom>
              <a:avLst/>
              <a:gdLst>
                <a:gd name="connsiteX0" fmla="*/ 539881 w 540962"/>
                <a:gd name="connsiteY0" fmla="*/ 279786 h 555388"/>
                <a:gd name="connsiteX1" fmla="*/ 272645 w 540962"/>
                <a:gd name="connsiteY1" fmla="*/ 554162 h 555388"/>
                <a:gd name="connsiteX2" fmla="*/ 5410 w 540962"/>
                <a:gd name="connsiteY2" fmla="*/ 279786 h 555388"/>
                <a:gd name="connsiteX3" fmla="*/ 272645 w 540962"/>
                <a:gd name="connsiteY3" fmla="*/ 5410 h 555388"/>
                <a:gd name="connsiteX4" fmla="*/ 539881 w 540962"/>
                <a:gd name="connsiteY4" fmla="*/ 279786 h 55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962" h="555388">
                  <a:moveTo>
                    <a:pt x="539881" y="279786"/>
                  </a:moveTo>
                  <a:cubicBezTo>
                    <a:pt x="539881" y="431320"/>
                    <a:pt x="420235" y="554162"/>
                    <a:pt x="272645" y="554162"/>
                  </a:cubicBezTo>
                  <a:cubicBezTo>
                    <a:pt x="125055" y="554162"/>
                    <a:pt x="5410" y="431320"/>
                    <a:pt x="5410" y="279786"/>
                  </a:cubicBezTo>
                  <a:cubicBezTo>
                    <a:pt x="5410" y="128252"/>
                    <a:pt x="125055" y="5410"/>
                    <a:pt x="272645" y="5410"/>
                  </a:cubicBezTo>
                  <a:cubicBezTo>
                    <a:pt x="420235" y="5410"/>
                    <a:pt x="539881" y="128252"/>
                    <a:pt x="539881" y="27978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5C1198A5-7795-46B1-A5FE-7BD6533A595F}"/>
                </a:ext>
              </a:extLst>
            </p:cNvPr>
            <p:cNvSpPr/>
            <p:nvPr/>
          </p:nvSpPr>
          <p:spPr>
            <a:xfrm>
              <a:off x="5156250" y="7225422"/>
              <a:ext cx="720343" cy="383259"/>
            </a:xfrm>
            <a:custGeom>
              <a:avLst/>
              <a:gdLst>
                <a:gd name="connsiteX0" fmla="*/ 686012 w 1125201"/>
                <a:gd name="connsiteY0" fmla="*/ 7155 h 598665"/>
                <a:gd name="connsiteX1" fmla="*/ 648578 w 1125201"/>
                <a:gd name="connsiteY1" fmla="*/ 8958 h 598665"/>
                <a:gd name="connsiteX2" fmla="*/ 565486 w 1125201"/>
                <a:gd name="connsiteY2" fmla="*/ 22591 h 598665"/>
                <a:gd name="connsiteX3" fmla="*/ 482394 w 1125201"/>
                <a:gd name="connsiteY3" fmla="*/ 8958 h 598665"/>
                <a:gd name="connsiteX4" fmla="*/ 444960 w 1125201"/>
                <a:gd name="connsiteY4" fmla="*/ 7155 h 598665"/>
                <a:gd name="connsiteX5" fmla="*/ 5410 w 1125201"/>
                <a:gd name="connsiteY5" fmla="*/ 568746 h 598665"/>
                <a:gd name="connsiteX6" fmla="*/ 6131 w 1125201"/>
                <a:gd name="connsiteY6" fmla="*/ 598391 h 598665"/>
                <a:gd name="connsiteX7" fmla="*/ 1124769 w 1125201"/>
                <a:gd name="connsiteY7" fmla="*/ 598391 h 598665"/>
                <a:gd name="connsiteX8" fmla="*/ 1125490 w 1125201"/>
                <a:gd name="connsiteY8" fmla="*/ 568746 h 598665"/>
                <a:gd name="connsiteX9" fmla="*/ 686012 w 1125201"/>
                <a:gd name="connsiteY9" fmla="*/ 7155 h 598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25201" h="598665">
                  <a:moveTo>
                    <a:pt x="686012" y="7155"/>
                  </a:moveTo>
                  <a:cubicBezTo>
                    <a:pt x="673607" y="4342"/>
                    <a:pt x="660695" y="4919"/>
                    <a:pt x="648578" y="8958"/>
                  </a:cubicBezTo>
                  <a:cubicBezTo>
                    <a:pt x="622395" y="17758"/>
                    <a:pt x="594482" y="22591"/>
                    <a:pt x="565486" y="22591"/>
                  </a:cubicBezTo>
                  <a:cubicBezTo>
                    <a:pt x="536418" y="22591"/>
                    <a:pt x="508505" y="17758"/>
                    <a:pt x="482394" y="8958"/>
                  </a:cubicBezTo>
                  <a:cubicBezTo>
                    <a:pt x="470349" y="4919"/>
                    <a:pt x="457366" y="4342"/>
                    <a:pt x="444960" y="7155"/>
                  </a:cubicBezTo>
                  <a:cubicBezTo>
                    <a:pt x="193593" y="63776"/>
                    <a:pt x="5410" y="293721"/>
                    <a:pt x="5410" y="568746"/>
                  </a:cubicBezTo>
                  <a:cubicBezTo>
                    <a:pt x="5410" y="578700"/>
                    <a:pt x="5626" y="588582"/>
                    <a:pt x="6131" y="598391"/>
                  </a:cubicBezTo>
                  <a:lnTo>
                    <a:pt x="1124769" y="598391"/>
                  </a:lnTo>
                  <a:cubicBezTo>
                    <a:pt x="1125274" y="588582"/>
                    <a:pt x="1125490" y="578700"/>
                    <a:pt x="1125490" y="568746"/>
                  </a:cubicBezTo>
                  <a:cubicBezTo>
                    <a:pt x="1125562" y="293721"/>
                    <a:pt x="937380" y="63776"/>
                    <a:pt x="686012" y="715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5A0E676F-9D30-4F5F-8C8A-6372AE287ACD}"/>
                </a:ext>
              </a:extLst>
            </p:cNvPr>
            <p:cNvSpPr/>
            <p:nvPr/>
          </p:nvSpPr>
          <p:spPr>
            <a:xfrm>
              <a:off x="6142427" y="6760532"/>
              <a:ext cx="1616154" cy="69263"/>
            </a:xfrm>
            <a:custGeom>
              <a:avLst/>
              <a:gdLst>
                <a:gd name="connsiteX0" fmla="*/ 2470612 w 2524491"/>
                <a:gd name="connsiteY0" fmla="*/ 103216 h 108192"/>
                <a:gd name="connsiteX1" fmla="*/ 54313 w 2524491"/>
                <a:gd name="connsiteY1" fmla="*/ 103216 h 108192"/>
                <a:gd name="connsiteX2" fmla="*/ 5410 w 2524491"/>
                <a:gd name="connsiteY2" fmla="*/ 54312 h 108192"/>
                <a:gd name="connsiteX3" fmla="*/ 5410 w 2524491"/>
                <a:gd name="connsiteY3" fmla="*/ 54312 h 108192"/>
                <a:gd name="connsiteX4" fmla="*/ 54313 w 2524491"/>
                <a:gd name="connsiteY4" fmla="*/ 5410 h 108192"/>
                <a:gd name="connsiteX5" fmla="*/ 2470612 w 2524491"/>
                <a:gd name="connsiteY5" fmla="*/ 5410 h 108192"/>
                <a:gd name="connsiteX6" fmla="*/ 2519514 w 2524491"/>
                <a:gd name="connsiteY6" fmla="*/ 54312 h 108192"/>
                <a:gd name="connsiteX7" fmla="*/ 2519514 w 2524491"/>
                <a:gd name="connsiteY7" fmla="*/ 54312 h 108192"/>
                <a:gd name="connsiteX8" fmla="*/ 2470612 w 2524491"/>
                <a:gd name="connsiteY8" fmla="*/ 103216 h 108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24491" h="108192">
                  <a:moveTo>
                    <a:pt x="2470612" y="103216"/>
                  </a:moveTo>
                  <a:lnTo>
                    <a:pt x="54313" y="103216"/>
                  </a:lnTo>
                  <a:cubicBezTo>
                    <a:pt x="27337" y="103216"/>
                    <a:pt x="5410" y="81361"/>
                    <a:pt x="5410" y="54312"/>
                  </a:cubicBezTo>
                  <a:lnTo>
                    <a:pt x="5410" y="54312"/>
                  </a:lnTo>
                  <a:cubicBezTo>
                    <a:pt x="5410" y="27336"/>
                    <a:pt x="27265" y="5410"/>
                    <a:pt x="54313" y="5410"/>
                  </a:cubicBezTo>
                  <a:lnTo>
                    <a:pt x="2470612" y="5410"/>
                  </a:lnTo>
                  <a:cubicBezTo>
                    <a:pt x="2497588" y="5410"/>
                    <a:pt x="2519514" y="27264"/>
                    <a:pt x="2519514" y="54312"/>
                  </a:cubicBezTo>
                  <a:lnTo>
                    <a:pt x="2519514" y="54312"/>
                  </a:lnTo>
                  <a:cubicBezTo>
                    <a:pt x="2519443" y="81288"/>
                    <a:pt x="2497588" y="103216"/>
                    <a:pt x="2470612" y="10321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35222B4A-182D-41D5-BEE3-5352C718E314}"/>
                </a:ext>
              </a:extLst>
            </p:cNvPr>
            <p:cNvSpPr/>
            <p:nvPr/>
          </p:nvSpPr>
          <p:spPr>
            <a:xfrm>
              <a:off x="6142427" y="6903262"/>
              <a:ext cx="1616154" cy="69263"/>
            </a:xfrm>
            <a:custGeom>
              <a:avLst/>
              <a:gdLst>
                <a:gd name="connsiteX0" fmla="*/ 2470612 w 2524491"/>
                <a:gd name="connsiteY0" fmla="*/ 103216 h 108192"/>
                <a:gd name="connsiteX1" fmla="*/ 54313 w 2524491"/>
                <a:gd name="connsiteY1" fmla="*/ 103216 h 108192"/>
                <a:gd name="connsiteX2" fmla="*/ 5410 w 2524491"/>
                <a:gd name="connsiteY2" fmla="*/ 54313 h 108192"/>
                <a:gd name="connsiteX3" fmla="*/ 5410 w 2524491"/>
                <a:gd name="connsiteY3" fmla="*/ 54313 h 108192"/>
                <a:gd name="connsiteX4" fmla="*/ 54313 w 2524491"/>
                <a:gd name="connsiteY4" fmla="*/ 5410 h 108192"/>
                <a:gd name="connsiteX5" fmla="*/ 2470612 w 2524491"/>
                <a:gd name="connsiteY5" fmla="*/ 5410 h 108192"/>
                <a:gd name="connsiteX6" fmla="*/ 2519514 w 2524491"/>
                <a:gd name="connsiteY6" fmla="*/ 54313 h 108192"/>
                <a:gd name="connsiteX7" fmla="*/ 2519514 w 2524491"/>
                <a:gd name="connsiteY7" fmla="*/ 54313 h 108192"/>
                <a:gd name="connsiteX8" fmla="*/ 2470612 w 2524491"/>
                <a:gd name="connsiteY8" fmla="*/ 103216 h 108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24491" h="108192">
                  <a:moveTo>
                    <a:pt x="2470612" y="103216"/>
                  </a:moveTo>
                  <a:lnTo>
                    <a:pt x="54313" y="103216"/>
                  </a:lnTo>
                  <a:cubicBezTo>
                    <a:pt x="27337" y="103216"/>
                    <a:pt x="5410" y="81361"/>
                    <a:pt x="5410" y="54313"/>
                  </a:cubicBezTo>
                  <a:lnTo>
                    <a:pt x="5410" y="54313"/>
                  </a:lnTo>
                  <a:cubicBezTo>
                    <a:pt x="5410" y="27336"/>
                    <a:pt x="27265" y="5410"/>
                    <a:pt x="54313" y="5410"/>
                  </a:cubicBezTo>
                  <a:lnTo>
                    <a:pt x="2470612" y="5410"/>
                  </a:lnTo>
                  <a:cubicBezTo>
                    <a:pt x="2497588" y="5410"/>
                    <a:pt x="2519514" y="27265"/>
                    <a:pt x="2519514" y="54313"/>
                  </a:cubicBezTo>
                  <a:lnTo>
                    <a:pt x="2519514" y="54313"/>
                  </a:lnTo>
                  <a:cubicBezTo>
                    <a:pt x="2519443" y="81289"/>
                    <a:pt x="2497588" y="103216"/>
                    <a:pt x="2470612" y="10321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23ECD41-065D-4A65-A3A6-570473CE7164}"/>
                </a:ext>
              </a:extLst>
            </p:cNvPr>
            <p:cNvSpPr/>
            <p:nvPr/>
          </p:nvSpPr>
          <p:spPr>
            <a:xfrm>
              <a:off x="6142427" y="7045991"/>
              <a:ext cx="1616154" cy="69263"/>
            </a:xfrm>
            <a:custGeom>
              <a:avLst/>
              <a:gdLst>
                <a:gd name="connsiteX0" fmla="*/ 2470612 w 2524491"/>
                <a:gd name="connsiteY0" fmla="*/ 103216 h 108192"/>
                <a:gd name="connsiteX1" fmla="*/ 54313 w 2524491"/>
                <a:gd name="connsiteY1" fmla="*/ 103216 h 108192"/>
                <a:gd name="connsiteX2" fmla="*/ 5410 w 2524491"/>
                <a:gd name="connsiteY2" fmla="*/ 54313 h 108192"/>
                <a:gd name="connsiteX3" fmla="*/ 5410 w 2524491"/>
                <a:gd name="connsiteY3" fmla="*/ 54313 h 108192"/>
                <a:gd name="connsiteX4" fmla="*/ 54313 w 2524491"/>
                <a:gd name="connsiteY4" fmla="*/ 5410 h 108192"/>
                <a:gd name="connsiteX5" fmla="*/ 2470612 w 2524491"/>
                <a:gd name="connsiteY5" fmla="*/ 5410 h 108192"/>
                <a:gd name="connsiteX6" fmla="*/ 2519514 w 2524491"/>
                <a:gd name="connsiteY6" fmla="*/ 54313 h 108192"/>
                <a:gd name="connsiteX7" fmla="*/ 2519514 w 2524491"/>
                <a:gd name="connsiteY7" fmla="*/ 54313 h 108192"/>
                <a:gd name="connsiteX8" fmla="*/ 2470612 w 2524491"/>
                <a:gd name="connsiteY8" fmla="*/ 103216 h 108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24491" h="108192">
                  <a:moveTo>
                    <a:pt x="2470612" y="103216"/>
                  </a:moveTo>
                  <a:lnTo>
                    <a:pt x="54313" y="103216"/>
                  </a:lnTo>
                  <a:cubicBezTo>
                    <a:pt x="27337" y="103216"/>
                    <a:pt x="5410" y="81361"/>
                    <a:pt x="5410" y="54313"/>
                  </a:cubicBezTo>
                  <a:lnTo>
                    <a:pt x="5410" y="54313"/>
                  </a:lnTo>
                  <a:cubicBezTo>
                    <a:pt x="5410" y="27337"/>
                    <a:pt x="27265" y="5410"/>
                    <a:pt x="54313" y="5410"/>
                  </a:cubicBezTo>
                  <a:lnTo>
                    <a:pt x="2470612" y="5410"/>
                  </a:lnTo>
                  <a:cubicBezTo>
                    <a:pt x="2497588" y="5410"/>
                    <a:pt x="2519514" y="27265"/>
                    <a:pt x="2519514" y="54313"/>
                  </a:cubicBezTo>
                  <a:lnTo>
                    <a:pt x="2519514" y="54313"/>
                  </a:lnTo>
                  <a:cubicBezTo>
                    <a:pt x="2519443" y="81289"/>
                    <a:pt x="2497588" y="103216"/>
                    <a:pt x="2470612" y="10321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9E8137FA-615D-4720-9A92-E3A2BF1D5423}"/>
                </a:ext>
              </a:extLst>
            </p:cNvPr>
            <p:cNvSpPr/>
            <p:nvPr/>
          </p:nvSpPr>
          <p:spPr>
            <a:xfrm>
              <a:off x="6142381" y="7188675"/>
              <a:ext cx="1616154" cy="69263"/>
            </a:xfrm>
            <a:custGeom>
              <a:avLst/>
              <a:gdLst>
                <a:gd name="connsiteX0" fmla="*/ 2495929 w 2524491"/>
                <a:gd name="connsiteY0" fmla="*/ 103216 h 108192"/>
                <a:gd name="connsiteX1" fmla="*/ 28996 w 2524491"/>
                <a:gd name="connsiteY1" fmla="*/ 103216 h 108192"/>
                <a:gd name="connsiteX2" fmla="*/ 5410 w 2524491"/>
                <a:gd name="connsiteY2" fmla="*/ 79630 h 108192"/>
                <a:gd name="connsiteX3" fmla="*/ 5410 w 2524491"/>
                <a:gd name="connsiteY3" fmla="*/ 28996 h 108192"/>
                <a:gd name="connsiteX4" fmla="*/ 28996 w 2524491"/>
                <a:gd name="connsiteY4" fmla="*/ 5410 h 108192"/>
                <a:gd name="connsiteX5" fmla="*/ 2495929 w 2524491"/>
                <a:gd name="connsiteY5" fmla="*/ 5410 h 108192"/>
                <a:gd name="connsiteX6" fmla="*/ 2519515 w 2524491"/>
                <a:gd name="connsiteY6" fmla="*/ 28996 h 108192"/>
                <a:gd name="connsiteX7" fmla="*/ 2519515 w 2524491"/>
                <a:gd name="connsiteY7" fmla="*/ 79630 h 108192"/>
                <a:gd name="connsiteX8" fmla="*/ 2495929 w 2524491"/>
                <a:gd name="connsiteY8" fmla="*/ 103216 h 108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24491" h="108192">
                  <a:moveTo>
                    <a:pt x="2495929" y="103216"/>
                  </a:moveTo>
                  <a:lnTo>
                    <a:pt x="28996" y="103216"/>
                  </a:lnTo>
                  <a:cubicBezTo>
                    <a:pt x="16012" y="103216"/>
                    <a:pt x="5410" y="92685"/>
                    <a:pt x="5410" y="79630"/>
                  </a:cubicBezTo>
                  <a:lnTo>
                    <a:pt x="5410" y="28996"/>
                  </a:lnTo>
                  <a:cubicBezTo>
                    <a:pt x="5410" y="16013"/>
                    <a:pt x="15940" y="5410"/>
                    <a:pt x="28996" y="5410"/>
                  </a:cubicBezTo>
                  <a:lnTo>
                    <a:pt x="2495929" y="5410"/>
                  </a:lnTo>
                  <a:cubicBezTo>
                    <a:pt x="2508912" y="5410"/>
                    <a:pt x="2519515" y="15941"/>
                    <a:pt x="2519515" y="28996"/>
                  </a:cubicBezTo>
                  <a:lnTo>
                    <a:pt x="2519515" y="79630"/>
                  </a:lnTo>
                  <a:cubicBezTo>
                    <a:pt x="2519515" y="92685"/>
                    <a:pt x="2508984" y="103216"/>
                    <a:pt x="2495929" y="10321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BB191CD0-51CB-481B-95FA-92799CFDB1E9}"/>
                </a:ext>
              </a:extLst>
            </p:cNvPr>
            <p:cNvSpPr/>
            <p:nvPr/>
          </p:nvSpPr>
          <p:spPr>
            <a:xfrm>
              <a:off x="6142427" y="7331404"/>
              <a:ext cx="1616154" cy="69263"/>
            </a:xfrm>
            <a:custGeom>
              <a:avLst/>
              <a:gdLst>
                <a:gd name="connsiteX0" fmla="*/ 2470612 w 2524491"/>
                <a:gd name="connsiteY0" fmla="*/ 103216 h 108192"/>
                <a:gd name="connsiteX1" fmla="*/ 54313 w 2524491"/>
                <a:gd name="connsiteY1" fmla="*/ 103216 h 108192"/>
                <a:gd name="connsiteX2" fmla="*/ 5410 w 2524491"/>
                <a:gd name="connsiteY2" fmla="*/ 54313 h 108192"/>
                <a:gd name="connsiteX3" fmla="*/ 5410 w 2524491"/>
                <a:gd name="connsiteY3" fmla="*/ 54313 h 108192"/>
                <a:gd name="connsiteX4" fmla="*/ 54313 w 2524491"/>
                <a:gd name="connsiteY4" fmla="*/ 5410 h 108192"/>
                <a:gd name="connsiteX5" fmla="*/ 2470612 w 2524491"/>
                <a:gd name="connsiteY5" fmla="*/ 5410 h 108192"/>
                <a:gd name="connsiteX6" fmla="*/ 2519514 w 2524491"/>
                <a:gd name="connsiteY6" fmla="*/ 54313 h 108192"/>
                <a:gd name="connsiteX7" fmla="*/ 2519514 w 2524491"/>
                <a:gd name="connsiteY7" fmla="*/ 54313 h 108192"/>
                <a:gd name="connsiteX8" fmla="*/ 2470612 w 2524491"/>
                <a:gd name="connsiteY8" fmla="*/ 103216 h 108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24491" h="108192">
                  <a:moveTo>
                    <a:pt x="2470612" y="103216"/>
                  </a:moveTo>
                  <a:lnTo>
                    <a:pt x="54313" y="103216"/>
                  </a:lnTo>
                  <a:cubicBezTo>
                    <a:pt x="27337" y="103216"/>
                    <a:pt x="5410" y="81361"/>
                    <a:pt x="5410" y="54313"/>
                  </a:cubicBezTo>
                  <a:lnTo>
                    <a:pt x="5410" y="54313"/>
                  </a:lnTo>
                  <a:cubicBezTo>
                    <a:pt x="5410" y="27337"/>
                    <a:pt x="27265" y="5410"/>
                    <a:pt x="54313" y="5410"/>
                  </a:cubicBezTo>
                  <a:lnTo>
                    <a:pt x="2470612" y="5410"/>
                  </a:lnTo>
                  <a:cubicBezTo>
                    <a:pt x="2497588" y="5410"/>
                    <a:pt x="2519514" y="27265"/>
                    <a:pt x="2519514" y="54313"/>
                  </a:cubicBezTo>
                  <a:lnTo>
                    <a:pt x="2519514" y="54313"/>
                  </a:lnTo>
                  <a:cubicBezTo>
                    <a:pt x="2519443" y="81361"/>
                    <a:pt x="2497588" y="103216"/>
                    <a:pt x="2470612" y="10321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CACDAC0C-8F14-44BA-84D3-BC57EC4E0444}"/>
                </a:ext>
              </a:extLst>
            </p:cNvPr>
            <p:cNvSpPr/>
            <p:nvPr/>
          </p:nvSpPr>
          <p:spPr>
            <a:xfrm>
              <a:off x="6142427" y="7474133"/>
              <a:ext cx="1616154" cy="69263"/>
            </a:xfrm>
            <a:custGeom>
              <a:avLst/>
              <a:gdLst>
                <a:gd name="connsiteX0" fmla="*/ 2470612 w 2524491"/>
                <a:gd name="connsiteY0" fmla="*/ 103215 h 108192"/>
                <a:gd name="connsiteX1" fmla="*/ 54313 w 2524491"/>
                <a:gd name="connsiteY1" fmla="*/ 103215 h 108192"/>
                <a:gd name="connsiteX2" fmla="*/ 5410 w 2524491"/>
                <a:gd name="connsiteY2" fmla="*/ 54313 h 108192"/>
                <a:gd name="connsiteX3" fmla="*/ 5410 w 2524491"/>
                <a:gd name="connsiteY3" fmla="*/ 54313 h 108192"/>
                <a:gd name="connsiteX4" fmla="*/ 54313 w 2524491"/>
                <a:gd name="connsiteY4" fmla="*/ 5410 h 108192"/>
                <a:gd name="connsiteX5" fmla="*/ 2470612 w 2524491"/>
                <a:gd name="connsiteY5" fmla="*/ 5410 h 108192"/>
                <a:gd name="connsiteX6" fmla="*/ 2519514 w 2524491"/>
                <a:gd name="connsiteY6" fmla="*/ 54313 h 108192"/>
                <a:gd name="connsiteX7" fmla="*/ 2519514 w 2524491"/>
                <a:gd name="connsiteY7" fmla="*/ 54313 h 108192"/>
                <a:gd name="connsiteX8" fmla="*/ 2470612 w 2524491"/>
                <a:gd name="connsiteY8" fmla="*/ 103215 h 108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24491" h="108192">
                  <a:moveTo>
                    <a:pt x="2470612" y="103215"/>
                  </a:moveTo>
                  <a:lnTo>
                    <a:pt x="54313" y="103215"/>
                  </a:lnTo>
                  <a:cubicBezTo>
                    <a:pt x="27337" y="103215"/>
                    <a:pt x="5410" y="81361"/>
                    <a:pt x="5410" y="54313"/>
                  </a:cubicBezTo>
                  <a:lnTo>
                    <a:pt x="5410" y="54313"/>
                  </a:lnTo>
                  <a:cubicBezTo>
                    <a:pt x="5410" y="27337"/>
                    <a:pt x="27265" y="5410"/>
                    <a:pt x="54313" y="5410"/>
                  </a:cubicBezTo>
                  <a:lnTo>
                    <a:pt x="2470612" y="5410"/>
                  </a:lnTo>
                  <a:cubicBezTo>
                    <a:pt x="2497588" y="5410"/>
                    <a:pt x="2519514" y="27265"/>
                    <a:pt x="2519514" y="54313"/>
                  </a:cubicBezTo>
                  <a:lnTo>
                    <a:pt x="2519514" y="54313"/>
                  </a:lnTo>
                  <a:cubicBezTo>
                    <a:pt x="2519443" y="81361"/>
                    <a:pt x="2497588" y="103215"/>
                    <a:pt x="2470612" y="10321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FB2988D2-0977-41EB-A5B2-8313B9E6CD52}"/>
                </a:ext>
              </a:extLst>
            </p:cNvPr>
            <p:cNvSpPr/>
            <p:nvPr/>
          </p:nvSpPr>
          <p:spPr>
            <a:xfrm>
              <a:off x="6142427" y="7616863"/>
              <a:ext cx="711108" cy="69263"/>
            </a:xfrm>
            <a:custGeom>
              <a:avLst/>
              <a:gdLst>
                <a:gd name="connsiteX0" fmla="*/ 1061945 w 1110776"/>
                <a:gd name="connsiteY0" fmla="*/ 103215 h 108192"/>
                <a:gd name="connsiteX1" fmla="*/ 54313 w 1110776"/>
                <a:gd name="connsiteY1" fmla="*/ 103215 h 108192"/>
                <a:gd name="connsiteX2" fmla="*/ 5410 w 1110776"/>
                <a:gd name="connsiteY2" fmla="*/ 54312 h 108192"/>
                <a:gd name="connsiteX3" fmla="*/ 5410 w 1110776"/>
                <a:gd name="connsiteY3" fmla="*/ 54312 h 108192"/>
                <a:gd name="connsiteX4" fmla="*/ 54313 w 1110776"/>
                <a:gd name="connsiteY4" fmla="*/ 5410 h 108192"/>
                <a:gd name="connsiteX5" fmla="*/ 1061945 w 1110776"/>
                <a:gd name="connsiteY5" fmla="*/ 5410 h 108192"/>
                <a:gd name="connsiteX6" fmla="*/ 1110848 w 1110776"/>
                <a:gd name="connsiteY6" fmla="*/ 54312 h 108192"/>
                <a:gd name="connsiteX7" fmla="*/ 1110848 w 1110776"/>
                <a:gd name="connsiteY7" fmla="*/ 54312 h 108192"/>
                <a:gd name="connsiteX8" fmla="*/ 1061945 w 1110776"/>
                <a:gd name="connsiteY8" fmla="*/ 103215 h 108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0776" h="108192">
                  <a:moveTo>
                    <a:pt x="1061945" y="103215"/>
                  </a:moveTo>
                  <a:lnTo>
                    <a:pt x="54313" y="103215"/>
                  </a:lnTo>
                  <a:cubicBezTo>
                    <a:pt x="27337" y="103215"/>
                    <a:pt x="5410" y="81360"/>
                    <a:pt x="5410" y="54312"/>
                  </a:cubicBezTo>
                  <a:lnTo>
                    <a:pt x="5410" y="54312"/>
                  </a:lnTo>
                  <a:cubicBezTo>
                    <a:pt x="5410" y="27336"/>
                    <a:pt x="27265" y="5410"/>
                    <a:pt x="54313" y="5410"/>
                  </a:cubicBezTo>
                  <a:lnTo>
                    <a:pt x="1061945" y="5410"/>
                  </a:lnTo>
                  <a:cubicBezTo>
                    <a:pt x="1088921" y="5410"/>
                    <a:pt x="1110848" y="27264"/>
                    <a:pt x="1110848" y="54312"/>
                  </a:cubicBezTo>
                  <a:lnTo>
                    <a:pt x="1110848" y="54312"/>
                  </a:lnTo>
                  <a:cubicBezTo>
                    <a:pt x="1110848" y="81360"/>
                    <a:pt x="1088921" y="103215"/>
                    <a:pt x="1061945" y="10321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9733D8E1-85D1-48DB-8C88-916AA873CEB0}"/>
                </a:ext>
              </a:extLst>
            </p:cNvPr>
            <p:cNvSpPr/>
            <p:nvPr/>
          </p:nvSpPr>
          <p:spPr>
            <a:xfrm>
              <a:off x="6142427" y="7912435"/>
              <a:ext cx="1616154" cy="567963"/>
            </a:xfrm>
            <a:custGeom>
              <a:avLst/>
              <a:gdLst>
                <a:gd name="connsiteX0" fmla="*/ 5410 w 2524491"/>
                <a:gd name="connsiteY0" fmla="*/ 5410 h 887178"/>
                <a:gd name="connsiteX1" fmla="*/ 2519443 w 2524491"/>
                <a:gd name="connsiteY1" fmla="*/ 5410 h 887178"/>
                <a:gd name="connsiteX2" fmla="*/ 2519443 w 2524491"/>
                <a:gd name="connsiteY2" fmla="*/ 883861 h 887178"/>
                <a:gd name="connsiteX3" fmla="*/ 5410 w 2524491"/>
                <a:gd name="connsiteY3" fmla="*/ 883861 h 8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4491" h="887178">
                  <a:moveTo>
                    <a:pt x="5410" y="5410"/>
                  </a:moveTo>
                  <a:lnTo>
                    <a:pt x="2519443" y="5410"/>
                  </a:lnTo>
                  <a:lnTo>
                    <a:pt x="2519443" y="883861"/>
                  </a:lnTo>
                  <a:lnTo>
                    <a:pt x="5410" y="88386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3B61B92-D53D-46E9-A0D0-A0A599A5F2C2}"/>
                </a:ext>
              </a:extLst>
            </p:cNvPr>
            <p:cNvSpPr/>
            <p:nvPr/>
          </p:nvSpPr>
          <p:spPr>
            <a:xfrm>
              <a:off x="6227437" y="7983869"/>
              <a:ext cx="1445304" cy="424818"/>
            </a:xfrm>
            <a:custGeom>
              <a:avLst/>
              <a:gdLst>
                <a:gd name="connsiteX0" fmla="*/ 1108612 w 2257616"/>
                <a:gd name="connsiteY0" fmla="*/ 660407 h 663580"/>
                <a:gd name="connsiteX1" fmla="*/ 997751 w 2257616"/>
                <a:gd name="connsiteY1" fmla="*/ 284474 h 663580"/>
                <a:gd name="connsiteX2" fmla="*/ 970703 w 2257616"/>
                <a:gd name="connsiteY2" fmla="*/ 368576 h 663580"/>
                <a:gd name="connsiteX3" fmla="*/ 705198 w 2257616"/>
                <a:gd name="connsiteY3" fmla="*/ 368576 h 663580"/>
                <a:gd name="connsiteX4" fmla="*/ 625208 w 2257616"/>
                <a:gd name="connsiteY4" fmla="*/ 88646 h 663580"/>
                <a:gd name="connsiteX5" fmla="*/ 487515 w 2257616"/>
                <a:gd name="connsiteY5" fmla="*/ 649515 h 663580"/>
                <a:gd name="connsiteX6" fmla="*/ 360714 w 2257616"/>
                <a:gd name="connsiteY6" fmla="*/ 284763 h 663580"/>
                <a:gd name="connsiteX7" fmla="*/ 326741 w 2257616"/>
                <a:gd name="connsiteY7" fmla="*/ 369802 h 663580"/>
                <a:gd name="connsiteX8" fmla="*/ 16372 w 2257616"/>
                <a:gd name="connsiteY8" fmla="*/ 369802 h 663580"/>
                <a:gd name="connsiteX9" fmla="*/ 5410 w 2257616"/>
                <a:gd name="connsiteY9" fmla="*/ 364680 h 663580"/>
                <a:gd name="connsiteX10" fmla="*/ 16372 w 2257616"/>
                <a:gd name="connsiteY10" fmla="*/ 359560 h 663580"/>
                <a:gd name="connsiteX11" fmla="*/ 308564 w 2257616"/>
                <a:gd name="connsiteY11" fmla="*/ 359560 h 663580"/>
                <a:gd name="connsiteX12" fmla="*/ 362228 w 2257616"/>
                <a:gd name="connsiteY12" fmla="*/ 225184 h 663580"/>
                <a:gd name="connsiteX13" fmla="*/ 483764 w 2257616"/>
                <a:gd name="connsiteY13" fmla="*/ 574862 h 663580"/>
                <a:gd name="connsiteX14" fmla="*/ 623549 w 2257616"/>
                <a:gd name="connsiteY14" fmla="*/ 5410 h 663580"/>
                <a:gd name="connsiteX15" fmla="*/ 724384 w 2257616"/>
                <a:gd name="connsiteY15" fmla="*/ 358261 h 663580"/>
                <a:gd name="connsiteX16" fmla="*/ 951877 w 2257616"/>
                <a:gd name="connsiteY16" fmla="*/ 358261 h 663580"/>
                <a:gd name="connsiteX17" fmla="*/ 998761 w 2257616"/>
                <a:gd name="connsiteY17" fmla="*/ 212562 h 663580"/>
                <a:gd name="connsiteX18" fmla="*/ 1102409 w 2257616"/>
                <a:gd name="connsiteY18" fmla="*/ 564043 h 663580"/>
                <a:gd name="connsiteX19" fmla="*/ 1188386 w 2257616"/>
                <a:gd name="connsiteY19" fmla="*/ 37579 h 663580"/>
                <a:gd name="connsiteX20" fmla="*/ 1280421 w 2257616"/>
                <a:gd name="connsiteY20" fmla="*/ 358261 h 663580"/>
                <a:gd name="connsiteX21" fmla="*/ 1393591 w 2257616"/>
                <a:gd name="connsiteY21" fmla="*/ 358261 h 663580"/>
                <a:gd name="connsiteX22" fmla="*/ 1427203 w 2257616"/>
                <a:gd name="connsiteY22" fmla="*/ 402115 h 663580"/>
                <a:gd name="connsiteX23" fmla="*/ 1613799 w 2257616"/>
                <a:gd name="connsiteY23" fmla="*/ 402115 h 663580"/>
                <a:gd name="connsiteX24" fmla="*/ 1746227 w 2257616"/>
                <a:gd name="connsiteY24" fmla="*/ 56332 h 663580"/>
                <a:gd name="connsiteX25" fmla="*/ 1849514 w 2257616"/>
                <a:gd name="connsiteY25" fmla="*/ 422744 h 663580"/>
                <a:gd name="connsiteX26" fmla="*/ 1895676 w 2257616"/>
                <a:gd name="connsiteY26" fmla="*/ 305102 h 663580"/>
                <a:gd name="connsiteX27" fmla="*/ 1951792 w 2257616"/>
                <a:gd name="connsiteY27" fmla="*/ 569021 h 663580"/>
                <a:gd name="connsiteX28" fmla="*/ 2014399 w 2257616"/>
                <a:gd name="connsiteY28" fmla="*/ 359560 h 663580"/>
                <a:gd name="connsiteX29" fmla="*/ 2243047 w 2257616"/>
                <a:gd name="connsiteY29" fmla="*/ 359560 h 663580"/>
                <a:gd name="connsiteX30" fmla="*/ 2254010 w 2257616"/>
                <a:gd name="connsiteY30" fmla="*/ 364680 h 663580"/>
                <a:gd name="connsiteX31" fmla="*/ 2243047 w 2257616"/>
                <a:gd name="connsiteY31" fmla="*/ 369802 h 663580"/>
                <a:gd name="connsiteX32" fmla="*/ 2033441 w 2257616"/>
                <a:gd name="connsiteY32" fmla="*/ 369802 h 663580"/>
                <a:gd name="connsiteX33" fmla="*/ 1948114 w 2257616"/>
                <a:gd name="connsiteY33" fmla="*/ 655358 h 663580"/>
                <a:gd name="connsiteX34" fmla="*/ 1889185 w 2257616"/>
                <a:gd name="connsiteY34" fmla="*/ 378313 h 663580"/>
                <a:gd name="connsiteX35" fmla="*/ 1845908 w 2257616"/>
                <a:gd name="connsiteY35" fmla="*/ 488597 h 663580"/>
                <a:gd name="connsiteX36" fmla="*/ 1742837 w 2257616"/>
                <a:gd name="connsiteY36" fmla="*/ 123123 h 663580"/>
                <a:gd name="connsiteX37" fmla="*/ 1632047 w 2257616"/>
                <a:gd name="connsiteY37" fmla="*/ 412429 h 663580"/>
                <a:gd name="connsiteX38" fmla="*/ 1411623 w 2257616"/>
                <a:gd name="connsiteY38" fmla="*/ 412429 h 663580"/>
                <a:gd name="connsiteX39" fmla="*/ 1378011 w 2257616"/>
                <a:gd name="connsiteY39" fmla="*/ 368576 h 663580"/>
                <a:gd name="connsiteX40" fmla="*/ 1261091 w 2257616"/>
                <a:gd name="connsiteY40" fmla="*/ 368576 h 663580"/>
                <a:gd name="connsiteX41" fmla="*/ 1194228 w 2257616"/>
                <a:gd name="connsiteY41" fmla="*/ 135601 h 663580"/>
                <a:gd name="connsiteX42" fmla="*/ 1108612 w 2257616"/>
                <a:gd name="connsiteY42" fmla="*/ 660407 h 66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257616" h="663580">
                  <a:moveTo>
                    <a:pt x="1108612" y="660407"/>
                  </a:moveTo>
                  <a:lnTo>
                    <a:pt x="997751" y="284474"/>
                  </a:lnTo>
                  <a:lnTo>
                    <a:pt x="970703" y="368576"/>
                  </a:lnTo>
                  <a:lnTo>
                    <a:pt x="705198" y="368576"/>
                  </a:lnTo>
                  <a:lnTo>
                    <a:pt x="625208" y="88646"/>
                  </a:lnTo>
                  <a:lnTo>
                    <a:pt x="487515" y="649515"/>
                  </a:lnTo>
                  <a:lnTo>
                    <a:pt x="360714" y="284763"/>
                  </a:lnTo>
                  <a:lnTo>
                    <a:pt x="326741" y="369802"/>
                  </a:lnTo>
                  <a:lnTo>
                    <a:pt x="16372" y="369802"/>
                  </a:lnTo>
                  <a:cubicBezTo>
                    <a:pt x="10314" y="369802"/>
                    <a:pt x="5410" y="367493"/>
                    <a:pt x="5410" y="364680"/>
                  </a:cubicBezTo>
                  <a:cubicBezTo>
                    <a:pt x="5410" y="361867"/>
                    <a:pt x="10314" y="359560"/>
                    <a:pt x="16372" y="359560"/>
                  </a:cubicBezTo>
                  <a:lnTo>
                    <a:pt x="308564" y="359560"/>
                  </a:lnTo>
                  <a:lnTo>
                    <a:pt x="362228" y="225184"/>
                  </a:lnTo>
                  <a:lnTo>
                    <a:pt x="483764" y="574862"/>
                  </a:lnTo>
                  <a:lnTo>
                    <a:pt x="623549" y="5410"/>
                  </a:lnTo>
                  <a:lnTo>
                    <a:pt x="724384" y="358261"/>
                  </a:lnTo>
                  <a:lnTo>
                    <a:pt x="951877" y="358261"/>
                  </a:lnTo>
                  <a:lnTo>
                    <a:pt x="998761" y="212562"/>
                  </a:lnTo>
                  <a:lnTo>
                    <a:pt x="1102409" y="564043"/>
                  </a:lnTo>
                  <a:lnTo>
                    <a:pt x="1188386" y="37579"/>
                  </a:lnTo>
                  <a:lnTo>
                    <a:pt x="1280421" y="358261"/>
                  </a:lnTo>
                  <a:lnTo>
                    <a:pt x="1393591" y="358261"/>
                  </a:lnTo>
                  <a:lnTo>
                    <a:pt x="1427203" y="402115"/>
                  </a:lnTo>
                  <a:lnTo>
                    <a:pt x="1613799" y="402115"/>
                  </a:lnTo>
                  <a:lnTo>
                    <a:pt x="1746227" y="56332"/>
                  </a:lnTo>
                  <a:lnTo>
                    <a:pt x="1849514" y="422744"/>
                  </a:lnTo>
                  <a:lnTo>
                    <a:pt x="1895676" y="305102"/>
                  </a:lnTo>
                  <a:lnTo>
                    <a:pt x="1951792" y="569021"/>
                  </a:lnTo>
                  <a:lnTo>
                    <a:pt x="2014399" y="359560"/>
                  </a:lnTo>
                  <a:lnTo>
                    <a:pt x="2243047" y="359560"/>
                  </a:lnTo>
                  <a:cubicBezTo>
                    <a:pt x="2249105" y="359560"/>
                    <a:pt x="2254010" y="361867"/>
                    <a:pt x="2254010" y="364680"/>
                  </a:cubicBezTo>
                  <a:cubicBezTo>
                    <a:pt x="2254010" y="367493"/>
                    <a:pt x="2249105" y="369802"/>
                    <a:pt x="2243047" y="369802"/>
                  </a:cubicBezTo>
                  <a:lnTo>
                    <a:pt x="2033441" y="369802"/>
                  </a:lnTo>
                  <a:lnTo>
                    <a:pt x="1948114" y="655358"/>
                  </a:lnTo>
                  <a:lnTo>
                    <a:pt x="1889185" y="378313"/>
                  </a:lnTo>
                  <a:lnTo>
                    <a:pt x="1845908" y="488597"/>
                  </a:lnTo>
                  <a:lnTo>
                    <a:pt x="1742837" y="123123"/>
                  </a:lnTo>
                  <a:lnTo>
                    <a:pt x="1632047" y="412429"/>
                  </a:lnTo>
                  <a:lnTo>
                    <a:pt x="1411623" y="412429"/>
                  </a:lnTo>
                  <a:lnTo>
                    <a:pt x="1378011" y="368576"/>
                  </a:lnTo>
                  <a:lnTo>
                    <a:pt x="1261091" y="368576"/>
                  </a:lnTo>
                  <a:lnTo>
                    <a:pt x="1194228" y="135601"/>
                  </a:lnTo>
                  <a:lnTo>
                    <a:pt x="1108612" y="66040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FE595776-570E-4264-A7B5-A35400A34B50}"/>
                </a:ext>
              </a:extLst>
            </p:cNvPr>
            <p:cNvSpPr/>
            <p:nvPr/>
          </p:nvSpPr>
          <p:spPr>
            <a:xfrm>
              <a:off x="5594284" y="5235862"/>
              <a:ext cx="1579214" cy="434053"/>
            </a:xfrm>
            <a:custGeom>
              <a:avLst/>
              <a:gdLst>
                <a:gd name="connsiteX0" fmla="*/ 2447154 w 2466788"/>
                <a:gd name="connsiteY0" fmla="*/ 679362 h 678006"/>
                <a:gd name="connsiteX1" fmla="*/ 23931 w 2466788"/>
                <a:gd name="connsiteY1" fmla="*/ 679362 h 678006"/>
                <a:gd name="connsiteX2" fmla="*/ 4096 w 2466788"/>
                <a:gd name="connsiteY2" fmla="*/ 659527 h 678006"/>
                <a:gd name="connsiteX3" fmla="*/ 4096 w 2466788"/>
                <a:gd name="connsiteY3" fmla="*/ 23931 h 678006"/>
                <a:gd name="connsiteX4" fmla="*/ 23931 w 2466788"/>
                <a:gd name="connsiteY4" fmla="*/ 4096 h 678006"/>
                <a:gd name="connsiteX5" fmla="*/ 2447082 w 2466788"/>
                <a:gd name="connsiteY5" fmla="*/ 4096 h 678006"/>
                <a:gd name="connsiteX6" fmla="*/ 2466918 w 2466788"/>
                <a:gd name="connsiteY6" fmla="*/ 23931 h 678006"/>
                <a:gd name="connsiteX7" fmla="*/ 2466918 w 2466788"/>
                <a:gd name="connsiteY7" fmla="*/ 659527 h 678006"/>
                <a:gd name="connsiteX8" fmla="*/ 2447154 w 2466788"/>
                <a:gd name="connsiteY8" fmla="*/ 679362 h 678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66788" h="678006">
                  <a:moveTo>
                    <a:pt x="2447154" y="679362"/>
                  </a:moveTo>
                  <a:lnTo>
                    <a:pt x="23931" y="679362"/>
                  </a:lnTo>
                  <a:cubicBezTo>
                    <a:pt x="12968" y="679362"/>
                    <a:pt x="4096" y="670490"/>
                    <a:pt x="4096" y="659527"/>
                  </a:cubicBezTo>
                  <a:lnTo>
                    <a:pt x="4096" y="23931"/>
                  </a:lnTo>
                  <a:cubicBezTo>
                    <a:pt x="4096" y="12968"/>
                    <a:pt x="12968" y="4096"/>
                    <a:pt x="23931" y="4096"/>
                  </a:cubicBezTo>
                  <a:lnTo>
                    <a:pt x="2447082" y="4096"/>
                  </a:lnTo>
                  <a:cubicBezTo>
                    <a:pt x="2458046" y="4096"/>
                    <a:pt x="2466918" y="12968"/>
                    <a:pt x="2466918" y="23931"/>
                  </a:cubicBezTo>
                  <a:lnTo>
                    <a:pt x="2466918" y="659527"/>
                  </a:lnTo>
                  <a:cubicBezTo>
                    <a:pt x="2466990" y="670490"/>
                    <a:pt x="2458046" y="679362"/>
                    <a:pt x="2447154" y="67936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36A97E59-6040-4747-B6EF-5F69C1325FB3}"/>
                </a:ext>
              </a:extLst>
            </p:cNvPr>
            <p:cNvSpPr/>
            <p:nvPr/>
          </p:nvSpPr>
          <p:spPr>
            <a:xfrm>
              <a:off x="6140867" y="5136399"/>
              <a:ext cx="484846" cy="170851"/>
            </a:xfrm>
            <a:custGeom>
              <a:avLst/>
              <a:gdLst>
                <a:gd name="connsiteX0" fmla="*/ 4096 w 757347"/>
                <a:gd name="connsiteY0" fmla="*/ 33885 h 266874"/>
                <a:gd name="connsiteX1" fmla="*/ 4096 w 757347"/>
                <a:gd name="connsiteY1" fmla="*/ 239235 h 266874"/>
                <a:gd name="connsiteX2" fmla="*/ 33885 w 757347"/>
                <a:gd name="connsiteY2" fmla="*/ 269023 h 266874"/>
                <a:gd name="connsiteX3" fmla="*/ 729635 w 757347"/>
                <a:gd name="connsiteY3" fmla="*/ 269023 h 266874"/>
                <a:gd name="connsiteX4" fmla="*/ 759424 w 757347"/>
                <a:gd name="connsiteY4" fmla="*/ 239235 h 266874"/>
                <a:gd name="connsiteX5" fmla="*/ 759424 w 757347"/>
                <a:gd name="connsiteY5" fmla="*/ 33885 h 266874"/>
                <a:gd name="connsiteX6" fmla="*/ 729635 w 757347"/>
                <a:gd name="connsiteY6" fmla="*/ 4096 h 266874"/>
                <a:gd name="connsiteX7" fmla="*/ 33885 w 757347"/>
                <a:gd name="connsiteY7" fmla="*/ 4096 h 266874"/>
                <a:gd name="connsiteX8" fmla="*/ 4096 w 757347"/>
                <a:gd name="connsiteY8" fmla="*/ 33885 h 266874"/>
                <a:gd name="connsiteX9" fmla="*/ 641205 w 757347"/>
                <a:gd name="connsiteY9" fmla="*/ 248755 h 266874"/>
                <a:gd name="connsiteX10" fmla="*/ 122387 w 757347"/>
                <a:gd name="connsiteY10" fmla="*/ 248755 h 266874"/>
                <a:gd name="connsiteX11" fmla="*/ 92598 w 757347"/>
                <a:gd name="connsiteY11" fmla="*/ 218966 h 266874"/>
                <a:gd name="connsiteX12" fmla="*/ 92598 w 757347"/>
                <a:gd name="connsiteY12" fmla="*/ 109043 h 266874"/>
                <a:gd name="connsiteX13" fmla="*/ 122387 w 757347"/>
                <a:gd name="connsiteY13" fmla="*/ 79254 h 266874"/>
                <a:gd name="connsiteX14" fmla="*/ 641205 w 757347"/>
                <a:gd name="connsiteY14" fmla="*/ 79254 h 266874"/>
                <a:gd name="connsiteX15" fmla="*/ 670994 w 757347"/>
                <a:gd name="connsiteY15" fmla="*/ 109043 h 266874"/>
                <a:gd name="connsiteX16" fmla="*/ 670994 w 757347"/>
                <a:gd name="connsiteY16" fmla="*/ 218966 h 266874"/>
                <a:gd name="connsiteX17" fmla="*/ 641205 w 757347"/>
                <a:gd name="connsiteY17" fmla="*/ 248755 h 266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57347" h="266874">
                  <a:moveTo>
                    <a:pt x="4096" y="33885"/>
                  </a:moveTo>
                  <a:lnTo>
                    <a:pt x="4096" y="239235"/>
                  </a:lnTo>
                  <a:cubicBezTo>
                    <a:pt x="4096" y="255680"/>
                    <a:pt x="17440" y="269023"/>
                    <a:pt x="33885" y="269023"/>
                  </a:cubicBezTo>
                  <a:lnTo>
                    <a:pt x="729635" y="269023"/>
                  </a:lnTo>
                  <a:cubicBezTo>
                    <a:pt x="746080" y="269023"/>
                    <a:pt x="759424" y="255680"/>
                    <a:pt x="759424" y="239235"/>
                  </a:cubicBezTo>
                  <a:lnTo>
                    <a:pt x="759424" y="33885"/>
                  </a:lnTo>
                  <a:cubicBezTo>
                    <a:pt x="759424" y="17440"/>
                    <a:pt x="746080" y="4096"/>
                    <a:pt x="729635" y="4096"/>
                  </a:cubicBezTo>
                  <a:lnTo>
                    <a:pt x="33885" y="4096"/>
                  </a:lnTo>
                  <a:cubicBezTo>
                    <a:pt x="17440" y="4096"/>
                    <a:pt x="4096" y="17440"/>
                    <a:pt x="4096" y="33885"/>
                  </a:cubicBezTo>
                  <a:close/>
                  <a:moveTo>
                    <a:pt x="641205" y="248755"/>
                  </a:moveTo>
                  <a:lnTo>
                    <a:pt x="122387" y="248755"/>
                  </a:lnTo>
                  <a:cubicBezTo>
                    <a:pt x="105941" y="248755"/>
                    <a:pt x="92598" y="235412"/>
                    <a:pt x="92598" y="218966"/>
                  </a:cubicBezTo>
                  <a:lnTo>
                    <a:pt x="92598" y="109043"/>
                  </a:lnTo>
                  <a:cubicBezTo>
                    <a:pt x="92598" y="92598"/>
                    <a:pt x="105941" y="79254"/>
                    <a:pt x="122387" y="79254"/>
                  </a:cubicBezTo>
                  <a:lnTo>
                    <a:pt x="641205" y="79254"/>
                  </a:lnTo>
                  <a:cubicBezTo>
                    <a:pt x="657651" y="79254"/>
                    <a:pt x="670994" y="92598"/>
                    <a:pt x="670994" y="109043"/>
                  </a:cubicBezTo>
                  <a:lnTo>
                    <a:pt x="670994" y="218966"/>
                  </a:lnTo>
                  <a:cubicBezTo>
                    <a:pt x="670922" y="235412"/>
                    <a:pt x="657651" y="248755"/>
                    <a:pt x="641205" y="24875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4AB042E0-079B-4E8E-A876-29C000BD6BAB}"/>
                </a:ext>
              </a:extLst>
            </p:cNvPr>
            <p:cNvSpPr/>
            <p:nvPr/>
          </p:nvSpPr>
          <p:spPr>
            <a:xfrm>
              <a:off x="5594284" y="5288180"/>
              <a:ext cx="1579214" cy="272437"/>
            </a:xfrm>
            <a:custGeom>
              <a:avLst/>
              <a:gdLst>
                <a:gd name="connsiteX0" fmla="*/ 4096 w 2466788"/>
                <a:gd name="connsiteY0" fmla="*/ 4096 h 425557"/>
                <a:gd name="connsiteX1" fmla="*/ 2466918 w 2466788"/>
                <a:gd name="connsiteY1" fmla="*/ 4096 h 425557"/>
                <a:gd name="connsiteX2" fmla="*/ 2466918 w 2466788"/>
                <a:gd name="connsiteY2" fmla="*/ 424893 h 425557"/>
                <a:gd name="connsiteX3" fmla="*/ 4096 w 2466788"/>
                <a:gd name="connsiteY3" fmla="*/ 424893 h 425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6788" h="425557">
                  <a:moveTo>
                    <a:pt x="4096" y="4096"/>
                  </a:moveTo>
                  <a:lnTo>
                    <a:pt x="2466918" y="4096"/>
                  </a:lnTo>
                  <a:lnTo>
                    <a:pt x="2466918" y="424893"/>
                  </a:lnTo>
                  <a:lnTo>
                    <a:pt x="4096" y="424893"/>
                  </a:lnTo>
                  <a:close/>
                </a:path>
              </a:pathLst>
            </a:custGeom>
            <a:solidFill>
              <a:schemeClr val="accent2"/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A36CB9A7-B6DC-4AE3-9DF1-3E92A585A993}"/>
                </a:ext>
              </a:extLst>
            </p:cNvPr>
            <p:cNvSpPr/>
            <p:nvPr/>
          </p:nvSpPr>
          <p:spPr>
            <a:xfrm>
              <a:off x="7669472" y="9811380"/>
              <a:ext cx="2064060" cy="840401"/>
            </a:xfrm>
            <a:custGeom>
              <a:avLst/>
              <a:gdLst>
                <a:gd name="connsiteX0" fmla="*/ 88630 w 3224136"/>
                <a:gd name="connsiteY0" fmla="*/ 4096 h 1312735"/>
                <a:gd name="connsiteX1" fmla="*/ 1119921 w 3224136"/>
                <a:gd name="connsiteY1" fmla="*/ 288138 h 1312735"/>
                <a:gd name="connsiteX2" fmla="*/ 3205079 w 3224136"/>
                <a:gd name="connsiteY2" fmla="*/ 1078736 h 1312735"/>
                <a:gd name="connsiteX3" fmla="*/ 1020600 w 3224136"/>
                <a:gd name="connsiteY3" fmla="*/ 628439 h 1312735"/>
                <a:gd name="connsiteX4" fmla="*/ 4096 w 3224136"/>
                <a:gd name="connsiteY4" fmla="*/ 319009 h 1312735"/>
                <a:gd name="connsiteX5" fmla="*/ 88630 w 3224136"/>
                <a:gd name="connsiteY5" fmla="*/ 4096 h 1312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24136" h="1312735">
                  <a:moveTo>
                    <a:pt x="88630" y="4096"/>
                  </a:moveTo>
                  <a:cubicBezTo>
                    <a:pt x="88630" y="4096"/>
                    <a:pt x="579103" y="160903"/>
                    <a:pt x="1119921" y="288138"/>
                  </a:cubicBezTo>
                  <a:cubicBezTo>
                    <a:pt x="2225071" y="548161"/>
                    <a:pt x="3374580" y="495506"/>
                    <a:pt x="3205079" y="1078736"/>
                  </a:cubicBezTo>
                  <a:cubicBezTo>
                    <a:pt x="3035577" y="1661966"/>
                    <a:pt x="2092932" y="1001198"/>
                    <a:pt x="1020600" y="628439"/>
                  </a:cubicBezTo>
                  <a:cubicBezTo>
                    <a:pt x="496011" y="446027"/>
                    <a:pt x="4096" y="319009"/>
                    <a:pt x="4096" y="319009"/>
                  </a:cubicBezTo>
                  <a:lnTo>
                    <a:pt x="88630" y="4096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45A26EA1-23C6-413D-A156-0384F0CDC45D}"/>
                </a:ext>
              </a:extLst>
            </p:cNvPr>
            <p:cNvSpPr/>
            <p:nvPr/>
          </p:nvSpPr>
          <p:spPr>
            <a:xfrm>
              <a:off x="7681650" y="9945729"/>
              <a:ext cx="2050207" cy="706490"/>
            </a:xfrm>
            <a:custGeom>
              <a:avLst/>
              <a:gdLst>
                <a:gd name="connsiteX0" fmla="*/ 45806 w 3202497"/>
                <a:gd name="connsiteY0" fmla="*/ 124873 h 1103563"/>
                <a:gd name="connsiteX1" fmla="*/ 251444 w 3202497"/>
                <a:gd name="connsiteY1" fmla="*/ 39618 h 1103563"/>
                <a:gd name="connsiteX2" fmla="*/ 2419405 w 3202497"/>
                <a:gd name="connsiteY2" fmla="*/ 732987 h 1103563"/>
                <a:gd name="connsiteX3" fmla="*/ 2414789 w 3202497"/>
                <a:gd name="connsiteY3" fmla="*/ 334117 h 1103563"/>
                <a:gd name="connsiteX4" fmla="*/ 2359755 w 3202497"/>
                <a:gd name="connsiteY4" fmla="*/ 300794 h 1103563"/>
                <a:gd name="connsiteX5" fmla="*/ 3186057 w 3202497"/>
                <a:gd name="connsiteY5" fmla="*/ 868949 h 1103563"/>
                <a:gd name="connsiteX6" fmla="*/ 1001578 w 3202497"/>
                <a:gd name="connsiteY6" fmla="*/ 418652 h 1103563"/>
                <a:gd name="connsiteX7" fmla="*/ 45806 w 3202497"/>
                <a:gd name="connsiteY7" fmla="*/ 124873 h 1103563"/>
                <a:gd name="connsiteX8" fmla="*/ 45806 w 3202497"/>
                <a:gd name="connsiteY8" fmla="*/ 124873 h 1103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02497" h="1103563">
                  <a:moveTo>
                    <a:pt x="45806" y="124873"/>
                  </a:moveTo>
                  <a:cubicBezTo>
                    <a:pt x="45806" y="124873"/>
                    <a:pt x="-133505" y="-75139"/>
                    <a:pt x="251444" y="39618"/>
                  </a:cubicBezTo>
                  <a:cubicBezTo>
                    <a:pt x="837775" y="214384"/>
                    <a:pt x="1985553" y="706084"/>
                    <a:pt x="2419405" y="732987"/>
                  </a:cubicBezTo>
                  <a:cubicBezTo>
                    <a:pt x="2853257" y="759819"/>
                    <a:pt x="2872443" y="575747"/>
                    <a:pt x="2414789" y="334117"/>
                  </a:cubicBezTo>
                  <a:cubicBezTo>
                    <a:pt x="2394665" y="323515"/>
                    <a:pt x="2376416" y="312334"/>
                    <a:pt x="2359755" y="300794"/>
                  </a:cubicBezTo>
                  <a:cubicBezTo>
                    <a:pt x="2913917" y="397807"/>
                    <a:pt x="3287831" y="518766"/>
                    <a:pt x="3186057" y="868949"/>
                  </a:cubicBezTo>
                  <a:cubicBezTo>
                    <a:pt x="3016555" y="1452179"/>
                    <a:pt x="2073910" y="791411"/>
                    <a:pt x="1001578" y="418652"/>
                  </a:cubicBezTo>
                  <a:cubicBezTo>
                    <a:pt x="741916" y="328347"/>
                    <a:pt x="362666" y="215683"/>
                    <a:pt x="45806" y="124873"/>
                  </a:cubicBezTo>
                  <a:lnTo>
                    <a:pt x="45806" y="124873"/>
                  </a:lnTo>
                  <a:close/>
                </a:path>
              </a:pathLst>
            </a:custGeom>
            <a:solidFill>
              <a:schemeClr val="accent5"/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79716F7C-BADE-4B01-A628-68B9C02D615D}"/>
                </a:ext>
              </a:extLst>
            </p:cNvPr>
            <p:cNvSpPr/>
            <p:nvPr/>
          </p:nvSpPr>
          <p:spPr>
            <a:xfrm>
              <a:off x="8692563" y="10136432"/>
              <a:ext cx="512552" cy="120057"/>
            </a:xfrm>
            <a:custGeom>
              <a:avLst/>
              <a:gdLst>
                <a:gd name="connsiteX0" fmla="*/ 43664 w 800624"/>
                <a:gd name="connsiteY0" fmla="*/ 6443 h 187533"/>
                <a:gd name="connsiteX1" fmla="*/ 795602 w 800624"/>
                <a:gd name="connsiteY1" fmla="*/ 130432 h 187533"/>
                <a:gd name="connsiteX2" fmla="*/ 43664 w 800624"/>
                <a:gd name="connsiteY2" fmla="*/ 6443 h 187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0624" h="187533">
                  <a:moveTo>
                    <a:pt x="43664" y="6443"/>
                  </a:moveTo>
                  <a:cubicBezTo>
                    <a:pt x="43664" y="6443"/>
                    <a:pt x="684309" y="-23489"/>
                    <a:pt x="795602" y="130432"/>
                  </a:cubicBezTo>
                  <a:cubicBezTo>
                    <a:pt x="906897" y="284354"/>
                    <a:pt x="-217873" y="86362"/>
                    <a:pt x="43664" y="6443"/>
                  </a:cubicBezTo>
                  <a:close/>
                </a:path>
              </a:pathLst>
            </a:custGeom>
            <a:solidFill>
              <a:srgbClr val="FF7C63"/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411361C5-995E-4CC1-8ADD-95A55332E913}"/>
                </a:ext>
              </a:extLst>
            </p:cNvPr>
            <p:cNvSpPr/>
            <p:nvPr/>
          </p:nvSpPr>
          <p:spPr>
            <a:xfrm>
              <a:off x="6184684" y="8860054"/>
              <a:ext cx="1773152" cy="1773152"/>
            </a:xfrm>
            <a:custGeom>
              <a:avLst/>
              <a:gdLst>
                <a:gd name="connsiteX0" fmla="*/ 2076880 w 2769727"/>
                <a:gd name="connsiteY0" fmla="*/ 696155 h 2769727"/>
                <a:gd name="connsiteX1" fmla="*/ 2076880 w 2769727"/>
                <a:gd name="connsiteY1" fmla="*/ 2076879 h 2769727"/>
                <a:gd name="connsiteX2" fmla="*/ 696155 w 2769727"/>
                <a:gd name="connsiteY2" fmla="*/ 2076879 h 2769727"/>
                <a:gd name="connsiteX3" fmla="*/ 696155 w 2769727"/>
                <a:gd name="connsiteY3" fmla="*/ 696155 h 2769727"/>
                <a:gd name="connsiteX4" fmla="*/ 2076880 w 2769727"/>
                <a:gd name="connsiteY4" fmla="*/ 696155 h 2769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69727" h="2769727">
                  <a:moveTo>
                    <a:pt x="2076880" y="696155"/>
                  </a:moveTo>
                  <a:cubicBezTo>
                    <a:pt x="2458157" y="1077432"/>
                    <a:pt x="2458156" y="1695603"/>
                    <a:pt x="2076880" y="2076879"/>
                  </a:cubicBezTo>
                  <a:cubicBezTo>
                    <a:pt x="1695603" y="2458156"/>
                    <a:pt x="1077432" y="2458156"/>
                    <a:pt x="696155" y="2076879"/>
                  </a:cubicBezTo>
                  <a:cubicBezTo>
                    <a:pt x="314878" y="1695602"/>
                    <a:pt x="314879" y="1077431"/>
                    <a:pt x="696155" y="696155"/>
                  </a:cubicBezTo>
                  <a:cubicBezTo>
                    <a:pt x="1077432" y="314878"/>
                    <a:pt x="1695603" y="314879"/>
                    <a:pt x="2076880" y="696155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AF2D466-669C-42A9-8E0E-C930A3E0DADF}"/>
                </a:ext>
              </a:extLst>
            </p:cNvPr>
            <p:cNvSpPr/>
            <p:nvPr/>
          </p:nvSpPr>
          <p:spPr>
            <a:xfrm>
              <a:off x="6347961" y="9023292"/>
              <a:ext cx="1445304" cy="1445304"/>
            </a:xfrm>
            <a:custGeom>
              <a:avLst/>
              <a:gdLst>
                <a:gd name="connsiteX0" fmla="*/ 2214044 w 2257616"/>
                <a:gd name="connsiteY0" fmla="*/ 1446166 h 2257616"/>
                <a:gd name="connsiteX1" fmla="*/ 1446166 w 2257616"/>
                <a:gd name="connsiteY1" fmla="*/ 49184 h 2257616"/>
                <a:gd name="connsiteX2" fmla="*/ 49184 w 2257616"/>
                <a:gd name="connsiteY2" fmla="*/ 817063 h 2257616"/>
                <a:gd name="connsiteX3" fmla="*/ 817063 w 2257616"/>
                <a:gd name="connsiteY3" fmla="*/ 2214044 h 2257616"/>
                <a:gd name="connsiteX4" fmla="*/ 2214044 w 2257616"/>
                <a:gd name="connsiteY4" fmla="*/ 1446166 h 2257616"/>
                <a:gd name="connsiteX5" fmla="*/ 859113 w 2257616"/>
                <a:gd name="connsiteY5" fmla="*/ 2069066 h 2257616"/>
                <a:gd name="connsiteX6" fmla="*/ 194018 w 2257616"/>
                <a:gd name="connsiteY6" fmla="*/ 859041 h 2257616"/>
                <a:gd name="connsiteX7" fmla="*/ 1404043 w 2257616"/>
                <a:gd name="connsiteY7" fmla="*/ 193946 h 2257616"/>
                <a:gd name="connsiteX8" fmla="*/ 2069138 w 2257616"/>
                <a:gd name="connsiteY8" fmla="*/ 1403971 h 2257616"/>
                <a:gd name="connsiteX9" fmla="*/ 859113 w 2257616"/>
                <a:gd name="connsiteY9" fmla="*/ 2069066 h 225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57616" h="2257616">
                  <a:moveTo>
                    <a:pt x="2214044" y="1446166"/>
                  </a:moveTo>
                  <a:cubicBezTo>
                    <a:pt x="2387800" y="848366"/>
                    <a:pt x="2044037" y="222869"/>
                    <a:pt x="1446166" y="49184"/>
                  </a:cubicBezTo>
                  <a:cubicBezTo>
                    <a:pt x="848366" y="-124573"/>
                    <a:pt x="222869" y="219191"/>
                    <a:pt x="49184" y="817063"/>
                  </a:cubicBezTo>
                  <a:cubicBezTo>
                    <a:pt x="-124573" y="1414862"/>
                    <a:pt x="219191" y="2040359"/>
                    <a:pt x="817063" y="2214044"/>
                  </a:cubicBezTo>
                  <a:cubicBezTo>
                    <a:pt x="1414862" y="2387729"/>
                    <a:pt x="2040287" y="2043965"/>
                    <a:pt x="2214044" y="1446166"/>
                  </a:cubicBezTo>
                  <a:close/>
                  <a:moveTo>
                    <a:pt x="859113" y="2069066"/>
                  </a:moveTo>
                  <a:cubicBezTo>
                    <a:pt x="341304" y="1918606"/>
                    <a:pt x="43558" y="1376850"/>
                    <a:pt x="194018" y="859041"/>
                  </a:cubicBezTo>
                  <a:cubicBezTo>
                    <a:pt x="344478" y="341232"/>
                    <a:pt x="886233" y="43486"/>
                    <a:pt x="1404043" y="193946"/>
                  </a:cubicBezTo>
                  <a:cubicBezTo>
                    <a:pt x="1921852" y="344405"/>
                    <a:pt x="2219598" y="886161"/>
                    <a:pt x="2069138" y="1403971"/>
                  </a:cubicBezTo>
                  <a:cubicBezTo>
                    <a:pt x="1918678" y="1921780"/>
                    <a:pt x="1376923" y="2219598"/>
                    <a:pt x="859113" y="2069066"/>
                  </a:cubicBezTo>
                  <a:close/>
                </a:path>
              </a:pathLst>
            </a:custGeom>
            <a:solidFill>
              <a:schemeClr val="accent5"/>
            </a:solidFill>
            <a:ln w="7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10428554-FB32-47EE-876A-008F66F84544}"/>
                </a:ext>
              </a:extLst>
            </p:cNvPr>
            <p:cNvSpPr/>
            <p:nvPr/>
          </p:nvSpPr>
          <p:spPr>
            <a:xfrm>
              <a:off x="8049149" y="9883299"/>
              <a:ext cx="193939" cy="143145"/>
            </a:xfrm>
            <a:custGeom>
              <a:avLst/>
              <a:gdLst>
                <a:gd name="connsiteX0" fmla="*/ 274836 w 302938"/>
                <a:gd name="connsiteY0" fmla="*/ 55847 h 223597"/>
                <a:gd name="connsiteX1" fmla="*/ 290848 w 302938"/>
                <a:gd name="connsiteY1" fmla="*/ 180629 h 223597"/>
                <a:gd name="connsiteX2" fmla="*/ 191239 w 302938"/>
                <a:gd name="connsiteY2" fmla="*/ 195199 h 223597"/>
                <a:gd name="connsiteX3" fmla="*/ 81100 w 302938"/>
                <a:gd name="connsiteY3" fmla="*/ 218280 h 223597"/>
                <a:gd name="connsiteX4" fmla="*/ 13731 w 302938"/>
                <a:gd name="connsiteY4" fmla="*/ 175220 h 223597"/>
                <a:gd name="connsiteX5" fmla="*/ 176885 w 302938"/>
                <a:gd name="connsiteY5" fmla="*/ 36373 h 223597"/>
                <a:gd name="connsiteX6" fmla="*/ 274836 w 302938"/>
                <a:gd name="connsiteY6" fmla="*/ 55847 h 223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938" h="223597">
                  <a:moveTo>
                    <a:pt x="274836" y="55847"/>
                  </a:moveTo>
                  <a:cubicBezTo>
                    <a:pt x="274836" y="55847"/>
                    <a:pt x="315732" y="147162"/>
                    <a:pt x="290848" y="180629"/>
                  </a:cubicBezTo>
                  <a:cubicBezTo>
                    <a:pt x="277721" y="198373"/>
                    <a:pt x="238050" y="190583"/>
                    <a:pt x="191239" y="195199"/>
                  </a:cubicBezTo>
                  <a:cubicBezTo>
                    <a:pt x="149549" y="199310"/>
                    <a:pt x="100790" y="216693"/>
                    <a:pt x="81100" y="218280"/>
                  </a:cubicBezTo>
                  <a:cubicBezTo>
                    <a:pt x="12217" y="223762"/>
                    <a:pt x="-7980" y="201402"/>
                    <a:pt x="13731" y="175220"/>
                  </a:cubicBezTo>
                  <a:cubicBezTo>
                    <a:pt x="47920" y="133962"/>
                    <a:pt x="142336" y="116002"/>
                    <a:pt x="176885" y="36373"/>
                  </a:cubicBezTo>
                  <a:cubicBezTo>
                    <a:pt x="211363" y="-43257"/>
                    <a:pt x="274836" y="55847"/>
                    <a:pt x="274836" y="55847"/>
                  </a:cubicBezTo>
                  <a:close/>
                </a:path>
              </a:pathLst>
            </a:custGeom>
            <a:solidFill>
              <a:srgbClr val="B6DCD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013BDC16-D517-4FAD-830B-B7A22419BAA3}"/>
                </a:ext>
              </a:extLst>
            </p:cNvPr>
            <p:cNvSpPr/>
            <p:nvPr/>
          </p:nvSpPr>
          <p:spPr>
            <a:xfrm>
              <a:off x="8289097" y="9926476"/>
              <a:ext cx="193939" cy="115440"/>
            </a:xfrm>
            <a:custGeom>
              <a:avLst/>
              <a:gdLst>
                <a:gd name="connsiteX0" fmla="*/ 270336 w 302938"/>
                <a:gd name="connsiteY0" fmla="*/ 9898 h 180320"/>
                <a:gd name="connsiteX1" fmla="*/ 142236 w 302938"/>
                <a:gd name="connsiteY1" fmla="*/ 16679 h 180320"/>
                <a:gd name="connsiteX2" fmla="*/ 62679 w 302938"/>
                <a:gd name="connsiteY2" fmla="*/ 93711 h 180320"/>
                <a:gd name="connsiteX3" fmla="*/ 8222 w 302938"/>
                <a:gd name="connsiteY3" fmla="*/ 164830 h 180320"/>
                <a:gd name="connsiteX4" fmla="*/ 143607 w 302938"/>
                <a:gd name="connsiteY4" fmla="*/ 163387 h 180320"/>
                <a:gd name="connsiteX5" fmla="*/ 243000 w 302938"/>
                <a:gd name="connsiteY5" fmla="*/ 133166 h 180320"/>
                <a:gd name="connsiteX6" fmla="*/ 270336 w 302938"/>
                <a:gd name="connsiteY6" fmla="*/ 9898 h 180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938" h="180320">
                  <a:moveTo>
                    <a:pt x="270336" y="9898"/>
                  </a:moveTo>
                  <a:cubicBezTo>
                    <a:pt x="270336" y="9898"/>
                    <a:pt x="146420" y="-3807"/>
                    <a:pt x="142236" y="16679"/>
                  </a:cubicBezTo>
                  <a:cubicBezTo>
                    <a:pt x="134951" y="52309"/>
                    <a:pt x="84606" y="77482"/>
                    <a:pt x="62679" y="93711"/>
                  </a:cubicBezTo>
                  <a:cubicBezTo>
                    <a:pt x="32096" y="116359"/>
                    <a:pt x="-5193" y="136484"/>
                    <a:pt x="8222" y="164830"/>
                  </a:cubicBezTo>
                  <a:cubicBezTo>
                    <a:pt x="19474" y="188704"/>
                    <a:pt x="112086" y="178102"/>
                    <a:pt x="143607" y="163387"/>
                  </a:cubicBezTo>
                  <a:cubicBezTo>
                    <a:pt x="211119" y="131795"/>
                    <a:pt x="213572" y="143624"/>
                    <a:pt x="243000" y="133166"/>
                  </a:cubicBezTo>
                  <a:cubicBezTo>
                    <a:pt x="288585" y="116937"/>
                    <a:pt x="324865" y="103016"/>
                    <a:pt x="270336" y="9898"/>
                  </a:cubicBezTo>
                  <a:close/>
                </a:path>
              </a:pathLst>
            </a:custGeom>
            <a:solidFill>
              <a:srgbClr val="B6DCD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E17E509-4C2C-41B3-BB17-E996F806320B}"/>
                </a:ext>
              </a:extLst>
            </p:cNvPr>
            <p:cNvSpPr/>
            <p:nvPr/>
          </p:nvSpPr>
          <p:spPr>
            <a:xfrm>
              <a:off x="8022991" y="8931420"/>
              <a:ext cx="313996" cy="1029721"/>
            </a:xfrm>
            <a:custGeom>
              <a:avLst/>
              <a:gdLst>
                <a:gd name="connsiteX0" fmla="*/ 71902 w 490472"/>
                <a:gd name="connsiteY0" fmla="*/ 158142 h 1608461"/>
                <a:gd name="connsiteX1" fmla="*/ 6555 w 490472"/>
                <a:gd name="connsiteY1" fmla="*/ 792799 h 1608461"/>
                <a:gd name="connsiteX2" fmla="*/ 156364 w 490472"/>
                <a:gd name="connsiteY2" fmla="*/ 1587148 h 1608461"/>
                <a:gd name="connsiteX3" fmla="*/ 344042 w 490472"/>
                <a:gd name="connsiteY3" fmla="*/ 1563058 h 1608461"/>
                <a:gd name="connsiteX4" fmla="*/ 328030 w 490472"/>
                <a:gd name="connsiteY4" fmla="*/ 787534 h 1608461"/>
                <a:gd name="connsiteX5" fmla="*/ 484260 w 490472"/>
                <a:gd name="connsiteY5" fmla="*/ 134628 h 1608461"/>
                <a:gd name="connsiteX6" fmla="*/ 71902 w 490472"/>
                <a:gd name="connsiteY6" fmla="*/ 158142 h 1608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0472" h="1608461">
                  <a:moveTo>
                    <a:pt x="71902" y="158142"/>
                  </a:moveTo>
                  <a:cubicBezTo>
                    <a:pt x="16941" y="364068"/>
                    <a:pt x="640" y="651643"/>
                    <a:pt x="6555" y="792799"/>
                  </a:cubicBezTo>
                  <a:cubicBezTo>
                    <a:pt x="10089" y="877405"/>
                    <a:pt x="50913" y="1349125"/>
                    <a:pt x="156364" y="1587148"/>
                  </a:cubicBezTo>
                  <a:cubicBezTo>
                    <a:pt x="156364" y="1587148"/>
                    <a:pt x="269245" y="1644058"/>
                    <a:pt x="344042" y="1563058"/>
                  </a:cubicBezTo>
                  <a:cubicBezTo>
                    <a:pt x="373615" y="1531032"/>
                    <a:pt x="428072" y="927751"/>
                    <a:pt x="328030" y="787534"/>
                  </a:cubicBezTo>
                  <a:cubicBezTo>
                    <a:pt x="286484" y="729326"/>
                    <a:pt x="521334" y="265829"/>
                    <a:pt x="484260" y="134628"/>
                  </a:cubicBezTo>
                  <a:cubicBezTo>
                    <a:pt x="460385" y="49877"/>
                    <a:pt x="145978" y="-119552"/>
                    <a:pt x="71902" y="158142"/>
                  </a:cubicBezTo>
                  <a:close/>
                </a:path>
              </a:pathLst>
            </a:custGeom>
            <a:solidFill>
              <a:srgbClr val="43A6A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E8EA4EC8-D78E-4F77-8CE6-CD88D182C06A}"/>
                </a:ext>
              </a:extLst>
            </p:cNvPr>
            <p:cNvSpPr/>
            <p:nvPr/>
          </p:nvSpPr>
          <p:spPr>
            <a:xfrm>
              <a:off x="8147487" y="9059258"/>
              <a:ext cx="152380" cy="831165"/>
            </a:xfrm>
            <a:custGeom>
              <a:avLst/>
              <a:gdLst>
                <a:gd name="connsiteX0" fmla="*/ 133562 w 238023"/>
                <a:gd name="connsiteY0" fmla="*/ 587774 h 1298309"/>
                <a:gd name="connsiteX1" fmla="*/ 236056 w 238023"/>
                <a:gd name="connsiteY1" fmla="*/ 212851 h 1298309"/>
                <a:gd name="connsiteX2" fmla="*/ 218241 w 238023"/>
                <a:gd name="connsiteY2" fmla="*/ 139207 h 1298309"/>
                <a:gd name="connsiteX3" fmla="*/ 84515 w 238023"/>
                <a:gd name="connsiteY3" fmla="*/ 5410 h 1298309"/>
                <a:gd name="connsiteX4" fmla="*/ 52273 w 238023"/>
                <a:gd name="connsiteY4" fmla="*/ 538943 h 1298309"/>
                <a:gd name="connsiteX5" fmla="*/ 24649 w 238023"/>
                <a:gd name="connsiteY5" fmla="*/ 653627 h 1298309"/>
                <a:gd name="connsiteX6" fmla="*/ 160683 w 238023"/>
                <a:gd name="connsiteY6" fmla="*/ 1292539 h 1298309"/>
                <a:gd name="connsiteX7" fmla="*/ 171285 w 238023"/>
                <a:gd name="connsiteY7" fmla="*/ 1266068 h 1298309"/>
                <a:gd name="connsiteX8" fmla="*/ 133562 w 238023"/>
                <a:gd name="connsiteY8" fmla="*/ 587774 h 1298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8023" h="1298309">
                  <a:moveTo>
                    <a:pt x="133562" y="587774"/>
                  </a:moveTo>
                  <a:cubicBezTo>
                    <a:pt x="109038" y="553441"/>
                    <a:pt x="180807" y="377953"/>
                    <a:pt x="236056" y="212851"/>
                  </a:cubicBezTo>
                  <a:cubicBezTo>
                    <a:pt x="226896" y="170223"/>
                    <a:pt x="220261" y="142814"/>
                    <a:pt x="218241" y="139207"/>
                  </a:cubicBezTo>
                  <a:cubicBezTo>
                    <a:pt x="209008" y="122546"/>
                    <a:pt x="84515" y="5410"/>
                    <a:pt x="84515" y="5410"/>
                  </a:cubicBezTo>
                  <a:cubicBezTo>
                    <a:pt x="84515" y="5410"/>
                    <a:pt x="87978" y="488453"/>
                    <a:pt x="52273" y="538943"/>
                  </a:cubicBezTo>
                  <a:cubicBezTo>
                    <a:pt x="16570" y="589433"/>
                    <a:pt x="-16897" y="606238"/>
                    <a:pt x="24649" y="653627"/>
                  </a:cubicBezTo>
                  <a:cubicBezTo>
                    <a:pt x="89131" y="727197"/>
                    <a:pt x="145247" y="1359402"/>
                    <a:pt x="160683" y="1292539"/>
                  </a:cubicBezTo>
                  <a:cubicBezTo>
                    <a:pt x="162486" y="1284894"/>
                    <a:pt x="166164" y="1275950"/>
                    <a:pt x="171285" y="1266068"/>
                  </a:cubicBezTo>
                  <a:cubicBezTo>
                    <a:pt x="195881" y="1082429"/>
                    <a:pt x="211028" y="696398"/>
                    <a:pt x="133562" y="587774"/>
                  </a:cubicBezTo>
                  <a:close/>
                </a:path>
              </a:pathLst>
            </a:custGeom>
            <a:solidFill>
              <a:srgbClr val="3B979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1F8D4C14-6F19-4734-AD23-B05C034B7707}"/>
                </a:ext>
              </a:extLst>
            </p:cNvPr>
            <p:cNvSpPr/>
            <p:nvPr/>
          </p:nvSpPr>
          <p:spPr>
            <a:xfrm>
              <a:off x="8260976" y="8905378"/>
              <a:ext cx="258585" cy="1062044"/>
            </a:xfrm>
            <a:custGeom>
              <a:avLst/>
              <a:gdLst>
                <a:gd name="connsiteX0" fmla="*/ 352056 w 403918"/>
                <a:gd name="connsiteY0" fmla="*/ 157996 h 1658951"/>
                <a:gd name="connsiteX1" fmla="*/ 361721 w 403918"/>
                <a:gd name="connsiteY1" fmla="*/ 738412 h 1658951"/>
                <a:gd name="connsiteX2" fmla="*/ 345276 w 403918"/>
                <a:gd name="connsiteY2" fmla="*/ 1639078 h 1658951"/>
                <a:gd name="connsiteX3" fmla="*/ 150890 w 403918"/>
                <a:gd name="connsiteY3" fmla="*/ 1614050 h 1658951"/>
                <a:gd name="connsiteX4" fmla="*/ 22141 w 403918"/>
                <a:gd name="connsiteY4" fmla="*/ 726006 h 1658951"/>
                <a:gd name="connsiteX5" fmla="*/ 14712 w 403918"/>
                <a:gd name="connsiteY5" fmla="*/ 176677 h 1658951"/>
                <a:gd name="connsiteX6" fmla="*/ 352056 w 403918"/>
                <a:gd name="connsiteY6" fmla="*/ 157996 h 1658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3918" h="1658951">
                  <a:moveTo>
                    <a:pt x="352056" y="157996"/>
                  </a:moveTo>
                  <a:cubicBezTo>
                    <a:pt x="375137" y="341778"/>
                    <a:pt x="370593" y="628777"/>
                    <a:pt x="361721" y="738412"/>
                  </a:cubicBezTo>
                  <a:cubicBezTo>
                    <a:pt x="358476" y="778876"/>
                    <a:pt x="460104" y="1023463"/>
                    <a:pt x="345276" y="1639078"/>
                  </a:cubicBezTo>
                  <a:cubicBezTo>
                    <a:pt x="345276" y="1639078"/>
                    <a:pt x="157526" y="1688415"/>
                    <a:pt x="150890" y="1614050"/>
                  </a:cubicBezTo>
                  <a:cubicBezTo>
                    <a:pt x="150890" y="1614050"/>
                    <a:pt x="23583" y="812416"/>
                    <a:pt x="22141" y="726006"/>
                  </a:cubicBezTo>
                  <a:cubicBezTo>
                    <a:pt x="20410" y="619906"/>
                    <a:pt x="-9235" y="543810"/>
                    <a:pt x="14712" y="176677"/>
                  </a:cubicBezTo>
                  <a:cubicBezTo>
                    <a:pt x="30868" y="-70940"/>
                    <a:pt x="328975" y="-25787"/>
                    <a:pt x="352056" y="157996"/>
                  </a:cubicBezTo>
                  <a:close/>
                </a:path>
              </a:pathLst>
            </a:custGeom>
            <a:solidFill>
              <a:srgbClr val="43A6A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E46922F0-82AE-4F7B-A059-8FF510112964}"/>
                </a:ext>
              </a:extLst>
            </p:cNvPr>
            <p:cNvSpPr/>
            <p:nvPr/>
          </p:nvSpPr>
          <p:spPr>
            <a:xfrm>
              <a:off x="8338088" y="8905405"/>
              <a:ext cx="180085" cy="997398"/>
            </a:xfrm>
            <a:custGeom>
              <a:avLst/>
              <a:gdLst>
                <a:gd name="connsiteX0" fmla="*/ 241197 w 281300"/>
                <a:gd name="connsiteY0" fmla="*/ 738371 h 1557971"/>
                <a:gd name="connsiteX1" fmla="*/ 231532 w 281300"/>
                <a:gd name="connsiteY1" fmla="*/ 157954 h 1557971"/>
                <a:gd name="connsiteX2" fmla="*/ 5410 w 281300"/>
                <a:gd name="connsiteY2" fmla="*/ 12400 h 1557971"/>
                <a:gd name="connsiteX3" fmla="*/ 103576 w 281300"/>
                <a:gd name="connsiteY3" fmla="*/ 243643 h 1557971"/>
                <a:gd name="connsiteX4" fmla="*/ 116126 w 281300"/>
                <a:gd name="connsiteY4" fmla="*/ 694013 h 1557971"/>
                <a:gd name="connsiteX5" fmla="*/ 111943 w 281300"/>
                <a:gd name="connsiteY5" fmla="*/ 830262 h 1557971"/>
                <a:gd name="connsiteX6" fmla="*/ 240692 w 281300"/>
                <a:gd name="connsiteY6" fmla="*/ 1547074 h 1557971"/>
                <a:gd name="connsiteX7" fmla="*/ 241197 w 281300"/>
                <a:gd name="connsiteY7" fmla="*/ 738371 h 155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1300" h="1557971">
                  <a:moveTo>
                    <a:pt x="241197" y="738371"/>
                  </a:moveTo>
                  <a:cubicBezTo>
                    <a:pt x="250069" y="628736"/>
                    <a:pt x="254613" y="341737"/>
                    <a:pt x="231532" y="157954"/>
                  </a:cubicBezTo>
                  <a:cubicBezTo>
                    <a:pt x="217323" y="44497"/>
                    <a:pt x="98239" y="-16091"/>
                    <a:pt x="5410" y="12400"/>
                  </a:cubicBezTo>
                  <a:cubicBezTo>
                    <a:pt x="50057" y="86692"/>
                    <a:pt x="101268" y="177141"/>
                    <a:pt x="103576" y="243643"/>
                  </a:cubicBezTo>
                  <a:cubicBezTo>
                    <a:pt x="107759" y="362943"/>
                    <a:pt x="99393" y="619359"/>
                    <a:pt x="116126" y="694013"/>
                  </a:cubicBezTo>
                  <a:cubicBezTo>
                    <a:pt x="132861" y="768665"/>
                    <a:pt x="73426" y="778258"/>
                    <a:pt x="111943" y="830262"/>
                  </a:cubicBezTo>
                  <a:cubicBezTo>
                    <a:pt x="221146" y="977693"/>
                    <a:pt x="185442" y="1622881"/>
                    <a:pt x="240692" y="1547074"/>
                  </a:cubicBezTo>
                  <a:cubicBezTo>
                    <a:pt x="329410" y="998898"/>
                    <a:pt x="238096" y="776816"/>
                    <a:pt x="241197" y="738371"/>
                  </a:cubicBezTo>
                  <a:close/>
                </a:path>
              </a:pathLst>
            </a:custGeom>
            <a:solidFill>
              <a:srgbClr val="3B979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FE73C84E-B62A-4C59-9174-F86DF61CB18A}"/>
                </a:ext>
              </a:extLst>
            </p:cNvPr>
            <p:cNvSpPr/>
            <p:nvPr/>
          </p:nvSpPr>
          <p:spPr>
            <a:xfrm>
              <a:off x="7900113" y="8393864"/>
              <a:ext cx="263202" cy="415583"/>
            </a:xfrm>
            <a:custGeom>
              <a:avLst/>
              <a:gdLst>
                <a:gd name="connsiteX0" fmla="*/ 330922 w 411131"/>
                <a:gd name="connsiteY0" fmla="*/ 5410 h 649154"/>
                <a:gd name="connsiteX1" fmla="*/ 143099 w 411131"/>
                <a:gd name="connsiteY1" fmla="*/ 231964 h 649154"/>
                <a:gd name="connsiteX2" fmla="*/ 25314 w 411131"/>
                <a:gd name="connsiteY2" fmla="*/ 385092 h 649154"/>
                <a:gd name="connsiteX3" fmla="*/ 81286 w 411131"/>
                <a:gd name="connsiteY3" fmla="*/ 638407 h 649154"/>
                <a:gd name="connsiteX4" fmla="*/ 411200 w 411131"/>
                <a:gd name="connsiteY4" fmla="*/ 479365 h 649154"/>
                <a:gd name="connsiteX5" fmla="*/ 330922 w 411131"/>
                <a:gd name="connsiteY5" fmla="*/ 5410 h 649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1131" h="649154">
                  <a:moveTo>
                    <a:pt x="330922" y="5410"/>
                  </a:moveTo>
                  <a:cubicBezTo>
                    <a:pt x="330922" y="5410"/>
                    <a:pt x="234414" y="93550"/>
                    <a:pt x="143099" y="231964"/>
                  </a:cubicBezTo>
                  <a:cubicBezTo>
                    <a:pt x="69168" y="344124"/>
                    <a:pt x="40027" y="364536"/>
                    <a:pt x="25314" y="385092"/>
                  </a:cubicBezTo>
                  <a:cubicBezTo>
                    <a:pt x="10599" y="405722"/>
                    <a:pt x="-31308" y="582220"/>
                    <a:pt x="81286" y="638407"/>
                  </a:cubicBezTo>
                  <a:cubicBezTo>
                    <a:pt x="193878" y="694595"/>
                    <a:pt x="411200" y="479365"/>
                    <a:pt x="411200" y="479365"/>
                  </a:cubicBezTo>
                  <a:lnTo>
                    <a:pt x="330922" y="5410"/>
                  </a:lnTo>
                  <a:close/>
                </a:path>
              </a:pathLst>
            </a:custGeom>
            <a:solidFill>
              <a:srgbClr val="F0F1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34F61BE3-9665-49D5-B893-59E2C6B021CA}"/>
                </a:ext>
              </a:extLst>
            </p:cNvPr>
            <p:cNvSpPr/>
            <p:nvPr/>
          </p:nvSpPr>
          <p:spPr>
            <a:xfrm>
              <a:off x="7552228" y="8473820"/>
              <a:ext cx="115440" cy="110822"/>
            </a:xfrm>
            <a:custGeom>
              <a:avLst/>
              <a:gdLst>
                <a:gd name="connsiteX0" fmla="*/ 162712 w 180320"/>
                <a:gd name="connsiteY0" fmla="*/ 80528 h 173107"/>
                <a:gd name="connsiteX1" fmla="*/ 119651 w 180320"/>
                <a:gd name="connsiteY1" fmla="*/ 44679 h 173107"/>
                <a:gd name="connsiteX2" fmla="*/ 90583 w 180320"/>
                <a:gd name="connsiteY2" fmla="*/ 42083 h 173107"/>
                <a:gd name="connsiteX3" fmla="*/ 9150 w 180320"/>
                <a:gd name="connsiteY3" fmla="*/ 6235 h 173107"/>
                <a:gd name="connsiteX4" fmla="*/ 60290 w 180320"/>
                <a:gd name="connsiteY4" fmla="*/ 67328 h 173107"/>
                <a:gd name="connsiteX5" fmla="*/ 57621 w 180320"/>
                <a:gd name="connsiteY5" fmla="*/ 82475 h 173107"/>
                <a:gd name="connsiteX6" fmla="*/ 58415 w 180320"/>
                <a:gd name="connsiteY6" fmla="*/ 108369 h 173107"/>
                <a:gd name="connsiteX7" fmla="*/ 85895 w 180320"/>
                <a:gd name="connsiteY7" fmla="*/ 152584 h 173107"/>
                <a:gd name="connsiteX8" fmla="*/ 145184 w 180320"/>
                <a:gd name="connsiteY8" fmla="*/ 174582 h 173107"/>
                <a:gd name="connsiteX9" fmla="*/ 162712 w 180320"/>
                <a:gd name="connsiteY9" fmla="*/ 80528 h 173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320" h="173107">
                  <a:moveTo>
                    <a:pt x="162712" y="80528"/>
                  </a:moveTo>
                  <a:cubicBezTo>
                    <a:pt x="162712" y="80528"/>
                    <a:pt x="141434" y="49656"/>
                    <a:pt x="119651" y="44679"/>
                  </a:cubicBezTo>
                  <a:cubicBezTo>
                    <a:pt x="109770" y="42444"/>
                    <a:pt x="106091" y="42732"/>
                    <a:pt x="90583" y="42083"/>
                  </a:cubicBezTo>
                  <a:cubicBezTo>
                    <a:pt x="75076" y="41434"/>
                    <a:pt x="17301" y="-978"/>
                    <a:pt x="9150" y="6235"/>
                  </a:cubicBezTo>
                  <a:cubicBezTo>
                    <a:pt x="-11983" y="25060"/>
                    <a:pt x="63463" y="62711"/>
                    <a:pt x="60290" y="67328"/>
                  </a:cubicBezTo>
                  <a:cubicBezTo>
                    <a:pt x="57116" y="71944"/>
                    <a:pt x="60361" y="74396"/>
                    <a:pt x="57621" y="82475"/>
                  </a:cubicBezTo>
                  <a:cubicBezTo>
                    <a:pt x="54952" y="90554"/>
                    <a:pt x="51130" y="97838"/>
                    <a:pt x="58415" y="108369"/>
                  </a:cubicBezTo>
                  <a:cubicBezTo>
                    <a:pt x="65700" y="118899"/>
                    <a:pt x="60867" y="132099"/>
                    <a:pt x="85895" y="152584"/>
                  </a:cubicBezTo>
                  <a:cubicBezTo>
                    <a:pt x="110923" y="173068"/>
                    <a:pt x="145184" y="174582"/>
                    <a:pt x="145184" y="174582"/>
                  </a:cubicBezTo>
                  <a:cubicBezTo>
                    <a:pt x="145184" y="174582"/>
                    <a:pt x="205123" y="146524"/>
                    <a:pt x="162712" y="80528"/>
                  </a:cubicBezTo>
                  <a:close/>
                </a:path>
              </a:pathLst>
            </a:custGeom>
            <a:solidFill>
              <a:srgbClr val="FF8A4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91BE7C44-97A1-401F-91DF-CE8BD7752EC6}"/>
                </a:ext>
              </a:extLst>
            </p:cNvPr>
            <p:cNvSpPr/>
            <p:nvPr/>
          </p:nvSpPr>
          <p:spPr>
            <a:xfrm>
              <a:off x="7620054" y="8542712"/>
              <a:ext cx="470994" cy="267820"/>
            </a:xfrm>
            <a:custGeom>
              <a:avLst/>
              <a:gdLst>
                <a:gd name="connsiteX0" fmla="*/ 512832 w 735708"/>
                <a:gd name="connsiteY0" fmla="*/ 94091 h 418344"/>
                <a:gd name="connsiteX1" fmla="*/ 71984 w 735708"/>
                <a:gd name="connsiteY1" fmla="*/ 8475 h 418344"/>
                <a:gd name="connsiteX2" fmla="*/ 5410 w 735708"/>
                <a:gd name="connsiteY2" fmla="*/ 66322 h 418344"/>
                <a:gd name="connsiteX3" fmla="*/ 350832 w 735708"/>
                <a:gd name="connsiteY3" fmla="*/ 379431 h 418344"/>
                <a:gd name="connsiteX4" fmla="*/ 736647 w 735708"/>
                <a:gd name="connsiteY4" fmla="*/ 291074 h 418344"/>
                <a:gd name="connsiteX5" fmla="*/ 512832 w 735708"/>
                <a:gd name="connsiteY5" fmla="*/ 94091 h 41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5708" h="418344">
                  <a:moveTo>
                    <a:pt x="512832" y="94091"/>
                  </a:moveTo>
                  <a:cubicBezTo>
                    <a:pt x="512832" y="94091"/>
                    <a:pt x="131995" y="-13957"/>
                    <a:pt x="71984" y="8475"/>
                  </a:cubicBezTo>
                  <a:cubicBezTo>
                    <a:pt x="71984" y="8475"/>
                    <a:pt x="39743" y="50237"/>
                    <a:pt x="5410" y="66322"/>
                  </a:cubicBezTo>
                  <a:cubicBezTo>
                    <a:pt x="5410" y="66322"/>
                    <a:pt x="69676" y="261501"/>
                    <a:pt x="350832" y="379431"/>
                  </a:cubicBezTo>
                  <a:cubicBezTo>
                    <a:pt x="631988" y="497361"/>
                    <a:pt x="736647" y="291074"/>
                    <a:pt x="736647" y="291074"/>
                  </a:cubicBezTo>
                  <a:lnTo>
                    <a:pt x="512832" y="94091"/>
                  </a:lnTo>
                  <a:close/>
                </a:path>
              </a:pathLst>
            </a:custGeom>
            <a:solidFill>
              <a:srgbClr val="F0F1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541DA17A-1576-41A3-8D87-A888BD3E909B}"/>
                </a:ext>
              </a:extLst>
            </p:cNvPr>
            <p:cNvSpPr/>
            <p:nvPr/>
          </p:nvSpPr>
          <p:spPr>
            <a:xfrm>
              <a:off x="8016719" y="8354102"/>
              <a:ext cx="512552" cy="988163"/>
            </a:xfrm>
            <a:custGeom>
              <a:avLst/>
              <a:gdLst>
                <a:gd name="connsiteX0" fmla="*/ 362567 w 800624"/>
                <a:gd name="connsiteY0" fmla="*/ 5416 h 1543546"/>
                <a:gd name="connsiteX1" fmla="*/ 692048 w 800624"/>
                <a:gd name="connsiteY1" fmla="*/ 67519 h 1543546"/>
                <a:gd name="connsiteX2" fmla="*/ 764321 w 800624"/>
                <a:gd name="connsiteY2" fmla="*/ 325017 h 1543546"/>
                <a:gd name="connsiteX3" fmla="*/ 764321 w 800624"/>
                <a:gd name="connsiteY3" fmla="*/ 881703 h 1543546"/>
                <a:gd name="connsiteX4" fmla="*/ 801900 w 800624"/>
                <a:gd name="connsiteY4" fmla="*/ 1447189 h 1543546"/>
                <a:gd name="connsiteX5" fmla="*/ 369635 w 800624"/>
                <a:gd name="connsiteY5" fmla="*/ 1540163 h 1543546"/>
                <a:gd name="connsiteX6" fmla="*/ 320371 w 800624"/>
                <a:gd name="connsiteY6" fmla="*/ 1151175 h 1543546"/>
                <a:gd name="connsiteX7" fmla="*/ 269593 w 800624"/>
                <a:gd name="connsiteY7" fmla="*/ 1537783 h 1543546"/>
                <a:gd name="connsiteX8" fmla="*/ 5459 w 800624"/>
                <a:gd name="connsiteY8" fmla="*/ 1462697 h 1543546"/>
                <a:gd name="connsiteX9" fmla="*/ 5459 w 800624"/>
                <a:gd name="connsiteY9" fmla="*/ 515003 h 1543546"/>
                <a:gd name="connsiteX10" fmla="*/ 162771 w 800624"/>
                <a:gd name="connsiteY10" fmla="*/ 55546 h 1543546"/>
                <a:gd name="connsiteX11" fmla="*/ 362567 w 800624"/>
                <a:gd name="connsiteY11" fmla="*/ 5416 h 1543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0624" h="1543546">
                  <a:moveTo>
                    <a:pt x="362567" y="5416"/>
                  </a:moveTo>
                  <a:cubicBezTo>
                    <a:pt x="449769" y="5128"/>
                    <a:pt x="599291" y="14504"/>
                    <a:pt x="692048" y="67519"/>
                  </a:cubicBezTo>
                  <a:cubicBezTo>
                    <a:pt x="742322" y="96226"/>
                    <a:pt x="740230" y="158040"/>
                    <a:pt x="764321" y="325017"/>
                  </a:cubicBezTo>
                  <a:cubicBezTo>
                    <a:pt x="773698" y="389932"/>
                    <a:pt x="757685" y="687317"/>
                    <a:pt x="764321" y="881703"/>
                  </a:cubicBezTo>
                  <a:cubicBezTo>
                    <a:pt x="768216" y="996965"/>
                    <a:pt x="803703" y="1369868"/>
                    <a:pt x="801900" y="1447189"/>
                  </a:cubicBezTo>
                  <a:cubicBezTo>
                    <a:pt x="801178" y="1476402"/>
                    <a:pt x="538127" y="1528406"/>
                    <a:pt x="369635" y="1540163"/>
                  </a:cubicBezTo>
                  <a:cubicBezTo>
                    <a:pt x="334941" y="1542615"/>
                    <a:pt x="340350" y="1151175"/>
                    <a:pt x="320371" y="1151175"/>
                  </a:cubicBezTo>
                  <a:cubicBezTo>
                    <a:pt x="309336" y="1151175"/>
                    <a:pt x="304864" y="1538215"/>
                    <a:pt x="269593" y="1537783"/>
                  </a:cubicBezTo>
                  <a:cubicBezTo>
                    <a:pt x="159236" y="1536412"/>
                    <a:pt x="2213" y="1518308"/>
                    <a:pt x="5459" y="1462697"/>
                  </a:cubicBezTo>
                  <a:cubicBezTo>
                    <a:pt x="26737" y="1098305"/>
                    <a:pt x="5531" y="568089"/>
                    <a:pt x="5459" y="515003"/>
                  </a:cubicBezTo>
                  <a:cubicBezTo>
                    <a:pt x="5315" y="325017"/>
                    <a:pt x="12311" y="180544"/>
                    <a:pt x="162771" y="55546"/>
                  </a:cubicBezTo>
                  <a:cubicBezTo>
                    <a:pt x="198041" y="26189"/>
                    <a:pt x="329387" y="5488"/>
                    <a:pt x="362567" y="5416"/>
                  </a:cubicBezTo>
                  <a:close/>
                </a:path>
              </a:pathLst>
            </a:custGeom>
            <a:solidFill>
              <a:srgbClr val="F0F1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DBADFA89-52C1-4C80-AB2D-D59856D1F484}"/>
                </a:ext>
              </a:extLst>
            </p:cNvPr>
            <p:cNvSpPr/>
            <p:nvPr/>
          </p:nvSpPr>
          <p:spPr>
            <a:xfrm>
              <a:off x="8188234" y="8749345"/>
              <a:ext cx="304761" cy="309378"/>
            </a:xfrm>
            <a:custGeom>
              <a:avLst/>
              <a:gdLst>
                <a:gd name="connsiteX0" fmla="*/ 9110 w 476046"/>
                <a:gd name="connsiteY0" fmla="*/ 198035 h 483259"/>
                <a:gd name="connsiteX1" fmla="*/ 237901 w 476046"/>
                <a:gd name="connsiteY1" fmla="*/ 476883 h 483259"/>
                <a:gd name="connsiteX2" fmla="*/ 259396 w 476046"/>
                <a:gd name="connsiteY2" fmla="*/ 479552 h 483259"/>
                <a:gd name="connsiteX3" fmla="*/ 474554 w 476046"/>
                <a:gd name="connsiteY3" fmla="*/ 303919 h 483259"/>
                <a:gd name="connsiteX4" fmla="*/ 236386 w 476046"/>
                <a:gd name="connsiteY4" fmla="*/ 11727 h 483259"/>
                <a:gd name="connsiteX5" fmla="*/ 211430 w 476046"/>
                <a:gd name="connsiteY5" fmla="*/ 6318 h 483259"/>
                <a:gd name="connsiteX6" fmla="*/ 9760 w 476046"/>
                <a:gd name="connsiteY6" fmla="*/ 179930 h 483259"/>
                <a:gd name="connsiteX7" fmla="*/ 9110 w 476046"/>
                <a:gd name="connsiteY7" fmla="*/ 198035 h 483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6046" h="483259">
                  <a:moveTo>
                    <a:pt x="9110" y="198035"/>
                  </a:moveTo>
                  <a:cubicBezTo>
                    <a:pt x="16684" y="207267"/>
                    <a:pt x="194047" y="423436"/>
                    <a:pt x="237901" y="476883"/>
                  </a:cubicBezTo>
                  <a:cubicBezTo>
                    <a:pt x="244104" y="484456"/>
                    <a:pt x="251966" y="485394"/>
                    <a:pt x="259396" y="479552"/>
                  </a:cubicBezTo>
                  <a:cubicBezTo>
                    <a:pt x="304908" y="443632"/>
                    <a:pt x="467702" y="314739"/>
                    <a:pt x="474554" y="303919"/>
                  </a:cubicBezTo>
                  <a:cubicBezTo>
                    <a:pt x="484724" y="287834"/>
                    <a:pt x="290410" y="71305"/>
                    <a:pt x="236386" y="11727"/>
                  </a:cubicBezTo>
                  <a:cubicBezTo>
                    <a:pt x="227731" y="2134"/>
                    <a:pt x="211430" y="6318"/>
                    <a:pt x="211430" y="6318"/>
                  </a:cubicBezTo>
                  <a:lnTo>
                    <a:pt x="9760" y="179930"/>
                  </a:lnTo>
                  <a:cubicBezTo>
                    <a:pt x="9687" y="179786"/>
                    <a:pt x="455" y="187504"/>
                    <a:pt x="9110" y="198035"/>
                  </a:cubicBezTo>
                  <a:close/>
                </a:path>
              </a:pathLst>
            </a:custGeom>
            <a:solidFill>
              <a:srgbClr val="FFD7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1A4A78E0-F0E0-460F-85C8-B8DBAE530B45}"/>
                </a:ext>
              </a:extLst>
            </p:cNvPr>
            <p:cNvSpPr/>
            <p:nvPr/>
          </p:nvSpPr>
          <p:spPr>
            <a:xfrm>
              <a:off x="8237101" y="8889470"/>
              <a:ext cx="96969" cy="87734"/>
            </a:xfrm>
            <a:custGeom>
              <a:avLst/>
              <a:gdLst>
                <a:gd name="connsiteX0" fmla="*/ 93697 w 151469"/>
                <a:gd name="connsiteY0" fmla="*/ 5410 h 137043"/>
                <a:gd name="connsiteX1" fmla="*/ 47102 w 151469"/>
                <a:gd name="connsiteY1" fmla="*/ 11324 h 137043"/>
                <a:gd name="connsiteX2" fmla="*/ 27194 w 151469"/>
                <a:gd name="connsiteY2" fmla="*/ 39815 h 137043"/>
                <a:gd name="connsiteX3" fmla="*/ 53737 w 151469"/>
                <a:gd name="connsiteY3" fmla="*/ 51932 h 137043"/>
                <a:gd name="connsiteX4" fmla="*/ 14644 w 151469"/>
                <a:gd name="connsiteY4" fmla="*/ 75014 h 137043"/>
                <a:gd name="connsiteX5" fmla="*/ 12408 w 151469"/>
                <a:gd name="connsiteY5" fmla="*/ 97950 h 137043"/>
                <a:gd name="connsiteX6" fmla="*/ 27843 w 151469"/>
                <a:gd name="connsiteY6" fmla="*/ 121392 h 137043"/>
                <a:gd name="connsiteX7" fmla="*/ 64341 w 151469"/>
                <a:gd name="connsiteY7" fmla="*/ 136323 h 137043"/>
                <a:gd name="connsiteX8" fmla="*/ 119663 w 151469"/>
                <a:gd name="connsiteY8" fmla="*/ 111582 h 137043"/>
                <a:gd name="connsiteX9" fmla="*/ 151183 w 151469"/>
                <a:gd name="connsiteY9" fmla="*/ 53952 h 137043"/>
                <a:gd name="connsiteX10" fmla="*/ 93697 w 151469"/>
                <a:gd name="connsiteY10" fmla="*/ 5410 h 137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1469" h="137043">
                  <a:moveTo>
                    <a:pt x="93697" y="5410"/>
                  </a:moveTo>
                  <a:cubicBezTo>
                    <a:pt x="93697" y="5410"/>
                    <a:pt x="58570" y="10314"/>
                    <a:pt x="47102" y="11324"/>
                  </a:cubicBezTo>
                  <a:cubicBezTo>
                    <a:pt x="12480" y="14281"/>
                    <a:pt x="-2595" y="43133"/>
                    <a:pt x="27194" y="39815"/>
                  </a:cubicBezTo>
                  <a:cubicBezTo>
                    <a:pt x="47390" y="37506"/>
                    <a:pt x="61094" y="43133"/>
                    <a:pt x="53737" y="51932"/>
                  </a:cubicBezTo>
                  <a:cubicBezTo>
                    <a:pt x="46380" y="60732"/>
                    <a:pt x="40610" y="72345"/>
                    <a:pt x="14644" y="75014"/>
                  </a:cubicBezTo>
                  <a:cubicBezTo>
                    <a:pt x="-1946" y="76745"/>
                    <a:pt x="8008" y="94344"/>
                    <a:pt x="12408" y="97950"/>
                  </a:cubicBezTo>
                  <a:cubicBezTo>
                    <a:pt x="21713" y="105740"/>
                    <a:pt x="10028" y="115405"/>
                    <a:pt x="27843" y="121392"/>
                  </a:cubicBezTo>
                  <a:cubicBezTo>
                    <a:pt x="49049" y="128532"/>
                    <a:pt x="48544" y="138198"/>
                    <a:pt x="64341" y="136323"/>
                  </a:cubicBezTo>
                  <a:cubicBezTo>
                    <a:pt x="80209" y="134447"/>
                    <a:pt x="104083" y="135962"/>
                    <a:pt x="119663" y="111582"/>
                  </a:cubicBezTo>
                  <a:cubicBezTo>
                    <a:pt x="135242" y="87131"/>
                    <a:pt x="151183" y="53952"/>
                    <a:pt x="151183" y="53952"/>
                  </a:cubicBezTo>
                  <a:lnTo>
                    <a:pt x="93697" y="5410"/>
                  </a:lnTo>
                  <a:close/>
                </a:path>
              </a:pathLst>
            </a:custGeom>
            <a:solidFill>
              <a:srgbClr val="FF8A4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818EC6E5-D6A5-4408-B371-838239F84632}"/>
                </a:ext>
              </a:extLst>
            </p:cNvPr>
            <p:cNvSpPr/>
            <p:nvPr/>
          </p:nvSpPr>
          <p:spPr>
            <a:xfrm>
              <a:off x="8282923" y="8361352"/>
              <a:ext cx="374024" cy="577198"/>
            </a:xfrm>
            <a:custGeom>
              <a:avLst/>
              <a:gdLst>
                <a:gd name="connsiteX0" fmla="*/ 326936 w 584239"/>
                <a:gd name="connsiteY0" fmla="*/ 88509 h 901604"/>
                <a:gd name="connsiteX1" fmla="*/ 508266 w 584239"/>
                <a:gd name="connsiteY1" fmla="*/ 288737 h 901604"/>
                <a:gd name="connsiteX2" fmla="*/ 465566 w 584239"/>
                <a:gd name="connsiteY2" fmla="*/ 698570 h 901604"/>
                <a:gd name="connsiteX3" fmla="*/ 88407 w 584239"/>
                <a:gd name="connsiteY3" fmla="*/ 897933 h 901604"/>
                <a:gd name="connsiteX4" fmla="*/ 6758 w 584239"/>
                <a:gd name="connsiteY4" fmla="*/ 827174 h 901604"/>
                <a:gd name="connsiteX5" fmla="*/ 277960 w 584239"/>
                <a:gd name="connsiteY5" fmla="*/ 506131 h 901604"/>
                <a:gd name="connsiteX6" fmla="*/ 125842 w 584239"/>
                <a:gd name="connsiteY6" fmla="*/ 196629 h 901604"/>
                <a:gd name="connsiteX7" fmla="*/ 92230 w 584239"/>
                <a:gd name="connsiteY7" fmla="*/ 7076 h 901604"/>
                <a:gd name="connsiteX8" fmla="*/ 326936 w 584239"/>
                <a:gd name="connsiteY8" fmla="*/ 88509 h 901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4239" h="901604">
                  <a:moveTo>
                    <a:pt x="326936" y="88509"/>
                  </a:moveTo>
                  <a:cubicBezTo>
                    <a:pt x="423660" y="170591"/>
                    <a:pt x="465422" y="223244"/>
                    <a:pt x="508266" y="288737"/>
                  </a:cubicBezTo>
                  <a:cubicBezTo>
                    <a:pt x="642280" y="493942"/>
                    <a:pt x="576788" y="581506"/>
                    <a:pt x="465566" y="698570"/>
                  </a:cubicBezTo>
                  <a:cubicBezTo>
                    <a:pt x="246151" y="929525"/>
                    <a:pt x="88407" y="897933"/>
                    <a:pt x="88407" y="897933"/>
                  </a:cubicBezTo>
                  <a:cubicBezTo>
                    <a:pt x="88407" y="897933"/>
                    <a:pt x="21688" y="826165"/>
                    <a:pt x="6758" y="827174"/>
                  </a:cubicBezTo>
                  <a:cubicBezTo>
                    <a:pt x="6758" y="827174"/>
                    <a:pt x="-29811" y="788586"/>
                    <a:pt x="277960" y="506131"/>
                  </a:cubicBezTo>
                  <a:cubicBezTo>
                    <a:pt x="304936" y="481392"/>
                    <a:pt x="154260" y="258226"/>
                    <a:pt x="125842" y="196629"/>
                  </a:cubicBezTo>
                  <a:cubicBezTo>
                    <a:pt x="101462" y="143758"/>
                    <a:pt x="35105" y="21790"/>
                    <a:pt x="92230" y="7076"/>
                  </a:cubicBezTo>
                  <a:cubicBezTo>
                    <a:pt x="135434" y="-4032"/>
                    <a:pt x="272623" y="42347"/>
                    <a:pt x="326936" y="88509"/>
                  </a:cubicBezTo>
                  <a:close/>
                </a:path>
              </a:pathLst>
            </a:custGeom>
            <a:solidFill>
              <a:srgbClr val="F0F1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F21E719D-DDA5-42DD-B2C2-E6BDE72EB312}"/>
                </a:ext>
              </a:extLst>
            </p:cNvPr>
            <p:cNvSpPr/>
            <p:nvPr/>
          </p:nvSpPr>
          <p:spPr>
            <a:xfrm>
              <a:off x="8198140" y="8349679"/>
              <a:ext cx="101587" cy="198556"/>
            </a:xfrm>
            <a:custGeom>
              <a:avLst/>
              <a:gdLst>
                <a:gd name="connsiteX0" fmla="*/ 47444 w 158682"/>
                <a:gd name="connsiteY0" fmla="*/ 14924 h 310151"/>
                <a:gd name="connsiteX1" fmla="*/ 8927 w 158682"/>
                <a:gd name="connsiteY1" fmla="*/ 78902 h 310151"/>
                <a:gd name="connsiteX2" fmla="*/ 5465 w 158682"/>
                <a:gd name="connsiteY2" fmla="*/ 186517 h 310151"/>
                <a:gd name="connsiteX3" fmla="*/ 16718 w 158682"/>
                <a:gd name="connsiteY3" fmla="*/ 305312 h 310151"/>
                <a:gd name="connsiteX4" fmla="*/ 96852 w 158682"/>
                <a:gd name="connsiteY4" fmla="*/ 202962 h 310151"/>
                <a:gd name="connsiteX5" fmla="*/ 157512 w 158682"/>
                <a:gd name="connsiteY5" fmla="*/ 61085 h 310151"/>
                <a:gd name="connsiteX6" fmla="*/ 47444 w 158682"/>
                <a:gd name="connsiteY6" fmla="*/ 14924 h 310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682" h="310151">
                  <a:moveTo>
                    <a:pt x="47444" y="14924"/>
                  </a:moveTo>
                  <a:cubicBezTo>
                    <a:pt x="47444" y="14924"/>
                    <a:pt x="10875" y="32379"/>
                    <a:pt x="8927" y="78902"/>
                  </a:cubicBezTo>
                  <a:cubicBezTo>
                    <a:pt x="8062" y="99314"/>
                    <a:pt x="5971" y="142952"/>
                    <a:pt x="5465" y="186517"/>
                  </a:cubicBezTo>
                  <a:cubicBezTo>
                    <a:pt x="4744" y="242056"/>
                    <a:pt x="11164" y="301778"/>
                    <a:pt x="16718" y="305312"/>
                  </a:cubicBezTo>
                  <a:cubicBezTo>
                    <a:pt x="19531" y="307115"/>
                    <a:pt x="63890" y="261530"/>
                    <a:pt x="96852" y="202962"/>
                  </a:cubicBezTo>
                  <a:cubicBezTo>
                    <a:pt x="130464" y="143168"/>
                    <a:pt x="160758" y="76738"/>
                    <a:pt x="157512" y="61085"/>
                  </a:cubicBezTo>
                  <a:cubicBezTo>
                    <a:pt x="144529" y="-1666"/>
                    <a:pt x="88413" y="-2027"/>
                    <a:pt x="47444" y="14924"/>
                  </a:cubicBezTo>
                  <a:close/>
                </a:path>
              </a:pathLst>
            </a:custGeom>
            <a:solidFill>
              <a:srgbClr val="A6A6A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537461C1-F200-487F-AC6A-74A674C2361E}"/>
                </a:ext>
              </a:extLst>
            </p:cNvPr>
            <p:cNvSpPr/>
            <p:nvPr/>
          </p:nvSpPr>
          <p:spPr>
            <a:xfrm>
              <a:off x="8205472" y="8342793"/>
              <a:ext cx="115440" cy="203174"/>
            </a:xfrm>
            <a:custGeom>
              <a:avLst/>
              <a:gdLst>
                <a:gd name="connsiteX0" fmla="*/ 101195 w 180320"/>
                <a:gd name="connsiteY0" fmla="*/ 5410 h 317364"/>
                <a:gd name="connsiteX1" fmla="*/ 141444 w 180320"/>
                <a:gd name="connsiteY1" fmla="*/ 28924 h 317364"/>
                <a:gd name="connsiteX2" fmla="*/ 176498 w 180320"/>
                <a:gd name="connsiteY2" fmla="*/ 106317 h 317364"/>
                <a:gd name="connsiteX3" fmla="*/ 133653 w 180320"/>
                <a:gd name="connsiteY3" fmla="*/ 154427 h 317364"/>
                <a:gd name="connsiteX4" fmla="*/ 144112 w 180320"/>
                <a:gd name="connsiteY4" fmla="*/ 217684 h 317364"/>
                <a:gd name="connsiteX5" fmla="*/ 5410 w 180320"/>
                <a:gd name="connsiteY5" fmla="*/ 316138 h 317364"/>
                <a:gd name="connsiteX6" fmla="*/ 92540 w 180320"/>
                <a:gd name="connsiteY6" fmla="*/ 161784 h 317364"/>
                <a:gd name="connsiteX7" fmla="*/ 101195 w 180320"/>
                <a:gd name="connsiteY7" fmla="*/ 5410 h 317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320" h="317364">
                  <a:moveTo>
                    <a:pt x="101195" y="5410"/>
                  </a:moveTo>
                  <a:cubicBezTo>
                    <a:pt x="101195" y="5410"/>
                    <a:pt x="127306" y="13271"/>
                    <a:pt x="141444" y="28924"/>
                  </a:cubicBezTo>
                  <a:cubicBezTo>
                    <a:pt x="155580" y="44576"/>
                    <a:pt x="172819" y="90594"/>
                    <a:pt x="176498" y="106317"/>
                  </a:cubicBezTo>
                  <a:cubicBezTo>
                    <a:pt x="180176" y="121969"/>
                    <a:pt x="133653" y="154427"/>
                    <a:pt x="133653" y="154427"/>
                  </a:cubicBezTo>
                  <a:cubicBezTo>
                    <a:pt x="133653" y="154427"/>
                    <a:pt x="146709" y="208234"/>
                    <a:pt x="144112" y="217684"/>
                  </a:cubicBezTo>
                  <a:cubicBezTo>
                    <a:pt x="141516" y="227060"/>
                    <a:pt x="20051" y="316355"/>
                    <a:pt x="5410" y="316138"/>
                  </a:cubicBezTo>
                  <a:cubicBezTo>
                    <a:pt x="5410" y="316138"/>
                    <a:pt x="82154" y="203763"/>
                    <a:pt x="92540" y="161784"/>
                  </a:cubicBezTo>
                  <a:cubicBezTo>
                    <a:pt x="112664" y="79990"/>
                    <a:pt x="120310" y="28996"/>
                    <a:pt x="101195" y="5410"/>
                  </a:cubicBezTo>
                  <a:close/>
                </a:path>
              </a:pathLst>
            </a:custGeom>
            <a:solidFill>
              <a:srgbClr val="BFDCD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9CDB9A2A-5A26-4842-A54F-E30744384E65}"/>
                </a:ext>
              </a:extLst>
            </p:cNvPr>
            <p:cNvSpPr/>
            <p:nvPr/>
          </p:nvSpPr>
          <p:spPr>
            <a:xfrm>
              <a:off x="8158942" y="8345149"/>
              <a:ext cx="83117" cy="203174"/>
            </a:xfrm>
            <a:custGeom>
              <a:avLst/>
              <a:gdLst>
                <a:gd name="connsiteX0" fmla="*/ 131609 w 129830"/>
                <a:gd name="connsiteY0" fmla="*/ 5410 h 317364"/>
                <a:gd name="connsiteX1" fmla="*/ 84510 w 129830"/>
                <a:gd name="connsiteY1" fmla="*/ 23081 h 317364"/>
                <a:gd name="connsiteX2" fmla="*/ 28249 w 129830"/>
                <a:gd name="connsiteY2" fmla="*/ 93767 h 317364"/>
                <a:gd name="connsiteX3" fmla="*/ 43685 w 129830"/>
                <a:gd name="connsiteY3" fmla="*/ 127739 h 317364"/>
                <a:gd name="connsiteX4" fmla="*/ 6828 w 129830"/>
                <a:gd name="connsiteY4" fmla="*/ 207225 h 317364"/>
                <a:gd name="connsiteX5" fmla="*/ 78018 w 129830"/>
                <a:gd name="connsiteY5" fmla="*/ 312460 h 317364"/>
                <a:gd name="connsiteX6" fmla="*/ 131609 w 129830"/>
                <a:gd name="connsiteY6" fmla="*/ 5410 h 317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830" h="317364">
                  <a:moveTo>
                    <a:pt x="131609" y="5410"/>
                  </a:moveTo>
                  <a:cubicBezTo>
                    <a:pt x="131609" y="5410"/>
                    <a:pt x="95834" y="11252"/>
                    <a:pt x="84510" y="23081"/>
                  </a:cubicBezTo>
                  <a:cubicBezTo>
                    <a:pt x="73257" y="34910"/>
                    <a:pt x="27167" y="86410"/>
                    <a:pt x="28249" y="93767"/>
                  </a:cubicBezTo>
                  <a:cubicBezTo>
                    <a:pt x="29332" y="101052"/>
                    <a:pt x="46858" y="120454"/>
                    <a:pt x="43685" y="127739"/>
                  </a:cubicBezTo>
                  <a:cubicBezTo>
                    <a:pt x="40583" y="135024"/>
                    <a:pt x="-2910" y="190491"/>
                    <a:pt x="6828" y="207225"/>
                  </a:cubicBezTo>
                  <a:cubicBezTo>
                    <a:pt x="16565" y="223959"/>
                    <a:pt x="78018" y="312460"/>
                    <a:pt x="78018" y="312460"/>
                  </a:cubicBezTo>
                  <a:cubicBezTo>
                    <a:pt x="78018" y="312460"/>
                    <a:pt x="32433" y="63112"/>
                    <a:pt x="131609" y="5410"/>
                  </a:cubicBezTo>
                  <a:close/>
                </a:path>
              </a:pathLst>
            </a:custGeom>
            <a:solidFill>
              <a:srgbClr val="BFDCD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491B61E-4BC4-407F-9BA6-8CAE77D0B64B}"/>
                </a:ext>
              </a:extLst>
            </p:cNvPr>
            <p:cNvSpPr/>
            <p:nvPr/>
          </p:nvSpPr>
          <p:spPr>
            <a:xfrm>
              <a:off x="8223360" y="8315366"/>
              <a:ext cx="55411" cy="78499"/>
            </a:xfrm>
            <a:custGeom>
              <a:avLst/>
              <a:gdLst>
                <a:gd name="connsiteX0" fmla="*/ 81765 w 86553"/>
                <a:gd name="connsiteY0" fmla="*/ 80062 h 122618"/>
                <a:gd name="connsiteX1" fmla="*/ 76139 w 86553"/>
                <a:gd name="connsiteY1" fmla="*/ 5410 h 122618"/>
                <a:gd name="connsiteX2" fmla="*/ 5454 w 86553"/>
                <a:gd name="connsiteY2" fmla="*/ 11828 h 122618"/>
                <a:gd name="connsiteX3" fmla="*/ 5454 w 86553"/>
                <a:gd name="connsiteY3" fmla="*/ 90665 h 122618"/>
                <a:gd name="connsiteX4" fmla="*/ 30914 w 86553"/>
                <a:gd name="connsiteY4" fmla="*/ 122834 h 122618"/>
                <a:gd name="connsiteX5" fmla="*/ 81765 w 86553"/>
                <a:gd name="connsiteY5" fmla="*/ 80062 h 122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553" h="122618">
                  <a:moveTo>
                    <a:pt x="81765" y="80062"/>
                  </a:moveTo>
                  <a:cubicBezTo>
                    <a:pt x="79890" y="59217"/>
                    <a:pt x="78231" y="42772"/>
                    <a:pt x="76139" y="5410"/>
                  </a:cubicBezTo>
                  <a:lnTo>
                    <a:pt x="5454" y="11828"/>
                  </a:lnTo>
                  <a:cubicBezTo>
                    <a:pt x="5454" y="11828"/>
                    <a:pt x="12739" y="45874"/>
                    <a:pt x="5454" y="90665"/>
                  </a:cubicBezTo>
                  <a:cubicBezTo>
                    <a:pt x="4876" y="94271"/>
                    <a:pt x="9781" y="122834"/>
                    <a:pt x="30914" y="122834"/>
                  </a:cubicBezTo>
                  <a:cubicBezTo>
                    <a:pt x="57097" y="122834"/>
                    <a:pt x="83568" y="100907"/>
                    <a:pt x="81765" y="80062"/>
                  </a:cubicBezTo>
                  <a:close/>
                </a:path>
              </a:pathLst>
            </a:custGeom>
            <a:solidFill>
              <a:srgbClr val="FF8A4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74A058E0-3DB7-4BD7-8982-88EA2C8EF981}"/>
                </a:ext>
              </a:extLst>
            </p:cNvPr>
            <p:cNvSpPr/>
            <p:nvPr/>
          </p:nvSpPr>
          <p:spPr>
            <a:xfrm>
              <a:off x="8200416" y="8245703"/>
              <a:ext cx="83117" cy="101587"/>
            </a:xfrm>
            <a:custGeom>
              <a:avLst/>
              <a:gdLst>
                <a:gd name="connsiteX0" fmla="*/ 22611 w 129830"/>
                <a:gd name="connsiteY0" fmla="*/ 9567 h 158682"/>
                <a:gd name="connsiteX1" fmla="*/ 5661 w 129830"/>
                <a:gd name="connsiteY1" fmla="*/ 89629 h 158682"/>
                <a:gd name="connsiteX2" fmla="*/ 35450 w 129830"/>
                <a:gd name="connsiteY2" fmla="*/ 154472 h 158682"/>
                <a:gd name="connsiteX3" fmla="*/ 127486 w 129830"/>
                <a:gd name="connsiteY3" fmla="*/ 103694 h 158682"/>
                <a:gd name="connsiteX4" fmla="*/ 22611 w 129830"/>
                <a:gd name="connsiteY4" fmla="*/ 9567 h 158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830" h="158682">
                  <a:moveTo>
                    <a:pt x="22611" y="9567"/>
                  </a:moveTo>
                  <a:cubicBezTo>
                    <a:pt x="22611" y="9567"/>
                    <a:pt x="10494" y="41808"/>
                    <a:pt x="5661" y="89629"/>
                  </a:cubicBezTo>
                  <a:cubicBezTo>
                    <a:pt x="3714" y="108527"/>
                    <a:pt x="13018" y="152886"/>
                    <a:pt x="35450" y="154472"/>
                  </a:cubicBezTo>
                  <a:cubicBezTo>
                    <a:pt x="74544" y="157285"/>
                    <a:pt x="115801" y="140551"/>
                    <a:pt x="127486" y="103694"/>
                  </a:cubicBezTo>
                  <a:cubicBezTo>
                    <a:pt x="136286" y="75852"/>
                    <a:pt x="63941" y="-14957"/>
                    <a:pt x="22611" y="9567"/>
                  </a:cubicBezTo>
                  <a:close/>
                </a:path>
              </a:pathLst>
            </a:custGeom>
            <a:solidFill>
              <a:srgbClr val="FF8A4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98BC9102-D4D1-49A0-BA7E-503B2390849F}"/>
                </a:ext>
              </a:extLst>
            </p:cNvPr>
            <p:cNvSpPr/>
            <p:nvPr/>
          </p:nvSpPr>
          <p:spPr>
            <a:xfrm>
              <a:off x="8173582" y="8194843"/>
              <a:ext cx="152380" cy="143145"/>
            </a:xfrm>
            <a:custGeom>
              <a:avLst/>
              <a:gdLst>
                <a:gd name="connsiteX0" fmla="*/ 66980 w 238023"/>
                <a:gd name="connsiteY0" fmla="*/ 147508 h 223597"/>
                <a:gd name="connsiteX1" fmla="*/ 10070 w 238023"/>
                <a:gd name="connsiteY1" fmla="*/ 131711 h 223597"/>
                <a:gd name="connsiteX2" fmla="*/ 26299 w 238023"/>
                <a:gd name="connsiteY2" fmla="*/ 85045 h 223597"/>
                <a:gd name="connsiteX3" fmla="*/ 23342 w 238023"/>
                <a:gd name="connsiteY3" fmla="*/ 28496 h 223597"/>
                <a:gd name="connsiteX4" fmla="*/ 131462 w 238023"/>
                <a:gd name="connsiteY4" fmla="*/ 27125 h 223597"/>
                <a:gd name="connsiteX5" fmla="*/ 178634 w 238023"/>
                <a:gd name="connsiteY5" fmla="*/ 6352 h 223597"/>
                <a:gd name="connsiteX6" fmla="*/ 205755 w 238023"/>
                <a:gd name="connsiteY6" fmla="*/ 61314 h 223597"/>
                <a:gd name="connsiteX7" fmla="*/ 236697 w 238023"/>
                <a:gd name="connsiteY7" fmla="*/ 81222 h 223597"/>
                <a:gd name="connsiteX8" fmla="*/ 221622 w 238023"/>
                <a:gd name="connsiteY8" fmla="*/ 135823 h 223597"/>
                <a:gd name="connsiteX9" fmla="*/ 191833 w 238023"/>
                <a:gd name="connsiteY9" fmla="*/ 191867 h 223597"/>
                <a:gd name="connsiteX10" fmla="*/ 144590 w 238023"/>
                <a:gd name="connsiteY10" fmla="*/ 209394 h 223597"/>
                <a:gd name="connsiteX11" fmla="*/ 118263 w 238023"/>
                <a:gd name="connsiteY11" fmla="*/ 167992 h 223597"/>
                <a:gd name="connsiteX12" fmla="*/ 66980 w 238023"/>
                <a:gd name="connsiteY12" fmla="*/ 147508 h 223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8023" h="223597">
                  <a:moveTo>
                    <a:pt x="66980" y="147508"/>
                  </a:moveTo>
                  <a:cubicBezTo>
                    <a:pt x="66980" y="147508"/>
                    <a:pt x="27958" y="156596"/>
                    <a:pt x="10070" y="131711"/>
                  </a:cubicBezTo>
                  <a:cubicBezTo>
                    <a:pt x="-5221" y="110434"/>
                    <a:pt x="21611" y="95143"/>
                    <a:pt x="26299" y="85045"/>
                  </a:cubicBezTo>
                  <a:cubicBezTo>
                    <a:pt x="30988" y="74946"/>
                    <a:pt x="2641" y="54246"/>
                    <a:pt x="23342" y="28496"/>
                  </a:cubicBezTo>
                  <a:cubicBezTo>
                    <a:pt x="47360" y="-1293"/>
                    <a:pt x="119128" y="33040"/>
                    <a:pt x="131462" y="27125"/>
                  </a:cubicBezTo>
                  <a:cubicBezTo>
                    <a:pt x="140118" y="21356"/>
                    <a:pt x="157068" y="798"/>
                    <a:pt x="178634" y="6352"/>
                  </a:cubicBezTo>
                  <a:cubicBezTo>
                    <a:pt x="203879" y="12772"/>
                    <a:pt x="194286" y="51217"/>
                    <a:pt x="205755" y="61314"/>
                  </a:cubicBezTo>
                  <a:cubicBezTo>
                    <a:pt x="217223" y="71412"/>
                    <a:pt x="230134" y="66147"/>
                    <a:pt x="236697" y="81222"/>
                  </a:cubicBezTo>
                  <a:cubicBezTo>
                    <a:pt x="249247" y="109856"/>
                    <a:pt x="217799" y="122335"/>
                    <a:pt x="221622" y="135823"/>
                  </a:cubicBezTo>
                  <a:cubicBezTo>
                    <a:pt x="233956" y="179605"/>
                    <a:pt x="195873" y="187539"/>
                    <a:pt x="191833" y="191867"/>
                  </a:cubicBezTo>
                  <a:cubicBezTo>
                    <a:pt x="171421" y="214010"/>
                    <a:pt x="141055" y="231321"/>
                    <a:pt x="144590" y="209394"/>
                  </a:cubicBezTo>
                  <a:cubicBezTo>
                    <a:pt x="151946" y="163953"/>
                    <a:pt x="126773" y="181048"/>
                    <a:pt x="118263" y="167992"/>
                  </a:cubicBezTo>
                  <a:cubicBezTo>
                    <a:pt x="112709" y="159409"/>
                    <a:pt x="121725" y="135968"/>
                    <a:pt x="66980" y="147508"/>
                  </a:cubicBezTo>
                  <a:close/>
                </a:path>
              </a:pathLst>
            </a:custGeom>
            <a:solidFill>
              <a:srgbClr val="7F7F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72E3A"/>
                </a:solidFill>
                <a:latin typeface="Montserrat Light"/>
              </a:endParaRPr>
            </a:p>
          </p:txBody>
        </p:sp>
      </p:grp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96A31FB8-5065-46BC-A802-FA873AB1FF58}"/>
              </a:ext>
            </a:extLst>
          </p:cNvPr>
          <p:cNvGrpSpPr/>
          <p:nvPr/>
        </p:nvGrpSpPr>
        <p:grpSpPr>
          <a:xfrm>
            <a:off x="14183266" y="4687126"/>
            <a:ext cx="7261014" cy="6686132"/>
            <a:chOff x="1455713" y="2581248"/>
            <a:chExt cx="7261959" cy="6687003"/>
          </a:xfrm>
        </p:grpSpPr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4F4B46A8-036A-483A-BD85-49D0381A8DBE}"/>
                </a:ext>
              </a:extLst>
            </p:cNvPr>
            <p:cNvSpPr/>
            <p:nvPr/>
          </p:nvSpPr>
          <p:spPr>
            <a:xfrm>
              <a:off x="2166170" y="2581248"/>
              <a:ext cx="56493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2400" b="1">
                  <a:solidFill>
                    <a:srgbClr val="272E3A"/>
                  </a:solidFill>
                  <a:latin typeface="Montserrat" panose="00000500000000000000" pitchFamily="2" charset="0"/>
                </a:rPr>
                <a:t>Lorem Ipsum is simply dummy text</a:t>
              </a:r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8757F9EE-81F9-4D8F-B06A-8A9DD32F7791}"/>
                </a:ext>
              </a:extLst>
            </p:cNvPr>
            <p:cNvSpPr/>
            <p:nvPr/>
          </p:nvSpPr>
          <p:spPr>
            <a:xfrm>
              <a:off x="2166170" y="3078419"/>
              <a:ext cx="6551502" cy="828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2438278">
                <a:lnSpc>
                  <a:spcPct val="140000"/>
                </a:lnSpc>
              </a:pPr>
              <a:r>
                <a:rPr lang="en-US">
                  <a:solidFill>
                    <a:srgbClr val="272E3A"/>
                  </a:solidFill>
                  <a:latin typeface="Montserrat Light" panose="00000400000000000000" pitchFamily="2" charset="0"/>
                </a:rPr>
                <a:t>Lorem Ipsum is simply dummy text of the printing and typesetting industry. Lorem Ipsum has been the</a:t>
              </a:r>
            </a:p>
          </p:txBody>
        </p: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30EB1DB0-CF5F-4C04-A8AE-B8C12C264BC9}"/>
                </a:ext>
              </a:extLst>
            </p:cNvPr>
            <p:cNvGrpSpPr/>
            <p:nvPr/>
          </p:nvGrpSpPr>
          <p:grpSpPr>
            <a:xfrm>
              <a:off x="1455713" y="2671695"/>
              <a:ext cx="447068" cy="380947"/>
              <a:chOff x="14722901" y="8920533"/>
              <a:chExt cx="348873" cy="297275"/>
            </a:xfrm>
          </p:grpSpPr>
          <p:sp>
            <p:nvSpPr>
              <p:cNvPr id="331" name="Rectangle 330">
                <a:extLst>
                  <a:ext uri="{FF2B5EF4-FFF2-40B4-BE49-F238E27FC236}">
                    <a16:creationId xmlns:a16="http://schemas.microsoft.com/office/drawing/2014/main" id="{9FE29668-65F9-495C-A1C7-6C8A3C8319FB}"/>
                  </a:ext>
                </a:extLst>
              </p:cNvPr>
              <p:cNvSpPr/>
              <p:nvPr/>
            </p:nvSpPr>
            <p:spPr>
              <a:xfrm>
                <a:off x="14722901" y="8959441"/>
                <a:ext cx="258370" cy="258367"/>
              </a:xfrm>
              <a:prstGeom prst="rect">
                <a:avLst/>
              </a:prstGeom>
              <a:noFill/>
              <a:ln w="9525">
                <a:solidFill>
                  <a:srgbClr val="2529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2438278"/>
                <a:endParaRPr lang="en-US" sz="4800">
                  <a:solidFill>
                    <a:srgbClr val="5E6970"/>
                  </a:solidFill>
                  <a:latin typeface="Montserrat Light"/>
                </a:endParaRPr>
              </a:p>
            </p:txBody>
          </p:sp>
          <p:sp>
            <p:nvSpPr>
              <p:cNvPr id="332" name="Freeform 64">
                <a:extLst>
                  <a:ext uri="{FF2B5EF4-FFF2-40B4-BE49-F238E27FC236}">
                    <a16:creationId xmlns:a16="http://schemas.microsoft.com/office/drawing/2014/main" id="{C86936E9-C816-4F4D-8C60-C65843BCE0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46445" y="8920533"/>
                <a:ext cx="325329" cy="267156"/>
              </a:xfrm>
              <a:custGeom>
                <a:avLst/>
                <a:gdLst>
                  <a:gd name="T0" fmla="*/ 31 w 229"/>
                  <a:gd name="T1" fmla="*/ 83 h 187"/>
                  <a:gd name="T2" fmla="*/ 73 w 229"/>
                  <a:gd name="T3" fmla="*/ 125 h 187"/>
                  <a:gd name="T4" fmla="*/ 198 w 229"/>
                  <a:gd name="T5" fmla="*/ 0 h 187"/>
                  <a:gd name="T6" fmla="*/ 229 w 229"/>
                  <a:gd name="T7" fmla="*/ 31 h 187"/>
                  <a:gd name="T8" fmla="*/ 73 w 229"/>
                  <a:gd name="T9" fmla="*/ 187 h 187"/>
                  <a:gd name="T10" fmla="*/ 41 w 229"/>
                  <a:gd name="T11" fmla="*/ 155 h 187"/>
                  <a:gd name="T12" fmla="*/ 0 w 229"/>
                  <a:gd name="T13" fmla="*/ 114 h 187"/>
                  <a:gd name="T14" fmla="*/ 31 w 229"/>
                  <a:gd name="T15" fmla="*/ 83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9" h="187">
                    <a:moveTo>
                      <a:pt x="31" y="83"/>
                    </a:moveTo>
                    <a:cubicBezTo>
                      <a:pt x="73" y="125"/>
                      <a:pt x="73" y="125"/>
                      <a:pt x="73" y="125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229" y="31"/>
                      <a:pt x="229" y="31"/>
                      <a:pt x="229" y="31"/>
                    </a:cubicBezTo>
                    <a:cubicBezTo>
                      <a:pt x="73" y="187"/>
                      <a:pt x="73" y="187"/>
                      <a:pt x="73" y="187"/>
                    </a:cubicBezTo>
                    <a:cubicBezTo>
                      <a:pt x="64" y="178"/>
                      <a:pt x="53" y="168"/>
                      <a:pt x="41" y="155"/>
                    </a:cubicBezTo>
                    <a:cubicBezTo>
                      <a:pt x="29" y="143"/>
                      <a:pt x="16" y="130"/>
                      <a:pt x="0" y="114"/>
                    </a:cubicBezTo>
                    <a:lnTo>
                      <a:pt x="31" y="8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438278"/>
                <a:endParaRPr lang="en-US" sz="4800">
                  <a:solidFill>
                    <a:srgbClr val="5E6970"/>
                  </a:solidFill>
                  <a:latin typeface="Montserrat Light"/>
                </a:endParaRPr>
              </a:p>
            </p:txBody>
          </p:sp>
        </p:grp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CBE57623-CC15-4ACF-B7EE-B3EF29ECAB69}"/>
                </a:ext>
              </a:extLst>
            </p:cNvPr>
            <p:cNvSpPr/>
            <p:nvPr/>
          </p:nvSpPr>
          <p:spPr>
            <a:xfrm>
              <a:off x="2166170" y="4366445"/>
              <a:ext cx="56493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2400" b="1">
                  <a:solidFill>
                    <a:srgbClr val="272E3A"/>
                  </a:solidFill>
                  <a:latin typeface="Montserrat" panose="00000500000000000000" pitchFamily="2" charset="0"/>
                </a:rPr>
                <a:t>Lorem Ipsum is simply dummy text</a:t>
              </a:r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844A734F-5344-4347-B2DE-7BB288470ECE}"/>
                </a:ext>
              </a:extLst>
            </p:cNvPr>
            <p:cNvSpPr/>
            <p:nvPr/>
          </p:nvSpPr>
          <p:spPr>
            <a:xfrm>
              <a:off x="2166170" y="4863616"/>
              <a:ext cx="6551502" cy="828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2438278">
                <a:lnSpc>
                  <a:spcPct val="140000"/>
                </a:lnSpc>
              </a:pPr>
              <a:r>
                <a:rPr lang="en-US">
                  <a:solidFill>
                    <a:srgbClr val="272E3A"/>
                  </a:solidFill>
                  <a:latin typeface="Montserrat Light" panose="00000400000000000000" pitchFamily="2" charset="0"/>
                </a:rPr>
                <a:t>dummy text of the printing and typesetting industry. Lorem Ipsum has been typesetting.</a:t>
              </a:r>
            </a:p>
          </p:txBody>
        </p:sp>
        <p:grpSp>
          <p:nvGrpSpPr>
            <p:cNvPr id="318" name="Group 317">
              <a:extLst>
                <a:ext uri="{FF2B5EF4-FFF2-40B4-BE49-F238E27FC236}">
                  <a16:creationId xmlns:a16="http://schemas.microsoft.com/office/drawing/2014/main" id="{872EBECE-4C46-4168-A332-EF5ED69BDC97}"/>
                </a:ext>
              </a:extLst>
            </p:cNvPr>
            <p:cNvGrpSpPr/>
            <p:nvPr/>
          </p:nvGrpSpPr>
          <p:grpSpPr>
            <a:xfrm>
              <a:off x="1455713" y="4456892"/>
              <a:ext cx="447068" cy="380947"/>
              <a:chOff x="14722901" y="8920533"/>
              <a:chExt cx="348873" cy="297275"/>
            </a:xfrm>
          </p:grpSpPr>
          <p:sp>
            <p:nvSpPr>
              <p:cNvPr id="329" name="Rectangle 328">
                <a:extLst>
                  <a:ext uri="{FF2B5EF4-FFF2-40B4-BE49-F238E27FC236}">
                    <a16:creationId xmlns:a16="http://schemas.microsoft.com/office/drawing/2014/main" id="{CE867D4E-4917-493B-9BC9-FCBBDE31FE26}"/>
                  </a:ext>
                </a:extLst>
              </p:cNvPr>
              <p:cNvSpPr/>
              <p:nvPr/>
            </p:nvSpPr>
            <p:spPr>
              <a:xfrm>
                <a:off x="14722901" y="8959441"/>
                <a:ext cx="258370" cy="258367"/>
              </a:xfrm>
              <a:prstGeom prst="rect">
                <a:avLst/>
              </a:prstGeom>
              <a:noFill/>
              <a:ln w="9525">
                <a:solidFill>
                  <a:srgbClr val="2529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2438278"/>
                <a:endParaRPr lang="en-US" sz="4800">
                  <a:solidFill>
                    <a:srgbClr val="5E6970"/>
                  </a:solidFill>
                  <a:latin typeface="Montserrat Light"/>
                </a:endParaRPr>
              </a:p>
            </p:txBody>
          </p:sp>
          <p:sp>
            <p:nvSpPr>
              <p:cNvPr id="330" name="Freeform 64">
                <a:extLst>
                  <a:ext uri="{FF2B5EF4-FFF2-40B4-BE49-F238E27FC236}">
                    <a16:creationId xmlns:a16="http://schemas.microsoft.com/office/drawing/2014/main" id="{981C8166-DE6F-4783-B64C-5895BB5066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46445" y="8920533"/>
                <a:ext cx="325329" cy="267156"/>
              </a:xfrm>
              <a:custGeom>
                <a:avLst/>
                <a:gdLst>
                  <a:gd name="T0" fmla="*/ 31 w 229"/>
                  <a:gd name="T1" fmla="*/ 83 h 187"/>
                  <a:gd name="T2" fmla="*/ 73 w 229"/>
                  <a:gd name="T3" fmla="*/ 125 h 187"/>
                  <a:gd name="T4" fmla="*/ 198 w 229"/>
                  <a:gd name="T5" fmla="*/ 0 h 187"/>
                  <a:gd name="T6" fmla="*/ 229 w 229"/>
                  <a:gd name="T7" fmla="*/ 31 h 187"/>
                  <a:gd name="T8" fmla="*/ 73 w 229"/>
                  <a:gd name="T9" fmla="*/ 187 h 187"/>
                  <a:gd name="T10" fmla="*/ 41 w 229"/>
                  <a:gd name="T11" fmla="*/ 155 h 187"/>
                  <a:gd name="T12" fmla="*/ 0 w 229"/>
                  <a:gd name="T13" fmla="*/ 114 h 187"/>
                  <a:gd name="T14" fmla="*/ 31 w 229"/>
                  <a:gd name="T15" fmla="*/ 83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9" h="187">
                    <a:moveTo>
                      <a:pt x="31" y="83"/>
                    </a:moveTo>
                    <a:cubicBezTo>
                      <a:pt x="73" y="125"/>
                      <a:pt x="73" y="125"/>
                      <a:pt x="73" y="125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229" y="31"/>
                      <a:pt x="229" y="31"/>
                      <a:pt x="229" y="31"/>
                    </a:cubicBezTo>
                    <a:cubicBezTo>
                      <a:pt x="73" y="187"/>
                      <a:pt x="73" y="187"/>
                      <a:pt x="73" y="187"/>
                    </a:cubicBezTo>
                    <a:cubicBezTo>
                      <a:pt x="64" y="178"/>
                      <a:pt x="53" y="168"/>
                      <a:pt x="41" y="155"/>
                    </a:cubicBezTo>
                    <a:cubicBezTo>
                      <a:pt x="29" y="143"/>
                      <a:pt x="16" y="130"/>
                      <a:pt x="0" y="114"/>
                    </a:cubicBezTo>
                    <a:lnTo>
                      <a:pt x="31" y="8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438278"/>
                <a:endParaRPr lang="en-US" sz="4800">
                  <a:solidFill>
                    <a:srgbClr val="5E6970"/>
                  </a:solidFill>
                  <a:latin typeface="Montserrat Light"/>
                </a:endParaRPr>
              </a:p>
            </p:txBody>
          </p:sp>
        </p:grp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AF438983-3D0A-4E16-B2FB-FA7FE06CE8B5}"/>
                </a:ext>
              </a:extLst>
            </p:cNvPr>
            <p:cNvSpPr/>
            <p:nvPr/>
          </p:nvSpPr>
          <p:spPr>
            <a:xfrm>
              <a:off x="2166170" y="6157836"/>
              <a:ext cx="56493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2400" b="1">
                  <a:solidFill>
                    <a:srgbClr val="272E3A"/>
                  </a:solidFill>
                  <a:latin typeface="Montserrat" panose="00000500000000000000" pitchFamily="2" charset="0"/>
                </a:rPr>
                <a:t>Lorem Ipsum is simply dummy text</a:t>
              </a:r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E9D8FC31-438A-4238-ACF5-92F0B37BC4E7}"/>
                </a:ext>
              </a:extLst>
            </p:cNvPr>
            <p:cNvSpPr/>
            <p:nvPr/>
          </p:nvSpPr>
          <p:spPr>
            <a:xfrm>
              <a:off x="2166170" y="6655007"/>
              <a:ext cx="6551502" cy="828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2438278">
                <a:lnSpc>
                  <a:spcPct val="140000"/>
                </a:lnSpc>
              </a:pPr>
              <a:r>
                <a:rPr lang="en-US">
                  <a:solidFill>
                    <a:srgbClr val="272E3A"/>
                  </a:solidFill>
                  <a:latin typeface="Montserrat Light" panose="00000400000000000000" pitchFamily="2" charset="0"/>
                </a:rPr>
                <a:t>Lorem Ipsum is simply dummy text of the printing and typesetting industry. Lorem Ipsum has been the</a:t>
              </a:r>
            </a:p>
          </p:txBody>
        </p:sp>
        <p:grpSp>
          <p:nvGrpSpPr>
            <p:cNvPr id="321" name="Group 320">
              <a:extLst>
                <a:ext uri="{FF2B5EF4-FFF2-40B4-BE49-F238E27FC236}">
                  <a16:creationId xmlns:a16="http://schemas.microsoft.com/office/drawing/2014/main" id="{E7588A84-0583-4CE0-8D35-CA243A3DDEA0}"/>
                </a:ext>
              </a:extLst>
            </p:cNvPr>
            <p:cNvGrpSpPr/>
            <p:nvPr/>
          </p:nvGrpSpPr>
          <p:grpSpPr>
            <a:xfrm>
              <a:off x="1455713" y="6248283"/>
              <a:ext cx="447068" cy="380947"/>
              <a:chOff x="14722901" y="8920533"/>
              <a:chExt cx="348873" cy="297275"/>
            </a:xfrm>
          </p:grpSpPr>
          <p:sp>
            <p:nvSpPr>
              <p:cNvPr id="327" name="Rectangle 326">
                <a:extLst>
                  <a:ext uri="{FF2B5EF4-FFF2-40B4-BE49-F238E27FC236}">
                    <a16:creationId xmlns:a16="http://schemas.microsoft.com/office/drawing/2014/main" id="{BE80E692-5627-4172-854E-AD0E25F8A54C}"/>
                  </a:ext>
                </a:extLst>
              </p:cNvPr>
              <p:cNvSpPr/>
              <p:nvPr/>
            </p:nvSpPr>
            <p:spPr>
              <a:xfrm>
                <a:off x="14722901" y="8959441"/>
                <a:ext cx="258370" cy="258367"/>
              </a:xfrm>
              <a:prstGeom prst="rect">
                <a:avLst/>
              </a:prstGeom>
              <a:noFill/>
              <a:ln w="9525">
                <a:solidFill>
                  <a:srgbClr val="2529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2438278"/>
                <a:endParaRPr lang="en-US" sz="4800">
                  <a:solidFill>
                    <a:srgbClr val="5E6970"/>
                  </a:solidFill>
                  <a:latin typeface="Montserrat Light"/>
                </a:endParaRPr>
              </a:p>
            </p:txBody>
          </p:sp>
          <p:sp>
            <p:nvSpPr>
              <p:cNvPr id="328" name="Freeform 64">
                <a:extLst>
                  <a:ext uri="{FF2B5EF4-FFF2-40B4-BE49-F238E27FC236}">
                    <a16:creationId xmlns:a16="http://schemas.microsoft.com/office/drawing/2014/main" id="{190F8E36-FF4C-4E39-89EC-9D11B251A2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46445" y="8920533"/>
                <a:ext cx="325329" cy="267156"/>
              </a:xfrm>
              <a:custGeom>
                <a:avLst/>
                <a:gdLst>
                  <a:gd name="T0" fmla="*/ 31 w 229"/>
                  <a:gd name="T1" fmla="*/ 83 h 187"/>
                  <a:gd name="T2" fmla="*/ 73 w 229"/>
                  <a:gd name="T3" fmla="*/ 125 h 187"/>
                  <a:gd name="T4" fmla="*/ 198 w 229"/>
                  <a:gd name="T5" fmla="*/ 0 h 187"/>
                  <a:gd name="T6" fmla="*/ 229 w 229"/>
                  <a:gd name="T7" fmla="*/ 31 h 187"/>
                  <a:gd name="T8" fmla="*/ 73 w 229"/>
                  <a:gd name="T9" fmla="*/ 187 h 187"/>
                  <a:gd name="T10" fmla="*/ 41 w 229"/>
                  <a:gd name="T11" fmla="*/ 155 h 187"/>
                  <a:gd name="T12" fmla="*/ 0 w 229"/>
                  <a:gd name="T13" fmla="*/ 114 h 187"/>
                  <a:gd name="T14" fmla="*/ 31 w 229"/>
                  <a:gd name="T15" fmla="*/ 83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9" h="187">
                    <a:moveTo>
                      <a:pt x="31" y="83"/>
                    </a:moveTo>
                    <a:cubicBezTo>
                      <a:pt x="73" y="125"/>
                      <a:pt x="73" y="125"/>
                      <a:pt x="73" y="125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229" y="31"/>
                      <a:pt x="229" y="31"/>
                      <a:pt x="229" y="31"/>
                    </a:cubicBezTo>
                    <a:cubicBezTo>
                      <a:pt x="73" y="187"/>
                      <a:pt x="73" y="187"/>
                      <a:pt x="73" y="187"/>
                    </a:cubicBezTo>
                    <a:cubicBezTo>
                      <a:pt x="64" y="178"/>
                      <a:pt x="53" y="168"/>
                      <a:pt x="41" y="155"/>
                    </a:cubicBezTo>
                    <a:cubicBezTo>
                      <a:pt x="29" y="143"/>
                      <a:pt x="16" y="130"/>
                      <a:pt x="0" y="114"/>
                    </a:cubicBezTo>
                    <a:lnTo>
                      <a:pt x="31" y="8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438278"/>
                <a:endParaRPr lang="en-US" sz="4800">
                  <a:solidFill>
                    <a:srgbClr val="5E6970"/>
                  </a:solidFill>
                  <a:latin typeface="Montserrat Light"/>
                </a:endParaRPr>
              </a:p>
            </p:txBody>
          </p:sp>
        </p:grp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6121B2BC-2846-409F-B3E9-E6F0D75C5B5B}"/>
                </a:ext>
              </a:extLst>
            </p:cNvPr>
            <p:cNvSpPr/>
            <p:nvPr/>
          </p:nvSpPr>
          <p:spPr>
            <a:xfrm>
              <a:off x="2166170" y="7943033"/>
              <a:ext cx="56493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2400" b="1">
                  <a:solidFill>
                    <a:srgbClr val="272E3A"/>
                  </a:solidFill>
                  <a:latin typeface="Montserrat" panose="00000500000000000000" pitchFamily="2" charset="0"/>
                </a:rPr>
                <a:t>Lorem Ipsum is simply dummy text</a:t>
              </a:r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AF92A871-16FE-4620-8CDA-6671BAF57370}"/>
                </a:ext>
              </a:extLst>
            </p:cNvPr>
            <p:cNvSpPr/>
            <p:nvPr/>
          </p:nvSpPr>
          <p:spPr>
            <a:xfrm>
              <a:off x="2166170" y="8440204"/>
              <a:ext cx="6551502" cy="828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2438278">
                <a:lnSpc>
                  <a:spcPct val="140000"/>
                </a:lnSpc>
              </a:pPr>
              <a:r>
                <a:rPr lang="en-US">
                  <a:solidFill>
                    <a:srgbClr val="272E3A"/>
                  </a:solidFill>
                  <a:latin typeface="Montserrat Light" panose="00000400000000000000" pitchFamily="2" charset="0"/>
                </a:rPr>
                <a:t>dummy text of the printing and typesetting industry. Lorem Ipsum has been typesetting.</a:t>
              </a:r>
            </a:p>
          </p:txBody>
        </p:sp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id="{E96980A7-2C33-410F-99BB-F1C3DA57115C}"/>
                </a:ext>
              </a:extLst>
            </p:cNvPr>
            <p:cNvGrpSpPr/>
            <p:nvPr/>
          </p:nvGrpSpPr>
          <p:grpSpPr>
            <a:xfrm>
              <a:off x="1455713" y="8033480"/>
              <a:ext cx="447068" cy="380947"/>
              <a:chOff x="14722901" y="8920533"/>
              <a:chExt cx="348873" cy="297275"/>
            </a:xfrm>
          </p:grpSpPr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BB63DC37-820A-4CAC-8B72-E06051F54932}"/>
                  </a:ext>
                </a:extLst>
              </p:cNvPr>
              <p:cNvSpPr/>
              <p:nvPr/>
            </p:nvSpPr>
            <p:spPr>
              <a:xfrm>
                <a:off x="14722901" y="8959441"/>
                <a:ext cx="258370" cy="258367"/>
              </a:xfrm>
              <a:prstGeom prst="rect">
                <a:avLst/>
              </a:prstGeom>
              <a:noFill/>
              <a:ln w="9525">
                <a:solidFill>
                  <a:srgbClr val="2529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2438278"/>
                <a:endParaRPr lang="en-US" sz="4800">
                  <a:solidFill>
                    <a:srgbClr val="5E6970"/>
                  </a:solidFill>
                  <a:latin typeface="Montserrat Light"/>
                </a:endParaRPr>
              </a:p>
            </p:txBody>
          </p:sp>
          <p:sp>
            <p:nvSpPr>
              <p:cNvPr id="326" name="Freeform 64">
                <a:extLst>
                  <a:ext uri="{FF2B5EF4-FFF2-40B4-BE49-F238E27FC236}">
                    <a16:creationId xmlns:a16="http://schemas.microsoft.com/office/drawing/2014/main" id="{AF4D8581-273A-42F8-B70B-F7DC80DBDA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46445" y="8920533"/>
                <a:ext cx="325329" cy="267156"/>
              </a:xfrm>
              <a:custGeom>
                <a:avLst/>
                <a:gdLst>
                  <a:gd name="T0" fmla="*/ 31 w 229"/>
                  <a:gd name="T1" fmla="*/ 83 h 187"/>
                  <a:gd name="T2" fmla="*/ 73 w 229"/>
                  <a:gd name="T3" fmla="*/ 125 h 187"/>
                  <a:gd name="T4" fmla="*/ 198 w 229"/>
                  <a:gd name="T5" fmla="*/ 0 h 187"/>
                  <a:gd name="T6" fmla="*/ 229 w 229"/>
                  <a:gd name="T7" fmla="*/ 31 h 187"/>
                  <a:gd name="T8" fmla="*/ 73 w 229"/>
                  <a:gd name="T9" fmla="*/ 187 h 187"/>
                  <a:gd name="T10" fmla="*/ 41 w 229"/>
                  <a:gd name="T11" fmla="*/ 155 h 187"/>
                  <a:gd name="T12" fmla="*/ 0 w 229"/>
                  <a:gd name="T13" fmla="*/ 114 h 187"/>
                  <a:gd name="T14" fmla="*/ 31 w 229"/>
                  <a:gd name="T15" fmla="*/ 83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9" h="187">
                    <a:moveTo>
                      <a:pt x="31" y="83"/>
                    </a:moveTo>
                    <a:cubicBezTo>
                      <a:pt x="73" y="125"/>
                      <a:pt x="73" y="125"/>
                      <a:pt x="73" y="125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229" y="31"/>
                      <a:pt x="229" y="31"/>
                      <a:pt x="229" y="31"/>
                    </a:cubicBezTo>
                    <a:cubicBezTo>
                      <a:pt x="73" y="187"/>
                      <a:pt x="73" y="187"/>
                      <a:pt x="73" y="187"/>
                    </a:cubicBezTo>
                    <a:cubicBezTo>
                      <a:pt x="64" y="178"/>
                      <a:pt x="53" y="168"/>
                      <a:pt x="41" y="155"/>
                    </a:cubicBezTo>
                    <a:cubicBezTo>
                      <a:pt x="29" y="143"/>
                      <a:pt x="16" y="130"/>
                      <a:pt x="0" y="114"/>
                    </a:cubicBezTo>
                    <a:lnTo>
                      <a:pt x="31" y="83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defTabSz="2438278"/>
                <a:endParaRPr lang="en-US" sz="4800">
                  <a:solidFill>
                    <a:srgbClr val="5E6970"/>
                  </a:solidFill>
                  <a:latin typeface="Montserrat Light"/>
                </a:endParaRPr>
              </a:p>
            </p:txBody>
          </p:sp>
        </p:grpSp>
      </p:grpSp>
      <p:sp>
        <p:nvSpPr>
          <p:cNvPr id="333" name="TextBox 332">
            <a:extLst>
              <a:ext uri="{FF2B5EF4-FFF2-40B4-BE49-F238E27FC236}">
                <a16:creationId xmlns:a16="http://schemas.microsoft.com/office/drawing/2014/main" id="{CDAC35C2-F4EE-4DC1-A739-18F0C6768873}"/>
              </a:ext>
            </a:extLst>
          </p:cNvPr>
          <p:cNvSpPr txBox="1"/>
          <p:nvPr/>
        </p:nvSpPr>
        <p:spPr>
          <a:xfrm>
            <a:off x="14111291" y="3089456"/>
            <a:ext cx="12322244" cy="1107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438278">
              <a:defRPr/>
            </a:pPr>
            <a:r>
              <a:rPr lang="en-US" sz="6599" dirty="0">
                <a:solidFill>
                  <a:srgbClr val="000000"/>
                </a:solidFill>
                <a:latin typeface="Montserrat "/>
              </a:rPr>
              <a:t>Health Insurance </a:t>
            </a:r>
          </a:p>
        </p:txBody>
      </p:sp>
    </p:spTree>
    <p:extLst>
      <p:ext uri="{BB962C8B-B14F-4D97-AF65-F5344CB8AC3E}">
        <p14:creationId xmlns:p14="http://schemas.microsoft.com/office/powerpoint/2010/main" val="3069862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ECDE132-0EEB-4C79-94FB-AF17DF1DAD9A}"/>
              </a:ext>
            </a:extLst>
          </p:cNvPr>
          <p:cNvGrpSpPr/>
          <p:nvPr/>
        </p:nvGrpSpPr>
        <p:grpSpPr>
          <a:xfrm>
            <a:off x="710178" y="3428652"/>
            <a:ext cx="13202594" cy="8182159"/>
            <a:chOff x="12567256" y="3599416"/>
            <a:chExt cx="11330917" cy="7022208"/>
          </a:xfrm>
        </p:grpSpPr>
        <p:sp>
          <p:nvSpPr>
            <p:cNvPr id="91" name="Google Shape;212;p30">
              <a:extLst>
                <a:ext uri="{FF2B5EF4-FFF2-40B4-BE49-F238E27FC236}">
                  <a16:creationId xmlns:a16="http://schemas.microsoft.com/office/drawing/2014/main" id="{3BEA36F9-FFA5-4802-BD34-A3A8179C0B04}"/>
                </a:ext>
              </a:extLst>
            </p:cNvPr>
            <p:cNvSpPr/>
            <p:nvPr/>
          </p:nvSpPr>
          <p:spPr>
            <a:xfrm>
              <a:off x="12567256" y="9860384"/>
              <a:ext cx="11330917" cy="761240"/>
            </a:xfrm>
            <a:custGeom>
              <a:avLst/>
              <a:gdLst/>
              <a:ahLst/>
              <a:cxnLst/>
              <a:rect l="l" t="t" r="r" b="b"/>
              <a:pathLst>
                <a:path w="285714" h="19195" extrusionOk="0">
                  <a:moveTo>
                    <a:pt x="142858" y="0"/>
                  </a:moveTo>
                  <a:cubicBezTo>
                    <a:pt x="104969" y="0"/>
                    <a:pt x="68632" y="1011"/>
                    <a:pt x="41842" y="2812"/>
                  </a:cubicBezTo>
                  <a:cubicBezTo>
                    <a:pt x="15051" y="4610"/>
                    <a:pt x="0" y="7052"/>
                    <a:pt x="0" y="9597"/>
                  </a:cubicBezTo>
                  <a:cubicBezTo>
                    <a:pt x="0" y="12143"/>
                    <a:pt x="15051" y="14584"/>
                    <a:pt x="41842" y="16384"/>
                  </a:cubicBezTo>
                  <a:cubicBezTo>
                    <a:pt x="68632" y="18184"/>
                    <a:pt x="104969" y="19195"/>
                    <a:pt x="142858" y="19195"/>
                  </a:cubicBezTo>
                  <a:cubicBezTo>
                    <a:pt x="180745" y="19195"/>
                    <a:pt x="217082" y="18184"/>
                    <a:pt x="243873" y="16384"/>
                  </a:cubicBezTo>
                  <a:cubicBezTo>
                    <a:pt x="270663" y="14584"/>
                    <a:pt x="285714" y="12143"/>
                    <a:pt x="285714" y="9597"/>
                  </a:cubicBezTo>
                  <a:cubicBezTo>
                    <a:pt x="285714" y="7052"/>
                    <a:pt x="270663" y="4610"/>
                    <a:pt x="243873" y="2812"/>
                  </a:cubicBezTo>
                  <a:cubicBezTo>
                    <a:pt x="217082" y="1011"/>
                    <a:pt x="180745" y="0"/>
                    <a:pt x="142858" y="0"/>
                  </a:cubicBezTo>
                  <a:close/>
                </a:path>
              </a:pathLst>
            </a:custGeom>
            <a:solidFill>
              <a:schemeClr val="bg1">
                <a:lumMod val="85000"/>
                <a:alpha val="25000"/>
              </a:schemeClr>
            </a:solidFill>
            <a:ln>
              <a:noFill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2" name="Google Shape;213;p30">
              <a:extLst>
                <a:ext uri="{FF2B5EF4-FFF2-40B4-BE49-F238E27FC236}">
                  <a16:creationId xmlns:a16="http://schemas.microsoft.com/office/drawing/2014/main" id="{C3ACFAFE-B551-419C-B599-5A20F3CA39F0}"/>
                </a:ext>
              </a:extLst>
            </p:cNvPr>
            <p:cNvSpPr/>
            <p:nvPr/>
          </p:nvSpPr>
          <p:spPr>
            <a:xfrm>
              <a:off x="14993785" y="7760797"/>
              <a:ext cx="1479133" cy="2288639"/>
            </a:xfrm>
            <a:custGeom>
              <a:avLst/>
              <a:gdLst/>
              <a:ahLst/>
              <a:cxnLst/>
              <a:rect l="l" t="t" r="r" b="b"/>
              <a:pathLst>
                <a:path w="37297" h="57709" extrusionOk="0">
                  <a:moveTo>
                    <a:pt x="0" y="0"/>
                  </a:moveTo>
                  <a:lnTo>
                    <a:pt x="0" y="0"/>
                  </a:lnTo>
                  <a:cubicBezTo>
                    <a:pt x="3492" y="36169"/>
                    <a:pt x="19751" y="57709"/>
                    <a:pt x="19751" y="57709"/>
                  </a:cubicBezTo>
                  <a:lnTo>
                    <a:pt x="37296" y="57709"/>
                  </a:lnTo>
                  <a:lnTo>
                    <a:pt x="36138" y="395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" name="Google Shape;214;p30">
              <a:extLst>
                <a:ext uri="{FF2B5EF4-FFF2-40B4-BE49-F238E27FC236}">
                  <a16:creationId xmlns:a16="http://schemas.microsoft.com/office/drawing/2014/main" id="{3392DE78-E8E1-452A-BE04-55DB31A5D47F}"/>
                </a:ext>
              </a:extLst>
            </p:cNvPr>
            <p:cNvSpPr/>
            <p:nvPr/>
          </p:nvSpPr>
          <p:spPr>
            <a:xfrm>
              <a:off x="15610154" y="8715690"/>
              <a:ext cx="834609" cy="917059"/>
            </a:xfrm>
            <a:custGeom>
              <a:avLst/>
              <a:gdLst/>
              <a:ahLst/>
              <a:cxnLst/>
              <a:rect l="l" t="t" r="r" b="b"/>
              <a:pathLst>
                <a:path w="21045" h="23124" extrusionOk="0">
                  <a:moveTo>
                    <a:pt x="0" y="1"/>
                  </a:moveTo>
                  <a:cubicBezTo>
                    <a:pt x="0" y="1"/>
                    <a:pt x="2218" y="17350"/>
                    <a:pt x="21045" y="23123"/>
                  </a:cubicBezTo>
                  <a:lnTo>
                    <a:pt x="20596" y="155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" name="Google Shape;215;p30">
              <a:extLst>
                <a:ext uri="{FF2B5EF4-FFF2-40B4-BE49-F238E27FC236}">
                  <a16:creationId xmlns:a16="http://schemas.microsoft.com/office/drawing/2014/main" id="{ED501852-E8B8-4C89-998D-44C3E1D32ABA}"/>
                </a:ext>
              </a:extLst>
            </p:cNvPr>
            <p:cNvSpPr/>
            <p:nvPr/>
          </p:nvSpPr>
          <p:spPr>
            <a:xfrm>
              <a:off x="16426914" y="8844460"/>
              <a:ext cx="1225598" cy="1204976"/>
            </a:xfrm>
            <a:custGeom>
              <a:avLst/>
              <a:gdLst/>
              <a:ahLst/>
              <a:cxnLst/>
              <a:rect l="l" t="t" r="r" b="b"/>
              <a:pathLst>
                <a:path w="30904" h="30384" extrusionOk="0">
                  <a:moveTo>
                    <a:pt x="1" y="1"/>
                  </a:moveTo>
                  <a:cubicBezTo>
                    <a:pt x="1526" y="20159"/>
                    <a:pt x="13358" y="30384"/>
                    <a:pt x="13358" y="30384"/>
                  </a:cubicBezTo>
                  <a:lnTo>
                    <a:pt x="30904" y="30384"/>
                  </a:lnTo>
                  <a:lnTo>
                    <a:pt x="30904" y="122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" name="Google Shape;216;p30">
              <a:extLst>
                <a:ext uri="{FF2B5EF4-FFF2-40B4-BE49-F238E27FC236}">
                  <a16:creationId xmlns:a16="http://schemas.microsoft.com/office/drawing/2014/main" id="{EECBE952-6C27-458A-B47C-A790E9F1F958}"/>
                </a:ext>
              </a:extLst>
            </p:cNvPr>
            <p:cNvSpPr/>
            <p:nvPr/>
          </p:nvSpPr>
          <p:spPr>
            <a:xfrm>
              <a:off x="19910375" y="8844460"/>
              <a:ext cx="1225598" cy="1204976"/>
            </a:xfrm>
            <a:custGeom>
              <a:avLst/>
              <a:gdLst/>
              <a:ahLst/>
              <a:cxnLst/>
              <a:rect l="l" t="t" r="r" b="b"/>
              <a:pathLst>
                <a:path w="30904" h="30384" extrusionOk="0">
                  <a:moveTo>
                    <a:pt x="30904" y="1"/>
                  </a:moveTo>
                  <a:lnTo>
                    <a:pt x="0" y="12271"/>
                  </a:lnTo>
                  <a:lnTo>
                    <a:pt x="0" y="30384"/>
                  </a:lnTo>
                  <a:lnTo>
                    <a:pt x="17546" y="30384"/>
                  </a:lnTo>
                  <a:cubicBezTo>
                    <a:pt x="17546" y="30384"/>
                    <a:pt x="29378" y="20159"/>
                    <a:pt x="30904" y="1"/>
                  </a:cubicBezTo>
                  <a:close/>
                </a:path>
              </a:pathLst>
            </a:cu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" name="Google Shape;217;p30">
              <a:extLst>
                <a:ext uri="{FF2B5EF4-FFF2-40B4-BE49-F238E27FC236}">
                  <a16:creationId xmlns:a16="http://schemas.microsoft.com/office/drawing/2014/main" id="{52CD5BB0-A444-469C-B9D5-6226A0F96F8E}"/>
                </a:ext>
              </a:extLst>
            </p:cNvPr>
            <p:cNvSpPr/>
            <p:nvPr/>
          </p:nvSpPr>
          <p:spPr>
            <a:xfrm>
              <a:off x="19910375" y="9008048"/>
              <a:ext cx="1236703" cy="691205"/>
            </a:xfrm>
            <a:custGeom>
              <a:avLst/>
              <a:gdLst/>
              <a:ahLst/>
              <a:cxnLst/>
              <a:rect l="l" t="t" r="r" b="b"/>
              <a:pathLst>
                <a:path w="31184" h="17429" extrusionOk="0">
                  <a:moveTo>
                    <a:pt x="31183" y="1"/>
                  </a:moveTo>
                  <a:lnTo>
                    <a:pt x="0" y="12698"/>
                  </a:lnTo>
                  <a:lnTo>
                    <a:pt x="0" y="17428"/>
                  </a:lnTo>
                  <a:cubicBezTo>
                    <a:pt x="0" y="17428"/>
                    <a:pt x="9396" y="17428"/>
                    <a:pt x="15012" y="14607"/>
                  </a:cubicBezTo>
                  <a:cubicBezTo>
                    <a:pt x="28266" y="7951"/>
                    <a:pt x="31183" y="1"/>
                    <a:pt x="31183" y="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" name="Google Shape;218;p30">
              <a:extLst>
                <a:ext uri="{FF2B5EF4-FFF2-40B4-BE49-F238E27FC236}">
                  <a16:creationId xmlns:a16="http://schemas.microsoft.com/office/drawing/2014/main" id="{2691EFC9-47FB-4192-83CB-2D35BB494240}"/>
                </a:ext>
              </a:extLst>
            </p:cNvPr>
            <p:cNvSpPr/>
            <p:nvPr/>
          </p:nvSpPr>
          <p:spPr>
            <a:xfrm>
              <a:off x="14985615" y="5669061"/>
              <a:ext cx="6690228" cy="3830592"/>
            </a:xfrm>
            <a:custGeom>
              <a:avLst/>
              <a:gdLst/>
              <a:ahLst/>
              <a:cxnLst/>
              <a:rect l="l" t="t" r="r" b="b"/>
              <a:pathLst>
                <a:path w="168697" h="96590" extrusionOk="0">
                  <a:moveTo>
                    <a:pt x="48295" y="1"/>
                  </a:moveTo>
                  <a:cubicBezTo>
                    <a:pt x="21623" y="1"/>
                    <a:pt x="1" y="21623"/>
                    <a:pt x="1" y="48295"/>
                  </a:cubicBezTo>
                  <a:cubicBezTo>
                    <a:pt x="1" y="74967"/>
                    <a:pt x="21623" y="96589"/>
                    <a:pt x="48295" y="96589"/>
                  </a:cubicBezTo>
                  <a:lnTo>
                    <a:pt x="111164" y="95261"/>
                  </a:lnTo>
                  <a:cubicBezTo>
                    <a:pt x="134598" y="95261"/>
                    <a:pt x="168696" y="77593"/>
                    <a:pt x="168696" y="54161"/>
                  </a:cubicBezTo>
                  <a:lnTo>
                    <a:pt x="168696" y="42431"/>
                  </a:lnTo>
                  <a:cubicBezTo>
                    <a:pt x="168696" y="18997"/>
                    <a:pt x="149700" y="1"/>
                    <a:pt x="126268" y="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8" name="Google Shape;219;p30">
              <a:extLst>
                <a:ext uri="{FF2B5EF4-FFF2-40B4-BE49-F238E27FC236}">
                  <a16:creationId xmlns:a16="http://schemas.microsoft.com/office/drawing/2014/main" id="{65573DB9-63D4-4AC2-8872-D172E305FC42}"/>
                </a:ext>
              </a:extLst>
            </p:cNvPr>
            <p:cNvSpPr/>
            <p:nvPr/>
          </p:nvSpPr>
          <p:spPr>
            <a:xfrm>
              <a:off x="14101395" y="5876712"/>
              <a:ext cx="1260417" cy="1343662"/>
            </a:xfrm>
            <a:custGeom>
              <a:avLst/>
              <a:gdLst/>
              <a:ahLst/>
              <a:cxnLst/>
              <a:rect l="l" t="t" r="r" b="b"/>
              <a:pathLst>
                <a:path w="31782" h="33881" extrusionOk="0">
                  <a:moveTo>
                    <a:pt x="13896" y="4045"/>
                  </a:moveTo>
                  <a:cubicBezTo>
                    <a:pt x="13901" y="4045"/>
                    <a:pt x="13906" y="4045"/>
                    <a:pt x="13911" y="4045"/>
                  </a:cubicBezTo>
                  <a:cubicBezTo>
                    <a:pt x="15224" y="4045"/>
                    <a:pt x="16613" y="4688"/>
                    <a:pt x="17617" y="5822"/>
                  </a:cubicBezTo>
                  <a:cubicBezTo>
                    <a:pt x="19058" y="7450"/>
                    <a:pt x="19309" y="9649"/>
                    <a:pt x="18305" y="11856"/>
                  </a:cubicBezTo>
                  <a:cubicBezTo>
                    <a:pt x="17171" y="14350"/>
                    <a:pt x="15256" y="16928"/>
                    <a:pt x="13107" y="19337"/>
                  </a:cubicBezTo>
                  <a:cubicBezTo>
                    <a:pt x="10255" y="16378"/>
                    <a:pt x="9001" y="13273"/>
                    <a:pt x="9369" y="10057"/>
                  </a:cubicBezTo>
                  <a:cubicBezTo>
                    <a:pt x="9732" y="6870"/>
                    <a:pt x="10949" y="4794"/>
                    <a:pt x="12793" y="4213"/>
                  </a:cubicBezTo>
                  <a:cubicBezTo>
                    <a:pt x="13150" y="4102"/>
                    <a:pt x="13522" y="4045"/>
                    <a:pt x="13896" y="4045"/>
                  </a:cubicBezTo>
                  <a:close/>
                  <a:moveTo>
                    <a:pt x="13874" y="1"/>
                  </a:moveTo>
                  <a:cubicBezTo>
                    <a:pt x="13092" y="1"/>
                    <a:pt x="12316" y="114"/>
                    <a:pt x="11573" y="348"/>
                  </a:cubicBezTo>
                  <a:cubicBezTo>
                    <a:pt x="9569" y="981"/>
                    <a:pt x="6091" y="3023"/>
                    <a:pt x="5341" y="9598"/>
                  </a:cubicBezTo>
                  <a:cubicBezTo>
                    <a:pt x="4763" y="14651"/>
                    <a:pt x="7004" y="18868"/>
                    <a:pt x="10313" y="22261"/>
                  </a:cubicBezTo>
                  <a:cubicBezTo>
                    <a:pt x="5720" y="26784"/>
                    <a:pt x="1090" y="30154"/>
                    <a:pt x="1012" y="30211"/>
                  </a:cubicBezTo>
                  <a:cubicBezTo>
                    <a:pt x="299" y="30725"/>
                    <a:pt x="1" y="31642"/>
                    <a:pt x="272" y="32477"/>
                  </a:cubicBezTo>
                  <a:cubicBezTo>
                    <a:pt x="543" y="33315"/>
                    <a:pt x="1322" y="33881"/>
                    <a:pt x="2201" y="33881"/>
                  </a:cubicBezTo>
                  <a:cubicBezTo>
                    <a:pt x="2627" y="33881"/>
                    <a:pt x="3041" y="33746"/>
                    <a:pt x="3386" y="33497"/>
                  </a:cubicBezTo>
                  <a:cubicBezTo>
                    <a:pt x="3723" y="33252"/>
                    <a:pt x="8542" y="29747"/>
                    <a:pt x="13355" y="24959"/>
                  </a:cubicBezTo>
                  <a:cubicBezTo>
                    <a:pt x="19988" y="30105"/>
                    <a:pt x="28369" y="32724"/>
                    <a:pt x="28969" y="32906"/>
                  </a:cubicBezTo>
                  <a:cubicBezTo>
                    <a:pt x="29153" y="32958"/>
                    <a:pt x="29339" y="32983"/>
                    <a:pt x="29521" y="32983"/>
                  </a:cubicBezTo>
                  <a:cubicBezTo>
                    <a:pt x="30391" y="32983"/>
                    <a:pt x="31193" y="32419"/>
                    <a:pt x="31459" y="31548"/>
                  </a:cubicBezTo>
                  <a:cubicBezTo>
                    <a:pt x="31782" y="30492"/>
                    <a:pt x="31201" y="29374"/>
                    <a:pt x="30152" y="29029"/>
                  </a:cubicBezTo>
                  <a:cubicBezTo>
                    <a:pt x="30096" y="29012"/>
                    <a:pt x="24392" y="27252"/>
                    <a:pt x="18928" y="23877"/>
                  </a:cubicBezTo>
                  <a:cubicBezTo>
                    <a:pt x="17927" y="23260"/>
                    <a:pt x="17004" y="22635"/>
                    <a:pt x="16160" y="22002"/>
                  </a:cubicBezTo>
                  <a:cubicBezTo>
                    <a:pt x="18538" y="19325"/>
                    <a:pt x="20685" y="16416"/>
                    <a:pt x="21995" y="13535"/>
                  </a:cubicBezTo>
                  <a:cubicBezTo>
                    <a:pt x="23667" y="9860"/>
                    <a:pt x="23164" y="5973"/>
                    <a:pt x="20651" y="3136"/>
                  </a:cubicBezTo>
                  <a:cubicBezTo>
                    <a:pt x="18875" y="1128"/>
                    <a:pt x="16343" y="1"/>
                    <a:pt x="13874" y="1"/>
                  </a:cubicBezTo>
                  <a:close/>
                </a:path>
              </a:pathLst>
            </a:cu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" name="Google Shape;220;p30">
              <a:extLst>
                <a:ext uri="{FF2B5EF4-FFF2-40B4-BE49-F238E27FC236}">
                  <a16:creationId xmlns:a16="http://schemas.microsoft.com/office/drawing/2014/main" id="{38BD2082-040F-4DED-8E72-43B2A0CE52E4}"/>
                </a:ext>
              </a:extLst>
            </p:cNvPr>
            <p:cNvSpPr/>
            <p:nvPr/>
          </p:nvSpPr>
          <p:spPr>
            <a:xfrm>
              <a:off x="16638294" y="5860333"/>
              <a:ext cx="1624600" cy="171878"/>
            </a:xfrm>
            <a:custGeom>
              <a:avLst/>
              <a:gdLst/>
              <a:ahLst/>
              <a:cxnLst/>
              <a:rect l="l" t="t" r="r" b="b"/>
              <a:pathLst>
                <a:path w="40965" h="4334" extrusionOk="0">
                  <a:moveTo>
                    <a:pt x="2164" y="0"/>
                  </a:moveTo>
                  <a:cubicBezTo>
                    <a:pt x="969" y="0"/>
                    <a:pt x="0" y="970"/>
                    <a:pt x="0" y="2166"/>
                  </a:cubicBezTo>
                  <a:cubicBezTo>
                    <a:pt x="0" y="3363"/>
                    <a:pt x="971" y="4334"/>
                    <a:pt x="2167" y="4334"/>
                  </a:cubicBezTo>
                  <a:lnTo>
                    <a:pt x="38798" y="4334"/>
                  </a:lnTo>
                  <a:cubicBezTo>
                    <a:pt x="39995" y="4334"/>
                    <a:pt x="40965" y="3363"/>
                    <a:pt x="40965" y="2167"/>
                  </a:cubicBezTo>
                  <a:cubicBezTo>
                    <a:pt x="40965" y="969"/>
                    <a:pt x="39995" y="0"/>
                    <a:pt x="38798" y="0"/>
                  </a:cubicBezTo>
                  <a:lnTo>
                    <a:pt x="2167" y="0"/>
                  </a:lnTo>
                  <a:cubicBezTo>
                    <a:pt x="2166" y="0"/>
                    <a:pt x="2165" y="0"/>
                    <a:pt x="2164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" name="Google Shape;221;p30">
              <a:extLst>
                <a:ext uri="{FF2B5EF4-FFF2-40B4-BE49-F238E27FC236}">
                  <a16:creationId xmlns:a16="http://schemas.microsoft.com/office/drawing/2014/main" id="{CB9FFDBC-9966-4E26-B777-57959A660D4B}"/>
                </a:ext>
              </a:extLst>
            </p:cNvPr>
            <p:cNvSpPr/>
            <p:nvPr/>
          </p:nvSpPr>
          <p:spPr>
            <a:xfrm>
              <a:off x="18145702" y="8844460"/>
              <a:ext cx="1225519" cy="1204976"/>
            </a:xfrm>
            <a:custGeom>
              <a:avLst/>
              <a:gdLst/>
              <a:ahLst/>
              <a:cxnLst/>
              <a:rect l="l" t="t" r="r" b="b"/>
              <a:pathLst>
                <a:path w="30902" h="30384" extrusionOk="0">
                  <a:moveTo>
                    <a:pt x="0" y="1"/>
                  </a:moveTo>
                  <a:lnTo>
                    <a:pt x="0" y="1"/>
                  </a:lnTo>
                  <a:cubicBezTo>
                    <a:pt x="1525" y="20159"/>
                    <a:pt x="13358" y="30384"/>
                    <a:pt x="13358" y="30384"/>
                  </a:cubicBezTo>
                  <a:lnTo>
                    <a:pt x="30902" y="30384"/>
                  </a:lnTo>
                  <a:lnTo>
                    <a:pt x="30902" y="122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" name="Google Shape;222;p30">
              <a:extLst>
                <a:ext uri="{FF2B5EF4-FFF2-40B4-BE49-F238E27FC236}">
                  <a16:creationId xmlns:a16="http://schemas.microsoft.com/office/drawing/2014/main" id="{40CD2766-7559-4774-BD43-5FF28C98E89D}"/>
                </a:ext>
              </a:extLst>
            </p:cNvPr>
            <p:cNvSpPr/>
            <p:nvPr/>
          </p:nvSpPr>
          <p:spPr>
            <a:xfrm>
              <a:off x="17960181" y="7584317"/>
              <a:ext cx="1411041" cy="2097487"/>
            </a:xfrm>
            <a:custGeom>
              <a:avLst/>
              <a:gdLst/>
              <a:ahLst/>
              <a:cxnLst/>
              <a:rect l="l" t="t" r="r" b="b"/>
              <a:pathLst>
                <a:path w="35580" h="52889" extrusionOk="0">
                  <a:moveTo>
                    <a:pt x="6949" y="1"/>
                  </a:moveTo>
                  <a:cubicBezTo>
                    <a:pt x="6949" y="2"/>
                    <a:pt x="1" y="39510"/>
                    <a:pt x="35580" y="52888"/>
                  </a:cubicBezTo>
                  <a:lnTo>
                    <a:pt x="35580" y="38216"/>
                  </a:lnTo>
                  <a:lnTo>
                    <a:pt x="6949" y="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" name="Google Shape;223;p30">
              <a:extLst>
                <a:ext uri="{FF2B5EF4-FFF2-40B4-BE49-F238E27FC236}">
                  <a16:creationId xmlns:a16="http://schemas.microsoft.com/office/drawing/2014/main" id="{F557D995-532F-4A3E-BA82-4FD59F828516}"/>
                </a:ext>
              </a:extLst>
            </p:cNvPr>
            <p:cNvSpPr/>
            <p:nvPr/>
          </p:nvSpPr>
          <p:spPr>
            <a:xfrm>
              <a:off x="20160420" y="4878555"/>
              <a:ext cx="1230636" cy="1765387"/>
            </a:xfrm>
            <a:custGeom>
              <a:avLst/>
              <a:gdLst/>
              <a:ahLst/>
              <a:cxnLst/>
              <a:rect l="l" t="t" r="r" b="b"/>
              <a:pathLst>
                <a:path w="31031" h="44515" extrusionOk="0">
                  <a:moveTo>
                    <a:pt x="31031" y="0"/>
                  </a:moveTo>
                  <a:cubicBezTo>
                    <a:pt x="16699" y="7345"/>
                    <a:pt x="8951" y="16363"/>
                    <a:pt x="4784" y="24360"/>
                  </a:cubicBezTo>
                  <a:cubicBezTo>
                    <a:pt x="0" y="33539"/>
                    <a:pt x="6806" y="44515"/>
                    <a:pt x="17157" y="44515"/>
                  </a:cubicBezTo>
                  <a:cubicBezTo>
                    <a:pt x="24820" y="44515"/>
                    <a:pt x="31031" y="38303"/>
                    <a:pt x="31031" y="30641"/>
                  </a:cubicBezTo>
                  <a:lnTo>
                    <a:pt x="31031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" name="Google Shape;224;p30">
              <a:extLst>
                <a:ext uri="{FF2B5EF4-FFF2-40B4-BE49-F238E27FC236}">
                  <a16:creationId xmlns:a16="http://schemas.microsoft.com/office/drawing/2014/main" id="{A8D135E1-FC88-4B93-B7C0-799DD1978515}"/>
                </a:ext>
              </a:extLst>
            </p:cNvPr>
            <p:cNvSpPr/>
            <p:nvPr/>
          </p:nvSpPr>
          <p:spPr>
            <a:xfrm>
              <a:off x="17983143" y="5657044"/>
              <a:ext cx="3854544" cy="3854625"/>
            </a:xfrm>
            <a:custGeom>
              <a:avLst/>
              <a:gdLst/>
              <a:ahLst/>
              <a:cxnLst/>
              <a:rect l="l" t="t" r="r" b="b"/>
              <a:pathLst>
                <a:path w="97194" h="97196" extrusionOk="0">
                  <a:moveTo>
                    <a:pt x="48596" y="1"/>
                  </a:moveTo>
                  <a:cubicBezTo>
                    <a:pt x="35708" y="1"/>
                    <a:pt x="23348" y="5122"/>
                    <a:pt x="14233" y="14235"/>
                  </a:cubicBezTo>
                  <a:cubicBezTo>
                    <a:pt x="5120" y="23349"/>
                    <a:pt x="1" y="35709"/>
                    <a:pt x="1" y="48598"/>
                  </a:cubicBezTo>
                  <a:cubicBezTo>
                    <a:pt x="1" y="61487"/>
                    <a:pt x="5120" y="73848"/>
                    <a:pt x="14233" y="82961"/>
                  </a:cubicBezTo>
                  <a:cubicBezTo>
                    <a:pt x="23348" y="92075"/>
                    <a:pt x="35708" y="97195"/>
                    <a:pt x="48596" y="97195"/>
                  </a:cubicBezTo>
                  <a:cubicBezTo>
                    <a:pt x="61485" y="97195"/>
                    <a:pt x="73847" y="92075"/>
                    <a:pt x="82960" y="82961"/>
                  </a:cubicBezTo>
                  <a:cubicBezTo>
                    <a:pt x="92074" y="73848"/>
                    <a:pt x="97194" y="61487"/>
                    <a:pt x="97194" y="48598"/>
                  </a:cubicBezTo>
                  <a:cubicBezTo>
                    <a:pt x="97194" y="35709"/>
                    <a:pt x="92074" y="23349"/>
                    <a:pt x="82960" y="14235"/>
                  </a:cubicBezTo>
                  <a:cubicBezTo>
                    <a:pt x="73847" y="5122"/>
                    <a:pt x="61485" y="1"/>
                    <a:pt x="48596" y="1"/>
                  </a:cubicBezTo>
                  <a:close/>
                </a:path>
              </a:pathLst>
            </a:cu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" name="Google Shape;225;p30">
              <a:extLst>
                <a:ext uri="{FF2B5EF4-FFF2-40B4-BE49-F238E27FC236}">
                  <a16:creationId xmlns:a16="http://schemas.microsoft.com/office/drawing/2014/main" id="{9131920C-6A6E-4B9A-A4C9-DBC6B86B101A}"/>
                </a:ext>
              </a:extLst>
            </p:cNvPr>
            <p:cNvSpPr/>
            <p:nvPr/>
          </p:nvSpPr>
          <p:spPr>
            <a:xfrm>
              <a:off x="18488391" y="4769852"/>
              <a:ext cx="1318160" cy="1890907"/>
            </a:xfrm>
            <a:custGeom>
              <a:avLst/>
              <a:gdLst/>
              <a:ahLst/>
              <a:cxnLst/>
              <a:rect l="l" t="t" r="r" b="b"/>
              <a:pathLst>
                <a:path w="33238" h="47680" extrusionOk="0">
                  <a:moveTo>
                    <a:pt x="33238" y="1"/>
                  </a:moveTo>
                  <a:cubicBezTo>
                    <a:pt x="17888" y="7867"/>
                    <a:pt x="9588" y="17527"/>
                    <a:pt x="5126" y="26091"/>
                  </a:cubicBezTo>
                  <a:cubicBezTo>
                    <a:pt x="0" y="35924"/>
                    <a:pt x="7290" y="47680"/>
                    <a:pt x="18378" y="47680"/>
                  </a:cubicBezTo>
                  <a:cubicBezTo>
                    <a:pt x="26584" y="47680"/>
                    <a:pt x="33238" y="41026"/>
                    <a:pt x="33238" y="32820"/>
                  </a:cubicBezTo>
                  <a:lnTo>
                    <a:pt x="33238" y="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" name="Google Shape;226;p30">
              <a:extLst>
                <a:ext uri="{FF2B5EF4-FFF2-40B4-BE49-F238E27FC236}">
                  <a16:creationId xmlns:a16="http://schemas.microsoft.com/office/drawing/2014/main" id="{372547CA-4230-4BDB-A174-265336E9067A}"/>
                </a:ext>
              </a:extLst>
            </p:cNvPr>
            <p:cNvSpPr/>
            <p:nvPr/>
          </p:nvSpPr>
          <p:spPr>
            <a:xfrm>
              <a:off x="19707089" y="6977943"/>
              <a:ext cx="305925" cy="305925"/>
            </a:xfrm>
            <a:custGeom>
              <a:avLst/>
              <a:gdLst/>
              <a:ahLst/>
              <a:cxnLst/>
              <a:rect l="l" t="t" r="r" b="b"/>
              <a:pathLst>
                <a:path w="7714" h="7714" extrusionOk="0">
                  <a:moveTo>
                    <a:pt x="3858" y="1"/>
                  </a:moveTo>
                  <a:cubicBezTo>
                    <a:pt x="1727" y="1"/>
                    <a:pt x="1" y="1727"/>
                    <a:pt x="1" y="3858"/>
                  </a:cubicBezTo>
                  <a:cubicBezTo>
                    <a:pt x="1" y="5987"/>
                    <a:pt x="1727" y="7713"/>
                    <a:pt x="3858" y="7713"/>
                  </a:cubicBezTo>
                  <a:cubicBezTo>
                    <a:pt x="5987" y="7713"/>
                    <a:pt x="7713" y="5987"/>
                    <a:pt x="7713" y="3858"/>
                  </a:cubicBezTo>
                  <a:cubicBezTo>
                    <a:pt x="7713" y="1727"/>
                    <a:pt x="5987" y="1"/>
                    <a:pt x="3858" y="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" name="Google Shape;227;p30">
              <a:extLst>
                <a:ext uri="{FF2B5EF4-FFF2-40B4-BE49-F238E27FC236}">
                  <a16:creationId xmlns:a16="http://schemas.microsoft.com/office/drawing/2014/main" id="{30A2CF22-6FD7-4F2B-9B06-586EC7A4F9E4}"/>
                </a:ext>
              </a:extLst>
            </p:cNvPr>
            <p:cNvSpPr/>
            <p:nvPr/>
          </p:nvSpPr>
          <p:spPr>
            <a:xfrm>
              <a:off x="21324747" y="6977943"/>
              <a:ext cx="305963" cy="305925"/>
            </a:xfrm>
            <a:custGeom>
              <a:avLst/>
              <a:gdLst/>
              <a:ahLst/>
              <a:cxnLst/>
              <a:rect l="l" t="t" r="r" b="b"/>
              <a:pathLst>
                <a:path w="7715" h="7714" extrusionOk="0">
                  <a:moveTo>
                    <a:pt x="3857" y="1"/>
                  </a:moveTo>
                  <a:cubicBezTo>
                    <a:pt x="1727" y="1"/>
                    <a:pt x="0" y="1727"/>
                    <a:pt x="0" y="3858"/>
                  </a:cubicBezTo>
                  <a:cubicBezTo>
                    <a:pt x="0" y="5987"/>
                    <a:pt x="1727" y="7713"/>
                    <a:pt x="3857" y="7713"/>
                  </a:cubicBezTo>
                  <a:cubicBezTo>
                    <a:pt x="5986" y="7713"/>
                    <a:pt x="7714" y="5987"/>
                    <a:pt x="7714" y="3858"/>
                  </a:cubicBezTo>
                  <a:cubicBezTo>
                    <a:pt x="7714" y="1727"/>
                    <a:pt x="5986" y="1"/>
                    <a:pt x="3857" y="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" name="Google Shape;228;p30">
              <a:extLst>
                <a:ext uri="{FF2B5EF4-FFF2-40B4-BE49-F238E27FC236}">
                  <a16:creationId xmlns:a16="http://schemas.microsoft.com/office/drawing/2014/main" id="{89E4D880-78CE-4661-991B-A6C75B45FDEC}"/>
                </a:ext>
              </a:extLst>
            </p:cNvPr>
            <p:cNvSpPr/>
            <p:nvPr/>
          </p:nvSpPr>
          <p:spPr>
            <a:xfrm>
              <a:off x="20099863" y="7483665"/>
              <a:ext cx="1522956" cy="1083941"/>
            </a:xfrm>
            <a:custGeom>
              <a:avLst/>
              <a:gdLst/>
              <a:ahLst/>
              <a:cxnLst/>
              <a:rect l="l" t="t" r="r" b="b"/>
              <a:pathLst>
                <a:path w="38402" h="27332" extrusionOk="0">
                  <a:moveTo>
                    <a:pt x="19201" y="0"/>
                  </a:moveTo>
                  <a:cubicBezTo>
                    <a:pt x="14109" y="0"/>
                    <a:pt x="9225" y="1440"/>
                    <a:pt x="5624" y="4003"/>
                  </a:cubicBezTo>
                  <a:cubicBezTo>
                    <a:pt x="2024" y="6565"/>
                    <a:pt x="1" y="10041"/>
                    <a:pt x="1" y="13666"/>
                  </a:cubicBezTo>
                  <a:cubicBezTo>
                    <a:pt x="1" y="17290"/>
                    <a:pt x="2024" y="20766"/>
                    <a:pt x="5624" y="23330"/>
                  </a:cubicBezTo>
                  <a:cubicBezTo>
                    <a:pt x="9225" y="25892"/>
                    <a:pt x="14109" y="27331"/>
                    <a:pt x="19201" y="27331"/>
                  </a:cubicBezTo>
                  <a:cubicBezTo>
                    <a:pt x="24293" y="27331"/>
                    <a:pt x="29177" y="25892"/>
                    <a:pt x="32778" y="23330"/>
                  </a:cubicBezTo>
                  <a:cubicBezTo>
                    <a:pt x="36380" y="20766"/>
                    <a:pt x="38402" y="17290"/>
                    <a:pt x="38402" y="13666"/>
                  </a:cubicBezTo>
                  <a:cubicBezTo>
                    <a:pt x="38402" y="10041"/>
                    <a:pt x="36380" y="6565"/>
                    <a:pt x="32778" y="4003"/>
                  </a:cubicBezTo>
                  <a:cubicBezTo>
                    <a:pt x="29177" y="1440"/>
                    <a:pt x="24293" y="0"/>
                    <a:pt x="19201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" name="Google Shape;229;p30">
              <a:extLst>
                <a:ext uri="{FF2B5EF4-FFF2-40B4-BE49-F238E27FC236}">
                  <a16:creationId xmlns:a16="http://schemas.microsoft.com/office/drawing/2014/main" id="{6A1F7B44-8CE3-49C3-85EC-D76A3660D4E4}"/>
                </a:ext>
              </a:extLst>
            </p:cNvPr>
            <p:cNvSpPr/>
            <p:nvPr/>
          </p:nvSpPr>
          <p:spPr>
            <a:xfrm>
              <a:off x="20606853" y="7760797"/>
              <a:ext cx="203804" cy="452024"/>
            </a:xfrm>
            <a:custGeom>
              <a:avLst/>
              <a:gdLst/>
              <a:ahLst/>
              <a:cxnLst/>
              <a:rect l="l" t="t" r="r" b="b"/>
              <a:pathLst>
                <a:path w="5139" h="11398" extrusionOk="0">
                  <a:moveTo>
                    <a:pt x="2569" y="0"/>
                  </a:moveTo>
                  <a:cubicBezTo>
                    <a:pt x="1151" y="0"/>
                    <a:pt x="1" y="2551"/>
                    <a:pt x="1" y="5698"/>
                  </a:cubicBezTo>
                  <a:cubicBezTo>
                    <a:pt x="1" y="8845"/>
                    <a:pt x="1151" y="11397"/>
                    <a:pt x="2569" y="11397"/>
                  </a:cubicBezTo>
                  <a:cubicBezTo>
                    <a:pt x="3988" y="11397"/>
                    <a:pt x="5138" y="8845"/>
                    <a:pt x="5138" y="5698"/>
                  </a:cubicBezTo>
                  <a:cubicBezTo>
                    <a:pt x="5138" y="2551"/>
                    <a:pt x="3988" y="0"/>
                    <a:pt x="2569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" name="Google Shape;230;p30">
              <a:extLst>
                <a:ext uri="{FF2B5EF4-FFF2-40B4-BE49-F238E27FC236}">
                  <a16:creationId xmlns:a16="http://schemas.microsoft.com/office/drawing/2014/main" id="{7D1F3164-0B86-4D05-BAF7-5FF103F92806}"/>
                </a:ext>
              </a:extLst>
            </p:cNvPr>
            <p:cNvSpPr/>
            <p:nvPr/>
          </p:nvSpPr>
          <p:spPr>
            <a:xfrm>
              <a:off x="21136608" y="7760797"/>
              <a:ext cx="203804" cy="452024"/>
            </a:xfrm>
            <a:custGeom>
              <a:avLst/>
              <a:gdLst/>
              <a:ahLst/>
              <a:cxnLst/>
              <a:rect l="l" t="t" r="r" b="b"/>
              <a:pathLst>
                <a:path w="5139" h="11398" extrusionOk="0">
                  <a:moveTo>
                    <a:pt x="2570" y="0"/>
                  </a:moveTo>
                  <a:cubicBezTo>
                    <a:pt x="1151" y="0"/>
                    <a:pt x="1" y="2551"/>
                    <a:pt x="1" y="5698"/>
                  </a:cubicBezTo>
                  <a:cubicBezTo>
                    <a:pt x="1" y="8845"/>
                    <a:pt x="1151" y="11397"/>
                    <a:pt x="2570" y="11397"/>
                  </a:cubicBezTo>
                  <a:cubicBezTo>
                    <a:pt x="3988" y="11397"/>
                    <a:pt x="5138" y="8845"/>
                    <a:pt x="5138" y="5698"/>
                  </a:cubicBezTo>
                  <a:cubicBezTo>
                    <a:pt x="5138" y="2551"/>
                    <a:pt x="3988" y="0"/>
                    <a:pt x="2570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" name="Google Shape;231;p30">
              <a:extLst>
                <a:ext uri="{FF2B5EF4-FFF2-40B4-BE49-F238E27FC236}">
                  <a16:creationId xmlns:a16="http://schemas.microsoft.com/office/drawing/2014/main" id="{B8ED709A-83D8-416C-8791-5C6F74F9BE38}"/>
                </a:ext>
              </a:extLst>
            </p:cNvPr>
            <p:cNvSpPr/>
            <p:nvPr/>
          </p:nvSpPr>
          <p:spPr>
            <a:xfrm>
              <a:off x="13273727" y="9834289"/>
              <a:ext cx="1441814" cy="270311"/>
            </a:xfrm>
            <a:custGeom>
              <a:avLst/>
              <a:gdLst/>
              <a:ahLst/>
              <a:cxnLst/>
              <a:rect l="l" t="t" r="r" b="b"/>
              <a:pathLst>
                <a:path w="36356" h="6816" extrusionOk="0">
                  <a:moveTo>
                    <a:pt x="35447" y="1"/>
                  </a:moveTo>
                  <a:cubicBezTo>
                    <a:pt x="35445" y="1"/>
                    <a:pt x="35443" y="1"/>
                    <a:pt x="35441" y="1"/>
                  </a:cubicBezTo>
                  <a:lnTo>
                    <a:pt x="911" y="1"/>
                  </a:lnTo>
                  <a:cubicBezTo>
                    <a:pt x="910" y="1"/>
                    <a:pt x="909" y="1"/>
                    <a:pt x="908" y="1"/>
                  </a:cubicBezTo>
                  <a:cubicBezTo>
                    <a:pt x="468" y="1"/>
                    <a:pt x="92" y="319"/>
                    <a:pt x="18" y="754"/>
                  </a:cubicBezTo>
                  <a:cubicBezTo>
                    <a:pt x="6" y="805"/>
                    <a:pt x="0" y="857"/>
                    <a:pt x="2" y="910"/>
                  </a:cubicBezTo>
                  <a:lnTo>
                    <a:pt x="2" y="5906"/>
                  </a:lnTo>
                  <a:cubicBezTo>
                    <a:pt x="0" y="5956"/>
                    <a:pt x="6" y="6007"/>
                    <a:pt x="18" y="6058"/>
                  </a:cubicBezTo>
                  <a:cubicBezTo>
                    <a:pt x="27" y="6111"/>
                    <a:pt x="40" y="6163"/>
                    <a:pt x="57" y="6214"/>
                  </a:cubicBezTo>
                  <a:cubicBezTo>
                    <a:pt x="74" y="6263"/>
                    <a:pt x="98" y="6311"/>
                    <a:pt x="124" y="6356"/>
                  </a:cubicBezTo>
                  <a:cubicBezTo>
                    <a:pt x="197" y="6488"/>
                    <a:pt x="305" y="6598"/>
                    <a:pt x="434" y="6678"/>
                  </a:cubicBezTo>
                  <a:cubicBezTo>
                    <a:pt x="445" y="6685"/>
                    <a:pt x="461" y="6693"/>
                    <a:pt x="476" y="6705"/>
                  </a:cubicBezTo>
                  <a:cubicBezTo>
                    <a:pt x="513" y="6724"/>
                    <a:pt x="551" y="6741"/>
                    <a:pt x="590" y="6756"/>
                  </a:cubicBezTo>
                  <a:cubicBezTo>
                    <a:pt x="635" y="6773"/>
                    <a:pt x="680" y="6786"/>
                    <a:pt x="728" y="6795"/>
                  </a:cubicBezTo>
                  <a:cubicBezTo>
                    <a:pt x="736" y="6798"/>
                    <a:pt x="745" y="6799"/>
                    <a:pt x="755" y="6799"/>
                  </a:cubicBezTo>
                  <a:cubicBezTo>
                    <a:pt x="806" y="6811"/>
                    <a:pt x="859" y="6815"/>
                    <a:pt x="911" y="6815"/>
                  </a:cubicBezTo>
                  <a:lnTo>
                    <a:pt x="35441" y="6815"/>
                  </a:lnTo>
                  <a:cubicBezTo>
                    <a:pt x="35493" y="6815"/>
                    <a:pt x="35547" y="6811"/>
                    <a:pt x="35598" y="6799"/>
                  </a:cubicBezTo>
                  <a:cubicBezTo>
                    <a:pt x="35600" y="6800"/>
                    <a:pt x="35603" y="6800"/>
                    <a:pt x="35605" y="6800"/>
                  </a:cubicBezTo>
                  <a:cubicBezTo>
                    <a:pt x="35612" y="6800"/>
                    <a:pt x="35619" y="6798"/>
                    <a:pt x="35625" y="6795"/>
                  </a:cubicBezTo>
                  <a:cubicBezTo>
                    <a:pt x="35671" y="6786"/>
                    <a:pt x="35718" y="6773"/>
                    <a:pt x="35763" y="6756"/>
                  </a:cubicBezTo>
                  <a:cubicBezTo>
                    <a:pt x="35802" y="6741"/>
                    <a:pt x="35839" y="6724"/>
                    <a:pt x="35876" y="6705"/>
                  </a:cubicBezTo>
                  <a:cubicBezTo>
                    <a:pt x="35880" y="6705"/>
                    <a:pt x="35880" y="6701"/>
                    <a:pt x="35884" y="6701"/>
                  </a:cubicBezTo>
                  <a:cubicBezTo>
                    <a:pt x="35905" y="6689"/>
                    <a:pt x="35925" y="6676"/>
                    <a:pt x="35942" y="6662"/>
                  </a:cubicBezTo>
                  <a:cubicBezTo>
                    <a:pt x="35971" y="6646"/>
                    <a:pt x="35997" y="6628"/>
                    <a:pt x="36022" y="6608"/>
                  </a:cubicBezTo>
                  <a:cubicBezTo>
                    <a:pt x="36023" y="6608"/>
                    <a:pt x="36025" y="6605"/>
                    <a:pt x="36025" y="6604"/>
                  </a:cubicBezTo>
                  <a:cubicBezTo>
                    <a:pt x="36029" y="6599"/>
                    <a:pt x="36034" y="6599"/>
                    <a:pt x="36034" y="6595"/>
                  </a:cubicBezTo>
                  <a:cubicBezTo>
                    <a:pt x="36113" y="6528"/>
                    <a:pt x="36181" y="6447"/>
                    <a:pt x="36232" y="6356"/>
                  </a:cubicBezTo>
                  <a:cubicBezTo>
                    <a:pt x="36258" y="6311"/>
                    <a:pt x="36281" y="6265"/>
                    <a:pt x="36299" y="6216"/>
                  </a:cubicBezTo>
                  <a:cubicBezTo>
                    <a:pt x="36316" y="6165"/>
                    <a:pt x="36329" y="6111"/>
                    <a:pt x="36338" y="6059"/>
                  </a:cubicBezTo>
                  <a:cubicBezTo>
                    <a:pt x="36349" y="6008"/>
                    <a:pt x="36354" y="5956"/>
                    <a:pt x="36354" y="5906"/>
                  </a:cubicBezTo>
                  <a:lnTo>
                    <a:pt x="36354" y="910"/>
                  </a:lnTo>
                  <a:cubicBezTo>
                    <a:pt x="36355" y="857"/>
                    <a:pt x="36349" y="805"/>
                    <a:pt x="36339" y="754"/>
                  </a:cubicBezTo>
                  <a:cubicBezTo>
                    <a:pt x="36264" y="318"/>
                    <a:pt x="35888" y="1"/>
                    <a:pt x="35447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" name="Google Shape;232;p30">
              <a:extLst>
                <a:ext uri="{FF2B5EF4-FFF2-40B4-BE49-F238E27FC236}">
                  <a16:creationId xmlns:a16="http://schemas.microsoft.com/office/drawing/2014/main" id="{0803E005-B137-45DC-9D54-55D023AAB50D}"/>
                </a:ext>
              </a:extLst>
            </p:cNvPr>
            <p:cNvSpPr/>
            <p:nvPr/>
          </p:nvSpPr>
          <p:spPr>
            <a:xfrm>
              <a:off x="14285489" y="9834289"/>
              <a:ext cx="304021" cy="270311"/>
            </a:xfrm>
            <a:custGeom>
              <a:avLst/>
              <a:gdLst/>
              <a:ahLst/>
              <a:cxnLst/>
              <a:rect l="l" t="t" r="r" b="b"/>
              <a:pathLst>
                <a:path w="7666" h="6816" extrusionOk="0">
                  <a:moveTo>
                    <a:pt x="1" y="1"/>
                  </a:moveTo>
                  <a:lnTo>
                    <a:pt x="1" y="6815"/>
                  </a:lnTo>
                  <a:lnTo>
                    <a:pt x="7665" y="6815"/>
                  </a:lnTo>
                  <a:lnTo>
                    <a:pt x="7665" y="1"/>
                  </a:lnTo>
                  <a:close/>
                </a:path>
              </a:pathLst>
            </a:custGeom>
            <a:solidFill>
              <a:srgbClr val="EE7311"/>
            </a:solidFill>
            <a:ln>
              <a:noFill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" name="Google Shape;233;p30">
              <a:extLst>
                <a:ext uri="{FF2B5EF4-FFF2-40B4-BE49-F238E27FC236}">
                  <a16:creationId xmlns:a16="http://schemas.microsoft.com/office/drawing/2014/main" id="{F08D5887-A18C-42F0-806E-F18DE428F055}"/>
                </a:ext>
              </a:extLst>
            </p:cNvPr>
            <p:cNvSpPr/>
            <p:nvPr/>
          </p:nvSpPr>
          <p:spPr>
            <a:xfrm>
              <a:off x="13274400" y="9834289"/>
              <a:ext cx="1440506" cy="29901"/>
            </a:xfrm>
            <a:custGeom>
              <a:avLst/>
              <a:gdLst/>
              <a:ahLst/>
              <a:cxnLst/>
              <a:rect l="l" t="t" r="r" b="b"/>
              <a:pathLst>
                <a:path w="36323" h="754" extrusionOk="0">
                  <a:moveTo>
                    <a:pt x="35430" y="1"/>
                  </a:moveTo>
                  <a:cubicBezTo>
                    <a:pt x="35428" y="1"/>
                    <a:pt x="35426" y="1"/>
                    <a:pt x="35424" y="1"/>
                  </a:cubicBezTo>
                  <a:lnTo>
                    <a:pt x="894" y="1"/>
                  </a:lnTo>
                  <a:cubicBezTo>
                    <a:pt x="893" y="1"/>
                    <a:pt x="892" y="1"/>
                    <a:pt x="891" y="1"/>
                  </a:cubicBezTo>
                  <a:cubicBezTo>
                    <a:pt x="451" y="1"/>
                    <a:pt x="75" y="319"/>
                    <a:pt x="1" y="754"/>
                  </a:cubicBezTo>
                  <a:lnTo>
                    <a:pt x="36322" y="754"/>
                  </a:lnTo>
                  <a:cubicBezTo>
                    <a:pt x="36247" y="318"/>
                    <a:pt x="35871" y="1"/>
                    <a:pt x="3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" name="Google Shape;234;p30">
              <a:extLst>
                <a:ext uri="{FF2B5EF4-FFF2-40B4-BE49-F238E27FC236}">
                  <a16:creationId xmlns:a16="http://schemas.microsoft.com/office/drawing/2014/main" id="{0342AF6C-496E-4E02-A634-C4FFC2523B0E}"/>
                </a:ext>
              </a:extLst>
            </p:cNvPr>
            <p:cNvSpPr/>
            <p:nvPr/>
          </p:nvSpPr>
          <p:spPr>
            <a:xfrm>
              <a:off x="13274400" y="10074499"/>
              <a:ext cx="1440506" cy="30100"/>
            </a:xfrm>
            <a:custGeom>
              <a:avLst/>
              <a:gdLst/>
              <a:ahLst/>
              <a:cxnLst/>
              <a:rect l="l" t="t" r="r" b="b"/>
              <a:pathLst>
                <a:path w="36323" h="759" extrusionOk="0">
                  <a:moveTo>
                    <a:pt x="1" y="1"/>
                  </a:moveTo>
                  <a:lnTo>
                    <a:pt x="1" y="1"/>
                  </a:lnTo>
                  <a:cubicBezTo>
                    <a:pt x="10" y="54"/>
                    <a:pt x="23" y="106"/>
                    <a:pt x="40" y="157"/>
                  </a:cubicBezTo>
                  <a:cubicBezTo>
                    <a:pt x="57" y="206"/>
                    <a:pt x="81" y="254"/>
                    <a:pt x="107" y="299"/>
                  </a:cubicBezTo>
                  <a:cubicBezTo>
                    <a:pt x="180" y="431"/>
                    <a:pt x="288" y="541"/>
                    <a:pt x="417" y="621"/>
                  </a:cubicBezTo>
                  <a:cubicBezTo>
                    <a:pt x="428" y="628"/>
                    <a:pt x="444" y="636"/>
                    <a:pt x="459" y="648"/>
                  </a:cubicBezTo>
                  <a:cubicBezTo>
                    <a:pt x="496" y="667"/>
                    <a:pt x="534" y="684"/>
                    <a:pt x="573" y="699"/>
                  </a:cubicBezTo>
                  <a:cubicBezTo>
                    <a:pt x="618" y="716"/>
                    <a:pt x="663" y="729"/>
                    <a:pt x="711" y="738"/>
                  </a:cubicBezTo>
                  <a:cubicBezTo>
                    <a:pt x="719" y="741"/>
                    <a:pt x="728" y="742"/>
                    <a:pt x="738" y="742"/>
                  </a:cubicBezTo>
                  <a:cubicBezTo>
                    <a:pt x="789" y="754"/>
                    <a:pt x="842" y="758"/>
                    <a:pt x="894" y="758"/>
                  </a:cubicBezTo>
                  <a:lnTo>
                    <a:pt x="35424" y="758"/>
                  </a:lnTo>
                  <a:cubicBezTo>
                    <a:pt x="35478" y="758"/>
                    <a:pt x="35530" y="754"/>
                    <a:pt x="35581" y="742"/>
                  </a:cubicBezTo>
                  <a:cubicBezTo>
                    <a:pt x="35583" y="743"/>
                    <a:pt x="35586" y="743"/>
                    <a:pt x="35588" y="743"/>
                  </a:cubicBezTo>
                  <a:cubicBezTo>
                    <a:pt x="35595" y="743"/>
                    <a:pt x="35602" y="741"/>
                    <a:pt x="35608" y="738"/>
                  </a:cubicBezTo>
                  <a:cubicBezTo>
                    <a:pt x="35656" y="729"/>
                    <a:pt x="35701" y="716"/>
                    <a:pt x="35746" y="699"/>
                  </a:cubicBezTo>
                  <a:cubicBezTo>
                    <a:pt x="35785" y="684"/>
                    <a:pt x="35822" y="667"/>
                    <a:pt x="35860" y="648"/>
                  </a:cubicBezTo>
                  <a:cubicBezTo>
                    <a:pt x="35863" y="648"/>
                    <a:pt x="35863" y="644"/>
                    <a:pt x="35867" y="644"/>
                  </a:cubicBezTo>
                  <a:cubicBezTo>
                    <a:pt x="35888" y="632"/>
                    <a:pt x="35908" y="619"/>
                    <a:pt x="35927" y="605"/>
                  </a:cubicBezTo>
                  <a:cubicBezTo>
                    <a:pt x="35954" y="589"/>
                    <a:pt x="35980" y="571"/>
                    <a:pt x="36005" y="551"/>
                  </a:cubicBezTo>
                  <a:lnTo>
                    <a:pt x="36005" y="547"/>
                  </a:lnTo>
                  <a:cubicBezTo>
                    <a:pt x="36006" y="548"/>
                    <a:pt x="36007" y="549"/>
                    <a:pt x="36008" y="549"/>
                  </a:cubicBezTo>
                  <a:cubicBezTo>
                    <a:pt x="36009" y="549"/>
                    <a:pt x="36009" y="547"/>
                    <a:pt x="36009" y="547"/>
                  </a:cubicBezTo>
                  <a:cubicBezTo>
                    <a:pt x="36012" y="542"/>
                    <a:pt x="36017" y="542"/>
                    <a:pt x="36017" y="538"/>
                  </a:cubicBezTo>
                  <a:cubicBezTo>
                    <a:pt x="36098" y="471"/>
                    <a:pt x="36164" y="390"/>
                    <a:pt x="36215" y="299"/>
                  </a:cubicBezTo>
                  <a:cubicBezTo>
                    <a:pt x="36241" y="254"/>
                    <a:pt x="36264" y="208"/>
                    <a:pt x="36282" y="159"/>
                  </a:cubicBezTo>
                  <a:cubicBezTo>
                    <a:pt x="36299" y="108"/>
                    <a:pt x="36312" y="54"/>
                    <a:pt x="36322" y="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" name="Google Shape;235;p30">
              <a:extLst>
                <a:ext uri="{FF2B5EF4-FFF2-40B4-BE49-F238E27FC236}">
                  <a16:creationId xmlns:a16="http://schemas.microsoft.com/office/drawing/2014/main" id="{E5FD2A6C-DD52-4CBA-85A6-47D9D923EB27}"/>
                </a:ext>
              </a:extLst>
            </p:cNvPr>
            <p:cNvSpPr/>
            <p:nvPr/>
          </p:nvSpPr>
          <p:spPr>
            <a:xfrm>
              <a:off x="13273727" y="9349824"/>
              <a:ext cx="1441814" cy="270232"/>
            </a:xfrm>
            <a:custGeom>
              <a:avLst/>
              <a:gdLst/>
              <a:ahLst/>
              <a:cxnLst/>
              <a:rect l="l" t="t" r="r" b="b"/>
              <a:pathLst>
                <a:path w="36356" h="6814" extrusionOk="0">
                  <a:moveTo>
                    <a:pt x="35447" y="0"/>
                  </a:moveTo>
                  <a:cubicBezTo>
                    <a:pt x="35445" y="0"/>
                    <a:pt x="35443" y="0"/>
                    <a:pt x="35441" y="0"/>
                  </a:cubicBezTo>
                  <a:lnTo>
                    <a:pt x="911" y="0"/>
                  </a:lnTo>
                  <a:cubicBezTo>
                    <a:pt x="910" y="0"/>
                    <a:pt x="909" y="0"/>
                    <a:pt x="908" y="0"/>
                  </a:cubicBezTo>
                  <a:cubicBezTo>
                    <a:pt x="468" y="0"/>
                    <a:pt x="92" y="318"/>
                    <a:pt x="18" y="753"/>
                  </a:cubicBezTo>
                  <a:cubicBezTo>
                    <a:pt x="6" y="804"/>
                    <a:pt x="0" y="856"/>
                    <a:pt x="2" y="910"/>
                  </a:cubicBezTo>
                  <a:lnTo>
                    <a:pt x="2" y="5904"/>
                  </a:lnTo>
                  <a:cubicBezTo>
                    <a:pt x="0" y="5956"/>
                    <a:pt x="6" y="6006"/>
                    <a:pt x="18" y="6057"/>
                  </a:cubicBezTo>
                  <a:cubicBezTo>
                    <a:pt x="27" y="6111"/>
                    <a:pt x="40" y="6163"/>
                    <a:pt x="57" y="6213"/>
                  </a:cubicBezTo>
                  <a:cubicBezTo>
                    <a:pt x="74" y="6263"/>
                    <a:pt x="98" y="6310"/>
                    <a:pt x="124" y="6355"/>
                  </a:cubicBezTo>
                  <a:cubicBezTo>
                    <a:pt x="197" y="6487"/>
                    <a:pt x="305" y="6597"/>
                    <a:pt x="434" y="6677"/>
                  </a:cubicBezTo>
                  <a:cubicBezTo>
                    <a:pt x="445" y="6684"/>
                    <a:pt x="461" y="6693"/>
                    <a:pt x="476" y="6704"/>
                  </a:cubicBezTo>
                  <a:cubicBezTo>
                    <a:pt x="513" y="6723"/>
                    <a:pt x="551" y="6741"/>
                    <a:pt x="590" y="6755"/>
                  </a:cubicBezTo>
                  <a:cubicBezTo>
                    <a:pt x="635" y="6773"/>
                    <a:pt x="680" y="6786"/>
                    <a:pt x="728" y="6794"/>
                  </a:cubicBezTo>
                  <a:cubicBezTo>
                    <a:pt x="736" y="6797"/>
                    <a:pt x="745" y="6799"/>
                    <a:pt x="755" y="6799"/>
                  </a:cubicBezTo>
                  <a:cubicBezTo>
                    <a:pt x="801" y="6808"/>
                    <a:pt x="848" y="6813"/>
                    <a:pt x="895" y="6813"/>
                  </a:cubicBezTo>
                  <a:cubicBezTo>
                    <a:pt x="901" y="6813"/>
                    <a:pt x="906" y="6813"/>
                    <a:pt x="911" y="6813"/>
                  </a:cubicBezTo>
                  <a:lnTo>
                    <a:pt x="35441" y="6813"/>
                  </a:lnTo>
                  <a:cubicBezTo>
                    <a:pt x="35446" y="6813"/>
                    <a:pt x="35452" y="6813"/>
                    <a:pt x="35457" y="6813"/>
                  </a:cubicBezTo>
                  <a:cubicBezTo>
                    <a:pt x="35504" y="6813"/>
                    <a:pt x="35552" y="6808"/>
                    <a:pt x="35598" y="6799"/>
                  </a:cubicBezTo>
                  <a:cubicBezTo>
                    <a:pt x="35608" y="6799"/>
                    <a:pt x="35616" y="6797"/>
                    <a:pt x="35625" y="6794"/>
                  </a:cubicBezTo>
                  <a:cubicBezTo>
                    <a:pt x="35671" y="6786"/>
                    <a:pt x="35718" y="6773"/>
                    <a:pt x="35763" y="6755"/>
                  </a:cubicBezTo>
                  <a:cubicBezTo>
                    <a:pt x="35802" y="6741"/>
                    <a:pt x="35839" y="6723"/>
                    <a:pt x="35876" y="6704"/>
                  </a:cubicBezTo>
                  <a:cubicBezTo>
                    <a:pt x="35880" y="6704"/>
                    <a:pt x="35880" y="6700"/>
                    <a:pt x="35884" y="6700"/>
                  </a:cubicBezTo>
                  <a:cubicBezTo>
                    <a:pt x="35905" y="6689"/>
                    <a:pt x="35925" y="6675"/>
                    <a:pt x="35942" y="6661"/>
                  </a:cubicBezTo>
                  <a:cubicBezTo>
                    <a:pt x="35970" y="6645"/>
                    <a:pt x="35997" y="6628"/>
                    <a:pt x="36022" y="6606"/>
                  </a:cubicBezTo>
                  <a:cubicBezTo>
                    <a:pt x="36022" y="6606"/>
                    <a:pt x="36022" y="6606"/>
                    <a:pt x="36023" y="6606"/>
                  </a:cubicBezTo>
                  <a:cubicBezTo>
                    <a:pt x="36024" y="6606"/>
                    <a:pt x="36025" y="6604"/>
                    <a:pt x="36025" y="6603"/>
                  </a:cubicBezTo>
                  <a:cubicBezTo>
                    <a:pt x="36029" y="6599"/>
                    <a:pt x="36034" y="6599"/>
                    <a:pt x="36034" y="6594"/>
                  </a:cubicBezTo>
                  <a:cubicBezTo>
                    <a:pt x="36113" y="6528"/>
                    <a:pt x="36181" y="6447"/>
                    <a:pt x="36232" y="6355"/>
                  </a:cubicBezTo>
                  <a:cubicBezTo>
                    <a:pt x="36258" y="6310"/>
                    <a:pt x="36281" y="6263"/>
                    <a:pt x="36299" y="6215"/>
                  </a:cubicBezTo>
                  <a:cubicBezTo>
                    <a:pt x="36316" y="6163"/>
                    <a:pt x="36329" y="6111"/>
                    <a:pt x="36338" y="6057"/>
                  </a:cubicBezTo>
                  <a:cubicBezTo>
                    <a:pt x="36349" y="6008"/>
                    <a:pt x="36354" y="5956"/>
                    <a:pt x="36354" y="5905"/>
                  </a:cubicBezTo>
                  <a:lnTo>
                    <a:pt x="36354" y="910"/>
                  </a:lnTo>
                  <a:cubicBezTo>
                    <a:pt x="36355" y="856"/>
                    <a:pt x="36349" y="804"/>
                    <a:pt x="36339" y="753"/>
                  </a:cubicBezTo>
                  <a:cubicBezTo>
                    <a:pt x="36264" y="318"/>
                    <a:pt x="35888" y="0"/>
                    <a:pt x="35447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" name="Google Shape;236;p30">
              <a:extLst>
                <a:ext uri="{FF2B5EF4-FFF2-40B4-BE49-F238E27FC236}">
                  <a16:creationId xmlns:a16="http://schemas.microsoft.com/office/drawing/2014/main" id="{16B8D28C-03AD-4ECA-86FE-991ED2E00B15}"/>
                </a:ext>
              </a:extLst>
            </p:cNvPr>
            <p:cNvSpPr/>
            <p:nvPr/>
          </p:nvSpPr>
          <p:spPr>
            <a:xfrm>
              <a:off x="14285489" y="9349824"/>
              <a:ext cx="304021" cy="270270"/>
            </a:xfrm>
            <a:custGeom>
              <a:avLst/>
              <a:gdLst/>
              <a:ahLst/>
              <a:cxnLst/>
              <a:rect l="l" t="t" r="r" b="b"/>
              <a:pathLst>
                <a:path w="7666" h="6815" extrusionOk="0">
                  <a:moveTo>
                    <a:pt x="1" y="0"/>
                  </a:moveTo>
                  <a:lnTo>
                    <a:pt x="1" y="6815"/>
                  </a:lnTo>
                  <a:lnTo>
                    <a:pt x="7665" y="6815"/>
                  </a:lnTo>
                  <a:lnTo>
                    <a:pt x="7665" y="0"/>
                  </a:lnTo>
                  <a:close/>
                </a:path>
              </a:pathLst>
            </a:custGeom>
            <a:solidFill>
              <a:srgbClr val="EE7311"/>
            </a:solidFill>
            <a:ln>
              <a:noFill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" name="Google Shape;237;p30">
              <a:extLst>
                <a:ext uri="{FF2B5EF4-FFF2-40B4-BE49-F238E27FC236}">
                  <a16:creationId xmlns:a16="http://schemas.microsoft.com/office/drawing/2014/main" id="{6E7F1C4D-4EA9-4E5C-BD19-9F71ABA45B42}"/>
                </a:ext>
              </a:extLst>
            </p:cNvPr>
            <p:cNvSpPr/>
            <p:nvPr/>
          </p:nvSpPr>
          <p:spPr>
            <a:xfrm>
              <a:off x="13274400" y="9349824"/>
              <a:ext cx="1440506" cy="29901"/>
            </a:xfrm>
            <a:custGeom>
              <a:avLst/>
              <a:gdLst/>
              <a:ahLst/>
              <a:cxnLst/>
              <a:rect l="l" t="t" r="r" b="b"/>
              <a:pathLst>
                <a:path w="36323" h="754" extrusionOk="0">
                  <a:moveTo>
                    <a:pt x="35430" y="0"/>
                  </a:moveTo>
                  <a:cubicBezTo>
                    <a:pt x="35428" y="0"/>
                    <a:pt x="35426" y="0"/>
                    <a:pt x="35424" y="0"/>
                  </a:cubicBezTo>
                  <a:lnTo>
                    <a:pt x="894" y="0"/>
                  </a:lnTo>
                  <a:cubicBezTo>
                    <a:pt x="893" y="0"/>
                    <a:pt x="892" y="0"/>
                    <a:pt x="891" y="0"/>
                  </a:cubicBezTo>
                  <a:cubicBezTo>
                    <a:pt x="451" y="0"/>
                    <a:pt x="75" y="318"/>
                    <a:pt x="1" y="753"/>
                  </a:cubicBezTo>
                  <a:lnTo>
                    <a:pt x="36322" y="753"/>
                  </a:lnTo>
                  <a:cubicBezTo>
                    <a:pt x="36247" y="318"/>
                    <a:pt x="35871" y="0"/>
                    <a:pt x="354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" name="Google Shape;238;p30">
              <a:extLst>
                <a:ext uri="{FF2B5EF4-FFF2-40B4-BE49-F238E27FC236}">
                  <a16:creationId xmlns:a16="http://schemas.microsoft.com/office/drawing/2014/main" id="{79FA6F9C-387B-4894-B89A-7401190F3202}"/>
                </a:ext>
              </a:extLst>
            </p:cNvPr>
            <p:cNvSpPr/>
            <p:nvPr/>
          </p:nvSpPr>
          <p:spPr>
            <a:xfrm>
              <a:off x="13274400" y="9590035"/>
              <a:ext cx="1440506" cy="30021"/>
            </a:xfrm>
            <a:custGeom>
              <a:avLst/>
              <a:gdLst/>
              <a:ahLst/>
              <a:cxnLst/>
              <a:rect l="l" t="t" r="r" b="b"/>
              <a:pathLst>
                <a:path w="36323" h="757" extrusionOk="0">
                  <a:moveTo>
                    <a:pt x="1" y="0"/>
                  </a:moveTo>
                  <a:cubicBezTo>
                    <a:pt x="10" y="54"/>
                    <a:pt x="23" y="106"/>
                    <a:pt x="40" y="156"/>
                  </a:cubicBezTo>
                  <a:cubicBezTo>
                    <a:pt x="57" y="206"/>
                    <a:pt x="81" y="253"/>
                    <a:pt x="107" y="298"/>
                  </a:cubicBezTo>
                  <a:cubicBezTo>
                    <a:pt x="180" y="430"/>
                    <a:pt x="288" y="540"/>
                    <a:pt x="417" y="620"/>
                  </a:cubicBezTo>
                  <a:cubicBezTo>
                    <a:pt x="428" y="627"/>
                    <a:pt x="444" y="636"/>
                    <a:pt x="459" y="647"/>
                  </a:cubicBezTo>
                  <a:cubicBezTo>
                    <a:pt x="496" y="666"/>
                    <a:pt x="534" y="684"/>
                    <a:pt x="573" y="698"/>
                  </a:cubicBezTo>
                  <a:cubicBezTo>
                    <a:pt x="618" y="716"/>
                    <a:pt x="663" y="729"/>
                    <a:pt x="711" y="737"/>
                  </a:cubicBezTo>
                  <a:cubicBezTo>
                    <a:pt x="719" y="740"/>
                    <a:pt x="728" y="742"/>
                    <a:pt x="738" y="742"/>
                  </a:cubicBezTo>
                  <a:cubicBezTo>
                    <a:pt x="784" y="751"/>
                    <a:pt x="831" y="756"/>
                    <a:pt x="878" y="756"/>
                  </a:cubicBezTo>
                  <a:cubicBezTo>
                    <a:pt x="884" y="756"/>
                    <a:pt x="889" y="756"/>
                    <a:pt x="894" y="756"/>
                  </a:cubicBezTo>
                  <a:lnTo>
                    <a:pt x="35424" y="756"/>
                  </a:lnTo>
                  <a:cubicBezTo>
                    <a:pt x="35430" y="756"/>
                    <a:pt x="35435" y="756"/>
                    <a:pt x="35441" y="756"/>
                  </a:cubicBezTo>
                  <a:cubicBezTo>
                    <a:pt x="35488" y="756"/>
                    <a:pt x="35535" y="751"/>
                    <a:pt x="35581" y="742"/>
                  </a:cubicBezTo>
                  <a:cubicBezTo>
                    <a:pt x="35591" y="742"/>
                    <a:pt x="35599" y="740"/>
                    <a:pt x="35608" y="737"/>
                  </a:cubicBezTo>
                  <a:cubicBezTo>
                    <a:pt x="35656" y="729"/>
                    <a:pt x="35701" y="716"/>
                    <a:pt x="35746" y="698"/>
                  </a:cubicBezTo>
                  <a:cubicBezTo>
                    <a:pt x="35785" y="684"/>
                    <a:pt x="35822" y="666"/>
                    <a:pt x="35860" y="647"/>
                  </a:cubicBezTo>
                  <a:cubicBezTo>
                    <a:pt x="35863" y="647"/>
                    <a:pt x="35863" y="643"/>
                    <a:pt x="35867" y="643"/>
                  </a:cubicBezTo>
                  <a:cubicBezTo>
                    <a:pt x="35888" y="632"/>
                    <a:pt x="35908" y="618"/>
                    <a:pt x="35927" y="604"/>
                  </a:cubicBezTo>
                  <a:cubicBezTo>
                    <a:pt x="35954" y="588"/>
                    <a:pt x="35980" y="571"/>
                    <a:pt x="36005" y="549"/>
                  </a:cubicBezTo>
                  <a:lnTo>
                    <a:pt x="36005" y="546"/>
                  </a:lnTo>
                  <a:cubicBezTo>
                    <a:pt x="36006" y="547"/>
                    <a:pt x="36007" y="547"/>
                    <a:pt x="36008" y="547"/>
                  </a:cubicBezTo>
                  <a:cubicBezTo>
                    <a:pt x="36009" y="547"/>
                    <a:pt x="36009" y="546"/>
                    <a:pt x="36009" y="546"/>
                  </a:cubicBezTo>
                  <a:cubicBezTo>
                    <a:pt x="36012" y="542"/>
                    <a:pt x="36017" y="542"/>
                    <a:pt x="36017" y="537"/>
                  </a:cubicBezTo>
                  <a:cubicBezTo>
                    <a:pt x="36098" y="471"/>
                    <a:pt x="36164" y="390"/>
                    <a:pt x="36215" y="298"/>
                  </a:cubicBezTo>
                  <a:cubicBezTo>
                    <a:pt x="36241" y="253"/>
                    <a:pt x="36264" y="206"/>
                    <a:pt x="36282" y="158"/>
                  </a:cubicBezTo>
                  <a:cubicBezTo>
                    <a:pt x="36299" y="106"/>
                    <a:pt x="36312" y="54"/>
                    <a:pt x="363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" name="Google Shape;239;p30">
              <a:extLst>
                <a:ext uri="{FF2B5EF4-FFF2-40B4-BE49-F238E27FC236}">
                  <a16:creationId xmlns:a16="http://schemas.microsoft.com/office/drawing/2014/main" id="{DD25FD81-3BD7-46FB-A770-E49507FC0E02}"/>
                </a:ext>
              </a:extLst>
            </p:cNvPr>
            <p:cNvSpPr/>
            <p:nvPr/>
          </p:nvSpPr>
          <p:spPr>
            <a:xfrm>
              <a:off x="13273727" y="8624872"/>
              <a:ext cx="1441814" cy="270311"/>
            </a:xfrm>
            <a:custGeom>
              <a:avLst/>
              <a:gdLst/>
              <a:ahLst/>
              <a:cxnLst/>
              <a:rect l="l" t="t" r="r" b="b"/>
              <a:pathLst>
                <a:path w="36356" h="6816" extrusionOk="0">
                  <a:moveTo>
                    <a:pt x="35447" y="1"/>
                  </a:moveTo>
                  <a:cubicBezTo>
                    <a:pt x="35445" y="1"/>
                    <a:pt x="35443" y="1"/>
                    <a:pt x="35441" y="1"/>
                  </a:cubicBezTo>
                  <a:lnTo>
                    <a:pt x="911" y="1"/>
                  </a:lnTo>
                  <a:cubicBezTo>
                    <a:pt x="910" y="1"/>
                    <a:pt x="909" y="1"/>
                    <a:pt x="908" y="1"/>
                  </a:cubicBezTo>
                  <a:cubicBezTo>
                    <a:pt x="468" y="1"/>
                    <a:pt x="92" y="319"/>
                    <a:pt x="18" y="754"/>
                  </a:cubicBezTo>
                  <a:cubicBezTo>
                    <a:pt x="6" y="806"/>
                    <a:pt x="0" y="858"/>
                    <a:pt x="2" y="910"/>
                  </a:cubicBezTo>
                  <a:lnTo>
                    <a:pt x="2" y="5906"/>
                  </a:lnTo>
                  <a:cubicBezTo>
                    <a:pt x="0" y="5956"/>
                    <a:pt x="6" y="6008"/>
                    <a:pt x="18" y="6058"/>
                  </a:cubicBezTo>
                  <a:cubicBezTo>
                    <a:pt x="27" y="6111"/>
                    <a:pt x="40" y="6163"/>
                    <a:pt x="57" y="6216"/>
                  </a:cubicBezTo>
                  <a:cubicBezTo>
                    <a:pt x="74" y="6263"/>
                    <a:pt x="98" y="6311"/>
                    <a:pt x="124" y="6356"/>
                  </a:cubicBezTo>
                  <a:cubicBezTo>
                    <a:pt x="197" y="6488"/>
                    <a:pt x="305" y="6598"/>
                    <a:pt x="434" y="6678"/>
                  </a:cubicBezTo>
                  <a:cubicBezTo>
                    <a:pt x="445" y="6686"/>
                    <a:pt x="461" y="6694"/>
                    <a:pt x="476" y="6705"/>
                  </a:cubicBezTo>
                  <a:cubicBezTo>
                    <a:pt x="513" y="6724"/>
                    <a:pt x="551" y="6741"/>
                    <a:pt x="590" y="6756"/>
                  </a:cubicBezTo>
                  <a:cubicBezTo>
                    <a:pt x="635" y="6773"/>
                    <a:pt x="680" y="6786"/>
                    <a:pt x="728" y="6795"/>
                  </a:cubicBezTo>
                  <a:cubicBezTo>
                    <a:pt x="734" y="6798"/>
                    <a:pt x="741" y="6800"/>
                    <a:pt x="748" y="6800"/>
                  </a:cubicBezTo>
                  <a:cubicBezTo>
                    <a:pt x="750" y="6800"/>
                    <a:pt x="753" y="6800"/>
                    <a:pt x="755" y="6799"/>
                  </a:cubicBezTo>
                  <a:cubicBezTo>
                    <a:pt x="806" y="6811"/>
                    <a:pt x="859" y="6815"/>
                    <a:pt x="911" y="6815"/>
                  </a:cubicBezTo>
                  <a:lnTo>
                    <a:pt x="35441" y="6815"/>
                  </a:lnTo>
                  <a:cubicBezTo>
                    <a:pt x="35493" y="6815"/>
                    <a:pt x="35547" y="6811"/>
                    <a:pt x="35598" y="6799"/>
                  </a:cubicBezTo>
                  <a:cubicBezTo>
                    <a:pt x="35600" y="6800"/>
                    <a:pt x="35603" y="6800"/>
                    <a:pt x="35605" y="6800"/>
                  </a:cubicBezTo>
                  <a:cubicBezTo>
                    <a:pt x="35612" y="6800"/>
                    <a:pt x="35619" y="6798"/>
                    <a:pt x="35625" y="6795"/>
                  </a:cubicBezTo>
                  <a:cubicBezTo>
                    <a:pt x="35671" y="6786"/>
                    <a:pt x="35718" y="6773"/>
                    <a:pt x="35763" y="6756"/>
                  </a:cubicBezTo>
                  <a:cubicBezTo>
                    <a:pt x="35802" y="6741"/>
                    <a:pt x="35839" y="6724"/>
                    <a:pt x="35876" y="6705"/>
                  </a:cubicBezTo>
                  <a:cubicBezTo>
                    <a:pt x="35880" y="6705"/>
                    <a:pt x="35880" y="6701"/>
                    <a:pt x="35884" y="6701"/>
                  </a:cubicBezTo>
                  <a:cubicBezTo>
                    <a:pt x="35905" y="6689"/>
                    <a:pt x="35923" y="6676"/>
                    <a:pt x="35942" y="6662"/>
                  </a:cubicBezTo>
                  <a:cubicBezTo>
                    <a:pt x="35970" y="6646"/>
                    <a:pt x="35997" y="6628"/>
                    <a:pt x="36022" y="6608"/>
                  </a:cubicBezTo>
                  <a:cubicBezTo>
                    <a:pt x="36023" y="6608"/>
                    <a:pt x="36025" y="6607"/>
                    <a:pt x="36025" y="6604"/>
                  </a:cubicBezTo>
                  <a:cubicBezTo>
                    <a:pt x="36029" y="6601"/>
                    <a:pt x="36034" y="6601"/>
                    <a:pt x="36034" y="6596"/>
                  </a:cubicBezTo>
                  <a:cubicBezTo>
                    <a:pt x="36113" y="6530"/>
                    <a:pt x="36181" y="6449"/>
                    <a:pt x="36232" y="6358"/>
                  </a:cubicBezTo>
                  <a:cubicBezTo>
                    <a:pt x="36258" y="6313"/>
                    <a:pt x="36281" y="6265"/>
                    <a:pt x="36299" y="6216"/>
                  </a:cubicBezTo>
                  <a:cubicBezTo>
                    <a:pt x="36316" y="6165"/>
                    <a:pt x="36329" y="6113"/>
                    <a:pt x="36338" y="6059"/>
                  </a:cubicBezTo>
                  <a:cubicBezTo>
                    <a:pt x="36349" y="6008"/>
                    <a:pt x="36354" y="5958"/>
                    <a:pt x="36354" y="5906"/>
                  </a:cubicBezTo>
                  <a:lnTo>
                    <a:pt x="36354" y="910"/>
                  </a:lnTo>
                  <a:cubicBezTo>
                    <a:pt x="36355" y="858"/>
                    <a:pt x="36349" y="806"/>
                    <a:pt x="36339" y="754"/>
                  </a:cubicBezTo>
                  <a:cubicBezTo>
                    <a:pt x="36264" y="319"/>
                    <a:pt x="35888" y="1"/>
                    <a:pt x="35447" y="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" name="Google Shape;240;p30">
              <a:extLst>
                <a:ext uri="{FF2B5EF4-FFF2-40B4-BE49-F238E27FC236}">
                  <a16:creationId xmlns:a16="http://schemas.microsoft.com/office/drawing/2014/main" id="{09249807-470D-4C46-BECF-495B15090AB3}"/>
                </a:ext>
              </a:extLst>
            </p:cNvPr>
            <p:cNvSpPr/>
            <p:nvPr/>
          </p:nvSpPr>
          <p:spPr>
            <a:xfrm>
              <a:off x="14285489" y="8624872"/>
              <a:ext cx="304021" cy="270311"/>
            </a:xfrm>
            <a:custGeom>
              <a:avLst/>
              <a:gdLst/>
              <a:ahLst/>
              <a:cxnLst/>
              <a:rect l="l" t="t" r="r" b="b"/>
              <a:pathLst>
                <a:path w="7666" h="6816" extrusionOk="0">
                  <a:moveTo>
                    <a:pt x="1" y="1"/>
                  </a:moveTo>
                  <a:lnTo>
                    <a:pt x="1" y="6815"/>
                  </a:lnTo>
                  <a:lnTo>
                    <a:pt x="7665" y="6815"/>
                  </a:lnTo>
                  <a:lnTo>
                    <a:pt x="7665" y="1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" name="Google Shape;241;p30">
              <a:extLst>
                <a:ext uri="{FF2B5EF4-FFF2-40B4-BE49-F238E27FC236}">
                  <a16:creationId xmlns:a16="http://schemas.microsoft.com/office/drawing/2014/main" id="{27E454C5-111B-4EC6-86D1-81D369F89544}"/>
                </a:ext>
              </a:extLst>
            </p:cNvPr>
            <p:cNvSpPr/>
            <p:nvPr/>
          </p:nvSpPr>
          <p:spPr>
            <a:xfrm>
              <a:off x="13274400" y="8624872"/>
              <a:ext cx="1440506" cy="29901"/>
            </a:xfrm>
            <a:custGeom>
              <a:avLst/>
              <a:gdLst/>
              <a:ahLst/>
              <a:cxnLst/>
              <a:rect l="l" t="t" r="r" b="b"/>
              <a:pathLst>
                <a:path w="36323" h="754" extrusionOk="0">
                  <a:moveTo>
                    <a:pt x="35430" y="1"/>
                  </a:moveTo>
                  <a:cubicBezTo>
                    <a:pt x="35428" y="1"/>
                    <a:pt x="35426" y="1"/>
                    <a:pt x="35424" y="1"/>
                  </a:cubicBezTo>
                  <a:lnTo>
                    <a:pt x="894" y="1"/>
                  </a:lnTo>
                  <a:cubicBezTo>
                    <a:pt x="893" y="1"/>
                    <a:pt x="892" y="1"/>
                    <a:pt x="891" y="1"/>
                  </a:cubicBezTo>
                  <a:cubicBezTo>
                    <a:pt x="451" y="1"/>
                    <a:pt x="75" y="319"/>
                    <a:pt x="1" y="754"/>
                  </a:cubicBezTo>
                  <a:lnTo>
                    <a:pt x="36322" y="754"/>
                  </a:lnTo>
                  <a:cubicBezTo>
                    <a:pt x="36247" y="319"/>
                    <a:pt x="35871" y="1"/>
                    <a:pt x="3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" name="Google Shape;242;p30">
              <a:extLst>
                <a:ext uri="{FF2B5EF4-FFF2-40B4-BE49-F238E27FC236}">
                  <a16:creationId xmlns:a16="http://schemas.microsoft.com/office/drawing/2014/main" id="{18056D3E-0454-4816-A1E8-319F31F8C596}"/>
                </a:ext>
              </a:extLst>
            </p:cNvPr>
            <p:cNvSpPr/>
            <p:nvPr/>
          </p:nvSpPr>
          <p:spPr>
            <a:xfrm>
              <a:off x="13274400" y="8865082"/>
              <a:ext cx="1440506" cy="30100"/>
            </a:xfrm>
            <a:custGeom>
              <a:avLst/>
              <a:gdLst/>
              <a:ahLst/>
              <a:cxnLst/>
              <a:rect l="l" t="t" r="r" b="b"/>
              <a:pathLst>
                <a:path w="36323" h="759" extrusionOk="0">
                  <a:moveTo>
                    <a:pt x="1" y="1"/>
                  </a:moveTo>
                  <a:lnTo>
                    <a:pt x="1" y="1"/>
                  </a:lnTo>
                  <a:cubicBezTo>
                    <a:pt x="10" y="54"/>
                    <a:pt x="23" y="106"/>
                    <a:pt x="40" y="159"/>
                  </a:cubicBezTo>
                  <a:cubicBezTo>
                    <a:pt x="57" y="206"/>
                    <a:pt x="81" y="254"/>
                    <a:pt x="107" y="299"/>
                  </a:cubicBezTo>
                  <a:cubicBezTo>
                    <a:pt x="180" y="431"/>
                    <a:pt x="288" y="541"/>
                    <a:pt x="417" y="621"/>
                  </a:cubicBezTo>
                  <a:cubicBezTo>
                    <a:pt x="428" y="629"/>
                    <a:pt x="444" y="637"/>
                    <a:pt x="459" y="648"/>
                  </a:cubicBezTo>
                  <a:cubicBezTo>
                    <a:pt x="496" y="667"/>
                    <a:pt x="534" y="684"/>
                    <a:pt x="573" y="699"/>
                  </a:cubicBezTo>
                  <a:cubicBezTo>
                    <a:pt x="618" y="716"/>
                    <a:pt x="663" y="729"/>
                    <a:pt x="711" y="738"/>
                  </a:cubicBezTo>
                  <a:cubicBezTo>
                    <a:pt x="717" y="741"/>
                    <a:pt x="724" y="743"/>
                    <a:pt x="731" y="743"/>
                  </a:cubicBezTo>
                  <a:cubicBezTo>
                    <a:pt x="733" y="743"/>
                    <a:pt x="736" y="743"/>
                    <a:pt x="738" y="742"/>
                  </a:cubicBezTo>
                  <a:cubicBezTo>
                    <a:pt x="789" y="754"/>
                    <a:pt x="842" y="758"/>
                    <a:pt x="894" y="758"/>
                  </a:cubicBezTo>
                  <a:lnTo>
                    <a:pt x="35424" y="758"/>
                  </a:lnTo>
                  <a:cubicBezTo>
                    <a:pt x="35478" y="758"/>
                    <a:pt x="35530" y="754"/>
                    <a:pt x="35581" y="742"/>
                  </a:cubicBezTo>
                  <a:cubicBezTo>
                    <a:pt x="35583" y="743"/>
                    <a:pt x="35586" y="743"/>
                    <a:pt x="35588" y="743"/>
                  </a:cubicBezTo>
                  <a:cubicBezTo>
                    <a:pt x="35595" y="743"/>
                    <a:pt x="35602" y="741"/>
                    <a:pt x="35608" y="738"/>
                  </a:cubicBezTo>
                  <a:cubicBezTo>
                    <a:pt x="35656" y="729"/>
                    <a:pt x="35701" y="716"/>
                    <a:pt x="35746" y="699"/>
                  </a:cubicBezTo>
                  <a:cubicBezTo>
                    <a:pt x="35785" y="684"/>
                    <a:pt x="35822" y="667"/>
                    <a:pt x="35860" y="648"/>
                  </a:cubicBezTo>
                  <a:cubicBezTo>
                    <a:pt x="35863" y="648"/>
                    <a:pt x="35863" y="644"/>
                    <a:pt x="35867" y="644"/>
                  </a:cubicBezTo>
                  <a:cubicBezTo>
                    <a:pt x="35888" y="632"/>
                    <a:pt x="35908" y="619"/>
                    <a:pt x="35927" y="605"/>
                  </a:cubicBezTo>
                  <a:cubicBezTo>
                    <a:pt x="35954" y="589"/>
                    <a:pt x="35980" y="571"/>
                    <a:pt x="36005" y="551"/>
                  </a:cubicBezTo>
                  <a:lnTo>
                    <a:pt x="36005" y="547"/>
                  </a:lnTo>
                  <a:cubicBezTo>
                    <a:pt x="36006" y="548"/>
                    <a:pt x="36007" y="549"/>
                    <a:pt x="36008" y="549"/>
                  </a:cubicBezTo>
                  <a:cubicBezTo>
                    <a:pt x="36009" y="549"/>
                    <a:pt x="36009" y="547"/>
                    <a:pt x="36009" y="547"/>
                  </a:cubicBezTo>
                  <a:cubicBezTo>
                    <a:pt x="36012" y="544"/>
                    <a:pt x="36017" y="544"/>
                    <a:pt x="36017" y="539"/>
                  </a:cubicBezTo>
                  <a:cubicBezTo>
                    <a:pt x="36098" y="473"/>
                    <a:pt x="36164" y="392"/>
                    <a:pt x="36215" y="301"/>
                  </a:cubicBezTo>
                  <a:cubicBezTo>
                    <a:pt x="36241" y="256"/>
                    <a:pt x="36264" y="208"/>
                    <a:pt x="36282" y="159"/>
                  </a:cubicBezTo>
                  <a:cubicBezTo>
                    <a:pt x="36299" y="108"/>
                    <a:pt x="36312" y="56"/>
                    <a:pt x="36322" y="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" name="Google Shape;243;p30">
              <a:extLst>
                <a:ext uri="{FF2B5EF4-FFF2-40B4-BE49-F238E27FC236}">
                  <a16:creationId xmlns:a16="http://schemas.microsoft.com/office/drawing/2014/main" id="{3F95E51C-5B3F-4595-AA31-C0DEF34A45F2}"/>
                </a:ext>
              </a:extLst>
            </p:cNvPr>
            <p:cNvSpPr/>
            <p:nvPr/>
          </p:nvSpPr>
          <p:spPr>
            <a:xfrm>
              <a:off x="13497320" y="9593882"/>
              <a:ext cx="1441814" cy="270270"/>
            </a:xfrm>
            <a:custGeom>
              <a:avLst/>
              <a:gdLst/>
              <a:ahLst/>
              <a:cxnLst/>
              <a:rect l="l" t="t" r="r" b="b"/>
              <a:pathLst>
                <a:path w="36356" h="6815" extrusionOk="0">
                  <a:moveTo>
                    <a:pt x="35447" y="0"/>
                  </a:moveTo>
                  <a:cubicBezTo>
                    <a:pt x="35446" y="0"/>
                    <a:pt x="35444" y="0"/>
                    <a:pt x="35442" y="0"/>
                  </a:cubicBezTo>
                  <a:lnTo>
                    <a:pt x="912" y="0"/>
                  </a:lnTo>
                  <a:cubicBezTo>
                    <a:pt x="911" y="0"/>
                    <a:pt x="910" y="0"/>
                    <a:pt x="909" y="0"/>
                  </a:cubicBezTo>
                  <a:cubicBezTo>
                    <a:pt x="467" y="0"/>
                    <a:pt x="90" y="318"/>
                    <a:pt x="17" y="753"/>
                  </a:cubicBezTo>
                  <a:cubicBezTo>
                    <a:pt x="5" y="805"/>
                    <a:pt x="1" y="857"/>
                    <a:pt x="1" y="910"/>
                  </a:cubicBezTo>
                  <a:lnTo>
                    <a:pt x="1" y="5905"/>
                  </a:lnTo>
                  <a:cubicBezTo>
                    <a:pt x="1" y="5957"/>
                    <a:pt x="7" y="6008"/>
                    <a:pt x="17" y="6058"/>
                  </a:cubicBezTo>
                  <a:cubicBezTo>
                    <a:pt x="25" y="6111"/>
                    <a:pt x="38" y="6164"/>
                    <a:pt x="56" y="6215"/>
                  </a:cubicBezTo>
                  <a:cubicBezTo>
                    <a:pt x="75" y="6264"/>
                    <a:pt x="96" y="6310"/>
                    <a:pt x="122" y="6355"/>
                  </a:cubicBezTo>
                  <a:cubicBezTo>
                    <a:pt x="198" y="6487"/>
                    <a:pt x="304" y="6599"/>
                    <a:pt x="432" y="6677"/>
                  </a:cubicBezTo>
                  <a:cubicBezTo>
                    <a:pt x="444" y="6686"/>
                    <a:pt x="460" y="6693"/>
                    <a:pt x="476" y="6704"/>
                  </a:cubicBezTo>
                  <a:cubicBezTo>
                    <a:pt x="512" y="6725"/>
                    <a:pt x="551" y="6742"/>
                    <a:pt x="590" y="6757"/>
                  </a:cubicBezTo>
                  <a:cubicBezTo>
                    <a:pt x="634" y="6772"/>
                    <a:pt x="680" y="6785"/>
                    <a:pt x="726" y="6796"/>
                  </a:cubicBezTo>
                  <a:cubicBezTo>
                    <a:pt x="733" y="6798"/>
                    <a:pt x="740" y="6799"/>
                    <a:pt x="747" y="6799"/>
                  </a:cubicBezTo>
                  <a:cubicBezTo>
                    <a:pt x="749" y="6799"/>
                    <a:pt x="752" y="6799"/>
                    <a:pt x="754" y="6799"/>
                  </a:cubicBezTo>
                  <a:cubicBezTo>
                    <a:pt x="801" y="6809"/>
                    <a:pt x="848" y="6815"/>
                    <a:pt x="896" y="6815"/>
                  </a:cubicBezTo>
                  <a:cubicBezTo>
                    <a:pt x="901" y="6815"/>
                    <a:pt x="906" y="6815"/>
                    <a:pt x="912" y="6814"/>
                  </a:cubicBezTo>
                  <a:lnTo>
                    <a:pt x="35442" y="6814"/>
                  </a:lnTo>
                  <a:cubicBezTo>
                    <a:pt x="35447" y="6815"/>
                    <a:pt x="35452" y="6815"/>
                    <a:pt x="35457" y="6815"/>
                  </a:cubicBezTo>
                  <a:cubicBezTo>
                    <a:pt x="35504" y="6815"/>
                    <a:pt x="35551" y="6809"/>
                    <a:pt x="35598" y="6799"/>
                  </a:cubicBezTo>
                  <a:cubicBezTo>
                    <a:pt x="35600" y="6799"/>
                    <a:pt x="35603" y="6799"/>
                    <a:pt x="35605" y="6799"/>
                  </a:cubicBezTo>
                  <a:cubicBezTo>
                    <a:pt x="35612" y="6799"/>
                    <a:pt x="35619" y="6798"/>
                    <a:pt x="35625" y="6796"/>
                  </a:cubicBezTo>
                  <a:cubicBezTo>
                    <a:pt x="35672" y="6785"/>
                    <a:pt x="35718" y="6772"/>
                    <a:pt x="35763" y="6757"/>
                  </a:cubicBezTo>
                  <a:cubicBezTo>
                    <a:pt x="35801" y="6741"/>
                    <a:pt x="35840" y="6725"/>
                    <a:pt x="35876" y="6704"/>
                  </a:cubicBezTo>
                  <a:cubicBezTo>
                    <a:pt x="35880" y="6704"/>
                    <a:pt x="35880" y="6701"/>
                    <a:pt x="35885" y="6701"/>
                  </a:cubicBezTo>
                  <a:cubicBezTo>
                    <a:pt x="35905" y="6690"/>
                    <a:pt x="35924" y="6675"/>
                    <a:pt x="35943" y="6662"/>
                  </a:cubicBezTo>
                  <a:cubicBezTo>
                    <a:pt x="35970" y="6646"/>
                    <a:pt x="35996" y="6628"/>
                    <a:pt x="36021" y="6607"/>
                  </a:cubicBezTo>
                  <a:cubicBezTo>
                    <a:pt x="36024" y="6607"/>
                    <a:pt x="36025" y="6606"/>
                    <a:pt x="36025" y="6603"/>
                  </a:cubicBezTo>
                  <a:cubicBezTo>
                    <a:pt x="36030" y="6600"/>
                    <a:pt x="36032" y="6600"/>
                    <a:pt x="36032" y="6596"/>
                  </a:cubicBezTo>
                  <a:cubicBezTo>
                    <a:pt x="36114" y="6529"/>
                    <a:pt x="36182" y="6448"/>
                    <a:pt x="36232" y="6357"/>
                  </a:cubicBezTo>
                  <a:cubicBezTo>
                    <a:pt x="36258" y="6312"/>
                    <a:pt x="36280" y="6264"/>
                    <a:pt x="36299" y="6215"/>
                  </a:cubicBezTo>
                  <a:cubicBezTo>
                    <a:pt x="36316" y="6164"/>
                    <a:pt x="36329" y="6112"/>
                    <a:pt x="36338" y="6058"/>
                  </a:cubicBezTo>
                  <a:cubicBezTo>
                    <a:pt x="36350" y="6008"/>
                    <a:pt x="36354" y="5957"/>
                    <a:pt x="36354" y="5905"/>
                  </a:cubicBezTo>
                  <a:lnTo>
                    <a:pt x="36354" y="910"/>
                  </a:lnTo>
                  <a:cubicBezTo>
                    <a:pt x="36355" y="857"/>
                    <a:pt x="36350" y="805"/>
                    <a:pt x="36339" y="753"/>
                  </a:cubicBezTo>
                  <a:cubicBezTo>
                    <a:pt x="36264" y="318"/>
                    <a:pt x="35888" y="0"/>
                    <a:pt x="35447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" name="Google Shape;244;p30">
              <a:extLst>
                <a:ext uri="{FF2B5EF4-FFF2-40B4-BE49-F238E27FC236}">
                  <a16:creationId xmlns:a16="http://schemas.microsoft.com/office/drawing/2014/main" id="{D999B0BC-AD0F-43E4-85D3-C6560597DB38}"/>
                </a:ext>
              </a:extLst>
            </p:cNvPr>
            <p:cNvSpPr/>
            <p:nvPr/>
          </p:nvSpPr>
          <p:spPr>
            <a:xfrm>
              <a:off x="14509043" y="9593882"/>
              <a:ext cx="304059" cy="270270"/>
            </a:xfrm>
            <a:custGeom>
              <a:avLst/>
              <a:gdLst/>
              <a:ahLst/>
              <a:cxnLst/>
              <a:rect l="l" t="t" r="r" b="b"/>
              <a:pathLst>
                <a:path w="7667" h="6815" extrusionOk="0">
                  <a:moveTo>
                    <a:pt x="1" y="0"/>
                  </a:moveTo>
                  <a:lnTo>
                    <a:pt x="1" y="6814"/>
                  </a:lnTo>
                  <a:lnTo>
                    <a:pt x="7667" y="6814"/>
                  </a:lnTo>
                  <a:lnTo>
                    <a:pt x="7667" y="0"/>
                  </a:lnTo>
                  <a:close/>
                </a:path>
              </a:pathLst>
            </a:custGeom>
            <a:solidFill>
              <a:srgbClr val="EE7311"/>
            </a:solidFill>
            <a:ln>
              <a:noFill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" name="Google Shape;245;p30">
              <a:extLst>
                <a:ext uri="{FF2B5EF4-FFF2-40B4-BE49-F238E27FC236}">
                  <a16:creationId xmlns:a16="http://schemas.microsoft.com/office/drawing/2014/main" id="{5325FCF6-04C4-4BCF-AC8C-130D45E0D489}"/>
                </a:ext>
              </a:extLst>
            </p:cNvPr>
            <p:cNvSpPr/>
            <p:nvPr/>
          </p:nvSpPr>
          <p:spPr>
            <a:xfrm>
              <a:off x="13497955" y="9593882"/>
              <a:ext cx="1440506" cy="29901"/>
            </a:xfrm>
            <a:custGeom>
              <a:avLst/>
              <a:gdLst/>
              <a:ahLst/>
              <a:cxnLst/>
              <a:rect l="l" t="t" r="r" b="b"/>
              <a:pathLst>
                <a:path w="36323" h="754" extrusionOk="0">
                  <a:moveTo>
                    <a:pt x="893" y="0"/>
                  </a:moveTo>
                  <a:cubicBezTo>
                    <a:pt x="451" y="0"/>
                    <a:pt x="74" y="318"/>
                    <a:pt x="1" y="753"/>
                  </a:cubicBezTo>
                  <a:lnTo>
                    <a:pt x="36322" y="753"/>
                  </a:lnTo>
                  <a:cubicBezTo>
                    <a:pt x="36247" y="318"/>
                    <a:pt x="35869" y="0"/>
                    <a:pt x="35429" y="0"/>
                  </a:cubicBezTo>
                  <a:cubicBezTo>
                    <a:pt x="35428" y="0"/>
                    <a:pt x="35427" y="0"/>
                    <a:pt x="35426" y="0"/>
                  </a:cubicBezTo>
                  <a:lnTo>
                    <a:pt x="896" y="0"/>
                  </a:lnTo>
                  <a:cubicBezTo>
                    <a:pt x="895" y="0"/>
                    <a:pt x="894" y="0"/>
                    <a:pt x="8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" name="Google Shape;246;p30">
              <a:extLst>
                <a:ext uri="{FF2B5EF4-FFF2-40B4-BE49-F238E27FC236}">
                  <a16:creationId xmlns:a16="http://schemas.microsoft.com/office/drawing/2014/main" id="{AEF37C96-F25B-4B95-97B5-DB3FA6C04585}"/>
                </a:ext>
              </a:extLst>
            </p:cNvPr>
            <p:cNvSpPr/>
            <p:nvPr/>
          </p:nvSpPr>
          <p:spPr>
            <a:xfrm>
              <a:off x="13497955" y="9834131"/>
              <a:ext cx="1440506" cy="30021"/>
            </a:xfrm>
            <a:custGeom>
              <a:avLst/>
              <a:gdLst/>
              <a:ahLst/>
              <a:cxnLst/>
              <a:rect l="l" t="t" r="r" b="b"/>
              <a:pathLst>
                <a:path w="36323" h="757" extrusionOk="0">
                  <a:moveTo>
                    <a:pt x="1" y="0"/>
                  </a:moveTo>
                  <a:cubicBezTo>
                    <a:pt x="9" y="53"/>
                    <a:pt x="22" y="106"/>
                    <a:pt x="40" y="157"/>
                  </a:cubicBezTo>
                  <a:cubicBezTo>
                    <a:pt x="59" y="206"/>
                    <a:pt x="80" y="252"/>
                    <a:pt x="106" y="297"/>
                  </a:cubicBezTo>
                  <a:cubicBezTo>
                    <a:pt x="182" y="429"/>
                    <a:pt x="288" y="541"/>
                    <a:pt x="416" y="619"/>
                  </a:cubicBezTo>
                  <a:cubicBezTo>
                    <a:pt x="428" y="628"/>
                    <a:pt x="444" y="635"/>
                    <a:pt x="460" y="646"/>
                  </a:cubicBezTo>
                  <a:cubicBezTo>
                    <a:pt x="496" y="667"/>
                    <a:pt x="535" y="684"/>
                    <a:pt x="574" y="699"/>
                  </a:cubicBezTo>
                  <a:cubicBezTo>
                    <a:pt x="618" y="714"/>
                    <a:pt x="664" y="727"/>
                    <a:pt x="710" y="738"/>
                  </a:cubicBezTo>
                  <a:cubicBezTo>
                    <a:pt x="717" y="740"/>
                    <a:pt x="724" y="741"/>
                    <a:pt x="731" y="741"/>
                  </a:cubicBezTo>
                  <a:cubicBezTo>
                    <a:pt x="733" y="741"/>
                    <a:pt x="736" y="741"/>
                    <a:pt x="738" y="741"/>
                  </a:cubicBezTo>
                  <a:cubicBezTo>
                    <a:pt x="785" y="751"/>
                    <a:pt x="832" y="757"/>
                    <a:pt x="880" y="757"/>
                  </a:cubicBezTo>
                  <a:cubicBezTo>
                    <a:pt x="885" y="757"/>
                    <a:pt x="890" y="757"/>
                    <a:pt x="896" y="756"/>
                  </a:cubicBezTo>
                  <a:lnTo>
                    <a:pt x="35426" y="756"/>
                  </a:lnTo>
                  <a:cubicBezTo>
                    <a:pt x="35431" y="757"/>
                    <a:pt x="35436" y="757"/>
                    <a:pt x="35441" y="757"/>
                  </a:cubicBezTo>
                  <a:cubicBezTo>
                    <a:pt x="35488" y="757"/>
                    <a:pt x="35535" y="751"/>
                    <a:pt x="35582" y="741"/>
                  </a:cubicBezTo>
                  <a:cubicBezTo>
                    <a:pt x="35584" y="741"/>
                    <a:pt x="35587" y="741"/>
                    <a:pt x="35589" y="741"/>
                  </a:cubicBezTo>
                  <a:cubicBezTo>
                    <a:pt x="35596" y="741"/>
                    <a:pt x="35603" y="740"/>
                    <a:pt x="35609" y="738"/>
                  </a:cubicBezTo>
                  <a:cubicBezTo>
                    <a:pt x="35656" y="727"/>
                    <a:pt x="35702" y="714"/>
                    <a:pt x="35747" y="699"/>
                  </a:cubicBezTo>
                  <a:cubicBezTo>
                    <a:pt x="35785" y="683"/>
                    <a:pt x="35824" y="667"/>
                    <a:pt x="35860" y="646"/>
                  </a:cubicBezTo>
                  <a:cubicBezTo>
                    <a:pt x="35864" y="646"/>
                    <a:pt x="35864" y="643"/>
                    <a:pt x="35869" y="643"/>
                  </a:cubicBezTo>
                  <a:cubicBezTo>
                    <a:pt x="35889" y="632"/>
                    <a:pt x="35908" y="617"/>
                    <a:pt x="35927" y="604"/>
                  </a:cubicBezTo>
                  <a:cubicBezTo>
                    <a:pt x="35954" y="588"/>
                    <a:pt x="35980" y="570"/>
                    <a:pt x="36005" y="549"/>
                  </a:cubicBezTo>
                  <a:lnTo>
                    <a:pt x="36005" y="545"/>
                  </a:lnTo>
                  <a:cubicBezTo>
                    <a:pt x="36006" y="546"/>
                    <a:pt x="36007" y="547"/>
                    <a:pt x="36008" y="547"/>
                  </a:cubicBezTo>
                  <a:cubicBezTo>
                    <a:pt x="36009" y="547"/>
                    <a:pt x="36009" y="545"/>
                    <a:pt x="36009" y="545"/>
                  </a:cubicBezTo>
                  <a:cubicBezTo>
                    <a:pt x="36014" y="542"/>
                    <a:pt x="36016" y="542"/>
                    <a:pt x="36016" y="538"/>
                  </a:cubicBezTo>
                  <a:cubicBezTo>
                    <a:pt x="36098" y="471"/>
                    <a:pt x="36166" y="390"/>
                    <a:pt x="36216" y="299"/>
                  </a:cubicBezTo>
                  <a:cubicBezTo>
                    <a:pt x="36242" y="254"/>
                    <a:pt x="36264" y="206"/>
                    <a:pt x="36283" y="157"/>
                  </a:cubicBezTo>
                  <a:cubicBezTo>
                    <a:pt x="36300" y="106"/>
                    <a:pt x="36313" y="54"/>
                    <a:pt x="363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" name="Google Shape;247;p30">
              <a:extLst>
                <a:ext uri="{FF2B5EF4-FFF2-40B4-BE49-F238E27FC236}">
                  <a16:creationId xmlns:a16="http://schemas.microsoft.com/office/drawing/2014/main" id="{17E99B27-ED5E-4A42-853F-779AE84F6138}"/>
                </a:ext>
              </a:extLst>
            </p:cNvPr>
            <p:cNvSpPr/>
            <p:nvPr/>
          </p:nvSpPr>
          <p:spPr>
            <a:xfrm>
              <a:off x="13497320" y="9109377"/>
              <a:ext cx="1441814" cy="270311"/>
            </a:xfrm>
            <a:custGeom>
              <a:avLst/>
              <a:gdLst/>
              <a:ahLst/>
              <a:cxnLst/>
              <a:rect l="l" t="t" r="r" b="b"/>
              <a:pathLst>
                <a:path w="36356" h="6816" extrusionOk="0">
                  <a:moveTo>
                    <a:pt x="35447" y="0"/>
                  </a:moveTo>
                  <a:cubicBezTo>
                    <a:pt x="35446" y="0"/>
                    <a:pt x="35444" y="0"/>
                    <a:pt x="35442" y="0"/>
                  </a:cubicBezTo>
                  <a:lnTo>
                    <a:pt x="912" y="0"/>
                  </a:lnTo>
                  <a:cubicBezTo>
                    <a:pt x="911" y="0"/>
                    <a:pt x="910" y="0"/>
                    <a:pt x="909" y="0"/>
                  </a:cubicBezTo>
                  <a:cubicBezTo>
                    <a:pt x="467" y="0"/>
                    <a:pt x="90" y="319"/>
                    <a:pt x="17" y="754"/>
                  </a:cubicBezTo>
                  <a:cubicBezTo>
                    <a:pt x="5" y="806"/>
                    <a:pt x="1" y="858"/>
                    <a:pt x="1" y="910"/>
                  </a:cubicBezTo>
                  <a:lnTo>
                    <a:pt x="1" y="5905"/>
                  </a:lnTo>
                  <a:cubicBezTo>
                    <a:pt x="1" y="5956"/>
                    <a:pt x="7" y="6008"/>
                    <a:pt x="17" y="6059"/>
                  </a:cubicBezTo>
                  <a:cubicBezTo>
                    <a:pt x="25" y="6111"/>
                    <a:pt x="38" y="6165"/>
                    <a:pt x="56" y="6215"/>
                  </a:cubicBezTo>
                  <a:cubicBezTo>
                    <a:pt x="75" y="6264"/>
                    <a:pt x="96" y="6311"/>
                    <a:pt x="122" y="6356"/>
                  </a:cubicBezTo>
                  <a:cubicBezTo>
                    <a:pt x="198" y="6488"/>
                    <a:pt x="304" y="6598"/>
                    <a:pt x="432" y="6677"/>
                  </a:cubicBezTo>
                  <a:cubicBezTo>
                    <a:pt x="444" y="6686"/>
                    <a:pt x="460" y="6693"/>
                    <a:pt x="476" y="6705"/>
                  </a:cubicBezTo>
                  <a:cubicBezTo>
                    <a:pt x="512" y="6725"/>
                    <a:pt x="551" y="6741"/>
                    <a:pt x="590" y="6757"/>
                  </a:cubicBezTo>
                  <a:cubicBezTo>
                    <a:pt x="634" y="6773"/>
                    <a:pt x="680" y="6786"/>
                    <a:pt x="726" y="6796"/>
                  </a:cubicBezTo>
                  <a:cubicBezTo>
                    <a:pt x="733" y="6798"/>
                    <a:pt x="740" y="6799"/>
                    <a:pt x="747" y="6799"/>
                  </a:cubicBezTo>
                  <a:cubicBezTo>
                    <a:pt x="749" y="6799"/>
                    <a:pt x="752" y="6799"/>
                    <a:pt x="754" y="6799"/>
                  </a:cubicBezTo>
                  <a:cubicBezTo>
                    <a:pt x="801" y="6809"/>
                    <a:pt x="848" y="6815"/>
                    <a:pt x="896" y="6815"/>
                  </a:cubicBezTo>
                  <a:cubicBezTo>
                    <a:pt x="901" y="6815"/>
                    <a:pt x="906" y="6815"/>
                    <a:pt x="912" y="6815"/>
                  </a:cubicBezTo>
                  <a:lnTo>
                    <a:pt x="35442" y="6815"/>
                  </a:lnTo>
                  <a:cubicBezTo>
                    <a:pt x="35447" y="6815"/>
                    <a:pt x="35452" y="6815"/>
                    <a:pt x="35457" y="6815"/>
                  </a:cubicBezTo>
                  <a:cubicBezTo>
                    <a:pt x="35504" y="6815"/>
                    <a:pt x="35551" y="6809"/>
                    <a:pt x="35598" y="6799"/>
                  </a:cubicBezTo>
                  <a:cubicBezTo>
                    <a:pt x="35600" y="6799"/>
                    <a:pt x="35603" y="6799"/>
                    <a:pt x="35605" y="6799"/>
                  </a:cubicBezTo>
                  <a:cubicBezTo>
                    <a:pt x="35612" y="6799"/>
                    <a:pt x="35619" y="6798"/>
                    <a:pt x="35625" y="6796"/>
                  </a:cubicBezTo>
                  <a:cubicBezTo>
                    <a:pt x="35672" y="6786"/>
                    <a:pt x="35718" y="6773"/>
                    <a:pt x="35763" y="6757"/>
                  </a:cubicBezTo>
                  <a:cubicBezTo>
                    <a:pt x="35801" y="6741"/>
                    <a:pt x="35840" y="6725"/>
                    <a:pt x="35876" y="6705"/>
                  </a:cubicBezTo>
                  <a:cubicBezTo>
                    <a:pt x="35880" y="6705"/>
                    <a:pt x="35880" y="6702"/>
                    <a:pt x="35885" y="6702"/>
                  </a:cubicBezTo>
                  <a:cubicBezTo>
                    <a:pt x="35905" y="6690"/>
                    <a:pt x="35924" y="6676"/>
                    <a:pt x="35943" y="6663"/>
                  </a:cubicBezTo>
                  <a:cubicBezTo>
                    <a:pt x="35970" y="6647"/>
                    <a:pt x="35996" y="6628"/>
                    <a:pt x="36021" y="6608"/>
                  </a:cubicBezTo>
                  <a:cubicBezTo>
                    <a:pt x="36024" y="6608"/>
                    <a:pt x="36025" y="6606"/>
                    <a:pt x="36025" y="6603"/>
                  </a:cubicBezTo>
                  <a:cubicBezTo>
                    <a:pt x="36030" y="6600"/>
                    <a:pt x="36032" y="6600"/>
                    <a:pt x="36032" y="6596"/>
                  </a:cubicBezTo>
                  <a:cubicBezTo>
                    <a:pt x="36114" y="6530"/>
                    <a:pt x="36182" y="6448"/>
                    <a:pt x="36232" y="6357"/>
                  </a:cubicBezTo>
                  <a:cubicBezTo>
                    <a:pt x="36258" y="6312"/>
                    <a:pt x="36280" y="6264"/>
                    <a:pt x="36299" y="6215"/>
                  </a:cubicBezTo>
                  <a:cubicBezTo>
                    <a:pt x="36316" y="6165"/>
                    <a:pt x="36329" y="6112"/>
                    <a:pt x="36338" y="6059"/>
                  </a:cubicBezTo>
                  <a:cubicBezTo>
                    <a:pt x="36350" y="6008"/>
                    <a:pt x="36354" y="5957"/>
                    <a:pt x="36354" y="5905"/>
                  </a:cubicBezTo>
                  <a:lnTo>
                    <a:pt x="36354" y="910"/>
                  </a:lnTo>
                  <a:cubicBezTo>
                    <a:pt x="36355" y="858"/>
                    <a:pt x="36350" y="806"/>
                    <a:pt x="36339" y="754"/>
                  </a:cubicBezTo>
                  <a:cubicBezTo>
                    <a:pt x="36264" y="318"/>
                    <a:pt x="35888" y="0"/>
                    <a:pt x="35447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" name="Google Shape;248;p30">
              <a:extLst>
                <a:ext uri="{FF2B5EF4-FFF2-40B4-BE49-F238E27FC236}">
                  <a16:creationId xmlns:a16="http://schemas.microsoft.com/office/drawing/2014/main" id="{3D5E0E94-EE4A-4576-A54D-F6C285D4880B}"/>
                </a:ext>
              </a:extLst>
            </p:cNvPr>
            <p:cNvSpPr/>
            <p:nvPr/>
          </p:nvSpPr>
          <p:spPr>
            <a:xfrm>
              <a:off x="14509043" y="9109377"/>
              <a:ext cx="304059" cy="270349"/>
            </a:xfrm>
            <a:custGeom>
              <a:avLst/>
              <a:gdLst/>
              <a:ahLst/>
              <a:cxnLst/>
              <a:rect l="l" t="t" r="r" b="b"/>
              <a:pathLst>
                <a:path w="7667" h="6817" extrusionOk="0">
                  <a:moveTo>
                    <a:pt x="1" y="0"/>
                  </a:moveTo>
                  <a:lnTo>
                    <a:pt x="1" y="6816"/>
                  </a:lnTo>
                  <a:lnTo>
                    <a:pt x="7667" y="6816"/>
                  </a:lnTo>
                  <a:lnTo>
                    <a:pt x="7667" y="0"/>
                  </a:lnTo>
                  <a:close/>
                </a:path>
              </a:pathLst>
            </a:custGeom>
            <a:solidFill>
              <a:srgbClr val="EE7311"/>
            </a:solidFill>
            <a:ln>
              <a:noFill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" name="Google Shape;249;p30">
              <a:extLst>
                <a:ext uri="{FF2B5EF4-FFF2-40B4-BE49-F238E27FC236}">
                  <a16:creationId xmlns:a16="http://schemas.microsoft.com/office/drawing/2014/main" id="{536CE82C-9DF7-40AE-8888-0883207815F2}"/>
                </a:ext>
              </a:extLst>
            </p:cNvPr>
            <p:cNvSpPr/>
            <p:nvPr/>
          </p:nvSpPr>
          <p:spPr>
            <a:xfrm>
              <a:off x="13497955" y="9109377"/>
              <a:ext cx="1440506" cy="29901"/>
            </a:xfrm>
            <a:custGeom>
              <a:avLst/>
              <a:gdLst/>
              <a:ahLst/>
              <a:cxnLst/>
              <a:rect l="l" t="t" r="r" b="b"/>
              <a:pathLst>
                <a:path w="36323" h="754" extrusionOk="0">
                  <a:moveTo>
                    <a:pt x="35431" y="0"/>
                  </a:moveTo>
                  <a:cubicBezTo>
                    <a:pt x="35429" y="0"/>
                    <a:pt x="35427" y="0"/>
                    <a:pt x="35426" y="0"/>
                  </a:cubicBezTo>
                  <a:lnTo>
                    <a:pt x="896" y="0"/>
                  </a:lnTo>
                  <a:cubicBezTo>
                    <a:pt x="895" y="0"/>
                    <a:pt x="894" y="0"/>
                    <a:pt x="893" y="0"/>
                  </a:cubicBezTo>
                  <a:cubicBezTo>
                    <a:pt x="451" y="0"/>
                    <a:pt x="74" y="319"/>
                    <a:pt x="1" y="754"/>
                  </a:cubicBezTo>
                  <a:lnTo>
                    <a:pt x="36322" y="754"/>
                  </a:lnTo>
                  <a:cubicBezTo>
                    <a:pt x="36248" y="318"/>
                    <a:pt x="35871" y="0"/>
                    <a:pt x="35431" y="0"/>
                  </a:cubicBezTo>
                  <a:close/>
                </a:path>
              </a:pathLst>
            </a:custGeom>
            <a:solidFill>
              <a:srgbClr val="AEE6EB"/>
            </a:solidFill>
            <a:ln>
              <a:noFill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" name="Google Shape;250;p30">
              <a:extLst>
                <a:ext uri="{FF2B5EF4-FFF2-40B4-BE49-F238E27FC236}">
                  <a16:creationId xmlns:a16="http://schemas.microsoft.com/office/drawing/2014/main" id="{37DA68C3-8EEA-4734-A93E-C7C17DB43CAD}"/>
                </a:ext>
              </a:extLst>
            </p:cNvPr>
            <p:cNvSpPr/>
            <p:nvPr/>
          </p:nvSpPr>
          <p:spPr>
            <a:xfrm>
              <a:off x="13497955" y="9349626"/>
              <a:ext cx="1440506" cy="30100"/>
            </a:xfrm>
            <a:custGeom>
              <a:avLst/>
              <a:gdLst/>
              <a:ahLst/>
              <a:cxnLst/>
              <a:rect l="l" t="t" r="r" b="b"/>
              <a:pathLst>
                <a:path w="36323" h="759" extrusionOk="0">
                  <a:moveTo>
                    <a:pt x="1" y="1"/>
                  </a:moveTo>
                  <a:cubicBezTo>
                    <a:pt x="9" y="54"/>
                    <a:pt x="22" y="107"/>
                    <a:pt x="40" y="159"/>
                  </a:cubicBezTo>
                  <a:cubicBezTo>
                    <a:pt x="59" y="206"/>
                    <a:pt x="80" y="254"/>
                    <a:pt x="106" y="299"/>
                  </a:cubicBezTo>
                  <a:cubicBezTo>
                    <a:pt x="182" y="431"/>
                    <a:pt x="288" y="541"/>
                    <a:pt x="416" y="621"/>
                  </a:cubicBezTo>
                  <a:cubicBezTo>
                    <a:pt x="428" y="628"/>
                    <a:pt x="444" y="637"/>
                    <a:pt x="460" y="648"/>
                  </a:cubicBezTo>
                  <a:cubicBezTo>
                    <a:pt x="496" y="667"/>
                    <a:pt x="535" y="684"/>
                    <a:pt x="574" y="699"/>
                  </a:cubicBezTo>
                  <a:cubicBezTo>
                    <a:pt x="618" y="716"/>
                    <a:pt x="664" y="729"/>
                    <a:pt x="710" y="738"/>
                  </a:cubicBezTo>
                  <a:cubicBezTo>
                    <a:pt x="719" y="741"/>
                    <a:pt x="729" y="742"/>
                    <a:pt x="738" y="742"/>
                  </a:cubicBezTo>
                  <a:cubicBezTo>
                    <a:pt x="790" y="754"/>
                    <a:pt x="842" y="758"/>
                    <a:pt x="896" y="758"/>
                  </a:cubicBezTo>
                  <a:lnTo>
                    <a:pt x="35426" y="758"/>
                  </a:lnTo>
                  <a:cubicBezTo>
                    <a:pt x="35478" y="758"/>
                    <a:pt x="35530" y="754"/>
                    <a:pt x="35582" y="742"/>
                  </a:cubicBezTo>
                  <a:cubicBezTo>
                    <a:pt x="35591" y="742"/>
                    <a:pt x="35601" y="742"/>
                    <a:pt x="35609" y="738"/>
                  </a:cubicBezTo>
                  <a:cubicBezTo>
                    <a:pt x="35656" y="729"/>
                    <a:pt x="35702" y="716"/>
                    <a:pt x="35747" y="699"/>
                  </a:cubicBezTo>
                  <a:cubicBezTo>
                    <a:pt x="35785" y="684"/>
                    <a:pt x="35824" y="667"/>
                    <a:pt x="35860" y="648"/>
                  </a:cubicBezTo>
                  <a:cubicBezTo>
                    <a:pt x="35864" y="648"/>
                    <a:pt x="35864" y="644"/>
                    <a:pt x="35869" y="644"/>
                  </a:cubicBezTo>
                  <a:cubicBezTo>
                    <a:pt x="35889" y="632"/>
                    <a:pt x="35908" y="619"/>
                    <a:pt x="35927" y="605"/>
                  </a:cubicBezTo>
                  <a:cubicBezTo>
                    <a:pt x="35954" y="589"/>
                    <a:pt x="35980" y="571"/>
                    <a:pt x="36005" y="551"/>
                  </a:cubicBezTo>
                  <a:lnTo>
                    <a:pt x="36005" y="547"/>
                  </a:lnTo>
                  <a:cubicBezTo>
                    <a:pt x="36006" y="548"/>
                    <a:pt x="36007" y="549"/>
                    <a:pt x="36008" y="549"/>
                  </a:cubicBezTo>
                  <a:cubicBezTo>
                    <a:pt x="36009" y="549"/>
                    <a:pt x="36009" y="547"/>
                    <a:pt x="36009" y="547"/>
                  </a:cubicBezTo>
                  <a:cubicBezTo>
                    <a:pt x="36014" y="542"/>
                    <a:pt x="36016" y="542"/>
                    <a:pt x="36016" y="540"/>
                  </a:cubicBezTo>
                  <a:cubicBezTo>
                    <a:pt x="36098" y="473"/>
                    <a:pt x="36166" y="392"/>
                    <a:pt x="36216" y="299"/>
                  </a:cubicBezTo>
                  <a:cubicBezTo>
                    <a:pt x="36242" y="254"/>
                    <a:pt x="36264" y="208"/>
                    <a:pt x="36283" y="159"/>
                  </a:cubicBezTo>
                  <a:cubicBezTo>
                    <a:pt x="36300" y="108"/>
                    <a:pt x="36313" y="54"/>
                    <a:pt x="36322" y="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" name="Google Shape;251;p30">
              <a:extLst>
                <a:ext uri="{FF2B5EF4-FFF2-40B4-BE49-F238E27FC236}">
                  <a16:creationId xmlns:a16="http://schemas.microsoft.com/office/drawing/2014/main" id="{634253A5-63FB-4328-B12B-FFD652F2DF8D}"/>
                </a:ext>
              </a:extLst>
            </p:cNvPr>
            <p:cNvSpPr/>
            <p:nvPr/>
          </p:nvSpPr>
          <p:spPr>
            <a:xfrm>
              <a:off x="13497320" y="8865319"/>
              <a:ext cx="1441814" cy="270232"/>
            </a:xfrm>
            <a:custGeom>
              <a:avLst/>
              <a:gdLst/>
              <a:ahLst/>
              <a:cxnLst/>
              <a:rect l="l" t="t" r="r" b="b"/>
              <a:pathLst>
                <a:path w="36356" h="6814" extrusionOk="0">
                  <a:moveTo>
                    <a:pt x="35447" y="0"/>
                  </a:moveTo>
                  <a:cubicBezTo>
                    <a:pt x="35446" y="0"/>
                    <a:pt x="35444" y="1"/>
                    <a:pt x="35442" y="1"/>
                  </a:cubicBezTo>
                  <a:lnTo>
                    <a:pt x="912" y="1"/>
                  </a:lnTo>
                  <a:cubicBezTo>
                    <a:pt x="911" y="1"/>
                    <a:pt x="910" y="1"/>
                    <a:pt x="909" y="1"/>
                  </a:cubicBezTo>
                  <a:cubicBezTo>
                    <a:pt x="467" y="1"/>
                    <a:pt x="90" y="317"/>
                    <a:pt x="17" y="752"/>
                  </a:cubicBezTo>
                  <a:cubicBezTo>
                    <a:pt x="5" y="804"/>
                    <a:pt x="1" y="856"/>
                    <a:pt x="1" y="910"/>
                  </a:cubicBezTo>
                  <a:lnTo>
                    <a:pt x="1" y="5904"/>
                  </a:lnTo>
                  <a:cubicBezTo>
                    <a:pt x="1" y="5956"/>
                    <a:pt x="7" y="6007"/>
                    <a:pt x="17" y="6057"/>
                  </a:cubicBezTo>
                  <a:cubicBezTo>
                    <a:pt x="25" y="6111"/>
                    <a:pt x="38" y="6163"/>
                    <a:pt x="56" y="6214"/>
                  </a:cubicBezTo>
                  <a:cubicBezTo>
                    <a:pt x="75" y="6263"/>
                    <a:pt x="96" y="6311"/>
                    <a:pt x="122" y="6356"/>
                  </a:cubicBezTo>
                  <a:cubicBezTo>
                    <a:pt x="198" y="6486"/>
                    <a:pt x="304" y="6598"/>
                    <a:pt x="432" y="6677"/>
                  </a:cubicBezTo>
                  <a:cubicBezTo>
                    <a:pt x="444" y="6685"/>
                    <a:pt x="460" y="6692"/>
                    <a:pt x="476" y="6705"/>
                  </a:cubicBezTo>
                  <a:cubicBezTo>
                    <a:pt x="512" y="6724"/>
                    <a:pt x="551" y="6741"/>
                    <a:pt x="590" y="6756"/>
                  </a:cubicBezTo>
                  <a:cubicBezTo>
                    <a:pt x="634" y="6773"/>
                    <a:pt x="680" y="6786"/>
                    <a:pt x="726" y="6795"/>
                  </a:cubicBezTo>
                  <a:cubicBezTo>
                    <a:pt x="735" y="6798"/>
                    <a:pt x="745" y="6799"/>
                    <a:pt x="754" y="6799"/>
                  </a:cubicBezTo>
                  <a:cubicBezTo>
                    <a:pt x="801" y="6808"/>
                    <a:pt x="848" y="6814"/>
                    <a:pt x="895" y="6814"/>
                  </a:cubicBezTo>
                  <a:cubicBezTo>
                    <a:pt x="901" y="6814"/>
                    <a:pt x="906" y="6814"/>
                    <a:pt x="912" y="6813"/>
                  </a:cubicBezTo>
                  <a:lnTo>
                    <a:pt x="35442" y="6813"/>
                  </a:lnTo>
                  <a:cubicBezTo>
                    <a:pt x="35447" y="6814"/>
                    <a:pt x="35452" y="6814"/>
                    <a:pt x="35457" y="6814"/>
                  </a:cubicBezTo>
                  <a:cubicBezTo>
                    <a:pt x="35504" y="6814"/>
                    <a:pt x="35551" y="6808"/>
                    <a:pt x="35598" y="6799"/>
                  </a:cubicBezTo>
                  <a:cubicBezTo>
                    <a:pt x="35607" y="6799"/>
                    <a:pt x="35617" y="6798"/>
                    <a:pt x="35625" y="6795"/>
                  </a:cubicBezTo>
                  <a:cubicBezTo>
                    <a:pt x="35672" y="6786"/>
                    <a:pt x="35718" y="6773"/>
                    <a:pt x="35763" y="6756"/>
                  </a:cubicBezTo>
                  <a:cubicBezTo>
                    <a:pt x="35801" y="6741"/>
                    <a:pt x="35840" y="6724"/>
                    <a:pt x="35876" y="6705"/>
                  </a:cubicBezTo>
                  <a:cubicBezTo>
                    <a:pt x="35880" y="6705"/>
                    <a:pt x="35880" y="6700"/>
                    <a:pt x="35885" y="6700"/>
                  </a:cubicBezTo>
                  <a:cubicBezTo>
                    <a:pt x="35905" y="6689"/>
                    <a:pt x="35924" y="6676"/>
                    <a:pt x="35943" y="6661"/>
                  </a:cubicBezTo>
                  <a:cubicBezTo>
                    <a:pt x="35970" y="6645"/>
                    <a:pt x="35996" y="6627"/>
                    <a:pt x="36021" y="6606"/>
                  </a:cubicBezTo>
                  <a:cubicBezTo>
                    <a:pt x="36024" y="6606"/>
                    <a:pt x="36025" y="6605"/>
                    <a:pt x="36025" y="6603"/>
                  </a:cubicBezTo>
                  <a:cubicBezTo>
                    <a:pt x="36030" y="6599"/>
                    <a:pt x="36032" y="6599"/>
                    <a:pt x="36032" y="6595"/>
                  </a:cubicBezTo>
                  <a:cubicBezTo>
                    <a:pt x="36114" y="6528"/>
                    <a:pt x="36182" y="6447"/>
                    <a:pt x="36232" y="6356"/>
                  </a:cubicBezTo>
                  <a:cubicBezTo>
                    <a:pt x="36258" y="6311"/>
                    <a:pt x="36280" y="6263"/>
                    <a:pt x="36299" y="6215"/>
                  </a:cubicBezTo>
                  <a:cubicBezTo>
                    <a:pt x="36316" y="6163"/>
                    <a:pt x="36329" y="6111"/>
                    <a:pt x="36338" y="6057"/>
                  </a:cubicBezTo>
                  <a:cubicBezTo>
                    <a:pt x="36350" y="6008"/>
                    <a:pt x="36354" y="5956"/>
                    <a:pt x="36354" y="5905"/>
                  </a:cubicBezTo>
                  <a:lnTo>
                    <a:pt x="36354" y="910"/>
                  </a:lnTo>
                  <a:cubicBezTo>
                    <a:pt x="36355" y="856"/>
                    <a:pt x="36350" y="804"/>
                    <a:pt x="36339" y="752"/>
                  </a:cubicBezTo>
                  <a:cubicBezTo>
                    <a:pt x="36264" y="318"/>
                    <a:pt x="35888" y="0"/>
                    <a:pt x="3544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" name="Google Shape;252;p30">
              <a:extLst>
                <a:ext uri="{FF2B5EF4-FFF2-40B4-BE49-F238E27FC236}">
                  <a16:creationId xmlns:a16="http://schemas.microsoft.com/office/drawing/2014/main" id="{6F5A4AA9-DA76-4B22-AED9-5950A7E57344}"/>
                </a:ext>
              </a:extLst>
            </p:cNvPr>
            <p:cNvSpPr/>
            <p:nvPr/>
          </p:nvSpPr>
          <p:spPr>
            <a:xfrm>
              <a:off x="14509043" y="8865319"/>
              <a:ext cx="304059" cy="270270"/>
            </a:xfrm>
            <a:custGeom>
              <a:avLst/>
              <a:gdLst/>
              <a:ahLst/>
              <a:cxnLst/>
              <a:rect l="l" t="t" r="r" b="b"/>
              <a:pathLst>
                <a:path w="7667" h="6815" extrusionOk="0">
                  <a:moveTo>
                    <a:pt x="1" y="1"/>
                  </a:moveTo>
                  <a:lnTo>
                    <a:pt x="1" y="6815"/>
                  </a:lnTo>
                  <a:lnTo>
                    <a:pt x="7667" y="6815"/>
                  </a:lnTo>
                  <a:lnTo>
                    <a:pt x="7667" y="1"/>
                  </a:lnTo>
                  <a:close/>
                </a:path>
              </a:pathLst>
            </a:custGeom>
            <a:solidFill>
              <a:srgbClr val="EE7311"/>
            </a:solidFill>
            <a:ln>
              <a:noFill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" name="Google Shape;253;p30">
              <a:extLst>
                <a:ext uri="{FF2B5EF4-FFF2-40B4-BE49-F238E27FC236}">
                  <a16:creationId xmlns:a16="http://schemas.microsoft.com/office/drawing/2014/main" id="{6987F5BC-9C27-4087-A150-C2C374C1D5FE}"/>
                </a:ext>
              </a:extLst>
            </p:cNvPr>
            <p:cNvSpPr/>
            <p:nvPr/>
          </p:nvSpPr>
          <p:spPr>
            <a:xfrm>
              <a:off x="13497955" y="8865319"/>
              <a:ext cx="1440506" cy="29901"/>
            </a:xfrm>
            <a:custGeom>
              <a:avLst/>
              <a:gdLst/>
              <a:ahLst/>
              <a:cxnLst/>
              <a:rect l="l" t="t" r="r" b="b"/>
              <a:pathLst>
                <a:path w="36323" h="754" extrusionOk="0">
                  <a:moveTo>
                    <a:pt x="893" y="1"/>
                  </a:moveTo>
                  <a:cubicBezTo>
                    <a:pt x="451" y="1"/>
                    <a:pt x="74" y="319"/>
                    <a:pt x="1" y="754"/>
                  </a:cubicBezTo>
                  <a:lnTo>
                    <a:pt x="36322" y="754"/>
                  </a:lnTo>
                  <a:cubicBezTo>
                    <a:pt x="36247" y="319"/>
                    <a:pt x="35869" y="1"/>
                    <a:pt x="35429" y="1"/>
                  </a:cubicBezTo>
                  <a:cubicBezTo>
                    <a:pt x="35428" y="1"/>
                    <a:pt x="35427" y="1"/>
                    <a:pt x="35426" y="1"/>
                  </a:cubicBezTo>
                  <a:lnTo>
                    <a:pt x="896" y="1"/>
                  </a:lnTo>
                  <a:cubicBezTo>
                    <a:pt x="895" y="1"/>
                    <a:pt x="894" y="1"/>
                    <a:pt x="8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" name="Google Shape;254;p30">
              <a:extLst>
                <a:ext uri="{FF2B5EF4-FFF2-40B4-BE49-F238E27FC236}">
                  <a16:creationId xmlns:a16="http://schemas.microsoft.com/office/drawing/2014/main" id="{E02A75F7-ADDC-4328-ABDE-4DEADDB63508}"/>
                </a:ext>
              </a:extLst>
            </p:cNvPr>
            <p:cNvSpPr/>
            <p:nvPr/>
          </p:nvSpPr>
          <p:spPr>
            <a:xfrm>
              <a:off x="13497955" y="9105530"/>
              <a:ext cx="1440506" cy="30021"/>
            </a:xfrm>
            <a:custGeom>
              <a:avLst/>
              <a:gdLst/>
              <a:ahLst/>
              <a:cxnLst/>
              <a:rect l="l" t="t" r="r" b="b"/>
              <a:pathLst>
                <a:path w="36323" h="757" extrusionOk="0">
                  <a:moveTo>
                    <a:pt x="1" y="0"/>
                  </a:moveTo>
                  <a:cubicBezTo>
                    <a:pt x="9" y="54"/>
                    <a:pt x="22" y="106"/>
                    <a:pt x="40" y="157"/>
                  </a:cubicBezTo>
                  <a:cubicBezTo>
                    <a:pt x="59" y="206"/>
                    <a:pt x="80" y="254"/>
                    <a:pt x="106" y="299"/>
                  </a:cubicBezTo>
                  <a:cubicBezTo>
                    <a:pt x="182" y="431"/>
                    <a:pt x="288" y="541"/>
                    <a:pt x="416" y="620"/>
                  </a:cubicBezTo>
                  <a:cubicBezTo>
                    <a:pt x="428" y="628"/>
                    <a:pt x="444" y="636"/>
                    <a:pt x="460" y="648"/>
                  </a:cubicBezTo>
                  <a:cubicBezTo>
                    <a:pt x="496" y="667"/>
                    <a:pt x="535" y="684"/>
                    <a:pt x="574" y="699"/>
                  </a:cubicBezTo>
                  <a:cubicBezTo>
                    <a:pt x="618" y="716"/>
                    <a:pt x="664" y="729"/>
                    <a:pt x="710" y="738"/>
                  </a:cubicBezTo>
                  <a:cubicBezTo>
                    <a:pt x="719" y="741"/>
                    <a:pt x="729" y="742"/>
                    <a:pt x="738" y="742"/>
                  </a:cubicBezTo>
                  <a:cubicBezTo>
                    <a:pt x="785" y="751"/>
                    <a:pt x="832" y="757"/>
                    <a:pt x="879" y="757"/>
                  </a:cubicBezTo>
                  <a:cubicBezTo>
                    <a:pt x="885" y="757"/>
                    <a:pt x="890" y="757"/>
                    <a:pt x="896" y="756"/>
                  </a:cubicBezTo>
                  <a:lnTo>
                    <a:pt x="35426" y="756"/>
                  </a:lnTo>
                  <a:cubicBezTo>
                    <a:pt x="35431" y="757"/>
                    <a:pt x="35436" y="757"/>
                    <a:pt x="35441" y="757"/>
                  </a:cubicBezTo>
                  <a:cubicBezTo>
                    <a:pt x="35488" y="757"/>
                    <a:pt x="35535" y="751"/>
                    <a:pt x="35582" y="742"/>
                  </a:cubicBezTo>
                  <a:cubicBezTo>
                    <a:pt x="35591" y="742"/>
                    <a:pt x="35601" y="741"/>
                    <a:pt x="35609" y="738"/>
                  </a:cubicBezTo>
                  <a:cubicBezTo>
                    <a:pt x="35656" y="729"/>
                    <a:pt x="35702" y="716"/>
                    <a:pt x="35747" y="699"/>
                  </a:cubicBezTo>
                  <a:cubicBezTo>
                    <a:pt x="35785" y="684"/>
                    <a:pt x="35824" y="667"/>
                    <a:pt x="35860" y="648"/>
                  </a:cubicBezTo>
                  <a:cubicBezTo>
                    <a:pt x="35864" y="648"/>
                    <a:pt x="35864" y="643"/>
                    <a:pt x="35869" y="643"/>
                  </a:cubicBezTo>
                  <a:cubicBezTo>
                    <a:pt x="35889" y="632"/>
                    <a:pt x="35908" y="619"/>
                    <a:pt x="35927" y="604"/>
                  </a:cubicBezTo>
                  <a:cubicBezTo>
                    <a:pt x="35954" y="588"/>
                    <a:pt x="35980" y="571"/>
                    <a:pt x="36005" y="551"/>
                  </a:cubicBezTo>
                  <a:lnTo>
                    <a:pt x="36005" y="546"/>
                  </a:lnTo>
                  <a:cubicBezTo>
                    <a:pt x="36006" y="548"/>
                    <a:pt x="36007" y="548"/>
                    <a:pt x="36008" y="548"/>
                  </a:cubicBezTo>
                  <a:cubicBezTo>
                    <a:pt x="36009" y="548"/>
                    <a:pt x="36009" y="546"/>
                    <a:pt x="36009" y="546"/>
                  </a:cubicBezTo>
                  <a:cubicBezTo>
                    <a:pt x="36014" y="542"/>
                    <a:pt x="36016" y="542"/>
                    <a:pt x="36016" y="538"/>
                  </a:cubicBezTo>
                  <a:cubicBezTo>
                    <a:pt x="36098" y="471"/>
                    <a:pt x="36166" y="390"/>
                    <a:pt x="36216" y="299"/>
                  </a:cubicBezTo>
                  <a:cubicBezTo>
                    <a:pt x="36242" y="254"/>
                    <a:pt x="36264" y="208"/>
                    <a:pt x="36283" y="158"/>
                  </a:cubicBezTo>
                  <a:cubicBezTo>
                    <a:pt x="36300" y="108"/>
                    <a:pt x="36313" y="54"/>
                    <a:pt x="36322" y="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" name="Google Shape;255;p30">
              <a:extLst>
                <a:ext uri="{FF2B5EF4-FFF2-40B4-BE49-F238E27FC236}">
                  <a16:creationId xmlns:a16="http://schemas.microsoft.com/office/drawing/2014/main" id="{A8840E0F-AF11-43C8-8EDF-F255CB466F5E}"/>
                </a:ext>
              </a:extLst>
            </p:cNvPr>
            <p:cNvSpPr/>
            <p:nvPr/>
          </p:nvSpPr>
          <p:spPr>
            <a:xfrm>
              <a:off x="15514062" y="7889964"/>
              <a:ext cx="809107" cy="54134"/>
            </a:xfrm>
            <a:custGeom>
              <a:avLst/>
              <a:gdLst/>
              <a:ahLst/>
              <a:cxnLst/>
              <a:rect l="l" t="t" r="r" b="b"/>
              <a:pathLst>
                <a:path w="20402" h="1365" extrusionOk="0">
                  <a:moveTo>
                    <a:pt x="672" y="0"/>
                  </a:moveTo>
                  <a:cubicBezTo>
                    <a:pt x="300" y="6"/>
                    <a:pt x="0" y="310"/>
                    <a:pt x="0" y="683"/>
                  </a:cubicBezTo>
                  <a:cubicBezTo>
                    <a:pt x="0" y="1055"/>
                    <a:pt x="300" y="1359"/>
                    <a:pt x="672" y="1365"/>
                  </a:cubicBezTo>
                  <a:lnTo>
                    <a:pt x="19731" y="1365"/>
                  </a:lnTo>
                  <a:cubicBezTo>
                    <a:pt x="20103" y="1359"/>
                    <a:pt x="20401" y="1055"/>
                    <a:pt x="20401" y="683"/>
                  </a:cubicBezTo>
                  <a:cubicBezTo>
                    <a:pt x="20401" y="310"/>
                    <a:pt x="20103" y="6"/>
                    <a:pt x="197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" name="Google Shape;256;p30">
              <a:extLst>
                <a:ext uri="{FF2B5EF4-FFF2-40B4-BE49-F238E27FC236}">
                  <a16:creationId xmlns:a16="http://schemas.microsoft.com/office/drawing/2014/main" id="{3CE44664-92E9-4904-8AA8-2C78048E2C26}"/>
                </a:ext>
              </a:extLst>
            </p:cNvPr>
            <p:cNvSpPr/>
            <p:nvPr/>
          </p:nvSpPr>
          <p:spPr>
            <a:xfrm>
              <a:off x="15539880" y="8354125"/>
              <a:ext cx="809979" cy="54134"/>
            </a:xfrm>
            <a:custGeom>
              <a:avLst/>
              <a:gdLst/>
              <a:ahLst/>
              <a:cxnLst/>
              <a:rect l="l" t="t" r="r" b="b"/>
              <a:pathLst>
                <a:path w="20424" h="1365" extrusionOk="0">
                  <a:moveTo>
                    <a:pt x="683" y="0"/>
                  </a:moveTo>
                  <a:cubicBezTo>
                    <a:pt x="307" y="0"/>
                    <a:pt x="1" y="306"/>
                    <a:pt x="1" y="683"/>
                  </a:cubicBezTo>
                  <a:cubicBezTo>
                    <a:pt x="1" y="1059"/>
                    <a:pt x="307" y="1365"/>
                    <a:pt x="683" y="1365"/>
                  </a:cubicBezTo>
                  <a:lnTo>
                    <a:pt x="19742" y="1365"/>
                  </a:lnTo>
                  <a:cubicBezTo>
                    <a:pt x="20118" y="1365"/>
                    <a:pt x="20424" y="1059"/>
                    <a:pt x="20424" y="683"/>
                  </a:cubicBezTo>
                  <a:cubicBezTo>
                    <a:pt x="20424" y="306"/>
                    <a:pt x="20118" y="0"/>
                    <a:pt x="197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" name="Google Shape;257;p30">
              <a:extLst>
                <a:ext uri="{FF2B5EF4-FFF2-40B4-BE49-F238E27FC236}">
                  <a16:creationId xmlns:a16="http://schemas.microsoft.com/office/drawing/2014/main" id="{D71001D4-E2FB-4C7C-909F-74C1490E8D7A}"/>
                </a:ext>
              </a:extLst>
            </p:cNvPr>
            <p:cNvSpPr/>
            <p:nvPr/>
          </p:nvSpPr>
          <p:spPr>
            <a:xfrm>
              <a:off x="15557130" y="8818206"/>
              <a:ext cx="809107" cy="54174"/>
            </a:xfrm>
            <a:custGeom>
              <a:avLst/>
              <a:gdLst/>
              <a:ahLst/>
              <a:cxnLst/>
              <a:rect l="l" t="t" r="r" b="b"/>
              <a:pathLst>
                <a:path w="20402" h="1366" extrusionOk="0">
                  <a:moveTo>
                    <a:pt x="671" y="1"/>
                  </a:moveTo>
                  <a:cubicBezTo>
                    <a:pt x="299" y="8"/>
                    <a:pt x="0" y="311"/>
                    <a:pt x="0" y="683"/>
                  </a:cubicBezTo>
                  <a:cubicBezTo>
                    <a:pt x="0" y="1057"/>
                    <a:pt x="299" y="1359"/>
                    <a:pt x="671" y="1365"/>
                  </a:cubicBezTo>
                  <a:lnTo>
                    <a:pt x="19731" y="1365"/>
                  </a:lnTo>
                  <a:cubicBezTo>
                    <a:pt x="20103" y="1359"/>
                    <a:pt x="20402" y="1057"/>
                    <a:pt x="20402" y="683"/>
                  </a:cubicBezTo>
                  <a:cubicBezTo>
                    <a:pt x="20402" y="311"/>
                    <a:pt x="20103" y="8"/>
                    <a:pt x="19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" name="Google Shape;258;p30">
              <a:extLst>
                <a:ext uri="{FF2B5EF4-FFF2-40B4-BE49-F238E27FC236}">
                  <a16:creationId xmlns:a16="http://schemas.microsoft.com/office/drawing/2014/main" id="{9A71D435-62E1-4B18-AFE9-DAD0859D665A}"/>
                </a:ext>
              </a:extLst>
            </p:cNvPr>
            <p:cNvSpPr/>
            <p:nvPr/>
          </p:nvSpPr>
          <p:spPr>
            <a:xfrm>
              <a:off x="15601627" y="9282366"/>
              <a:ext cx="809148" cy="54174"/>
            </a:xfrm>
            <a:custGeom>
              <a:avLst/>
              <a:gdLst/>
              <a:ahLst/>
              <a:cxnLst/>
              <a:rect l="l" t="t" r="r" b="b"/>
              <a:pathLst>
                <a:path w="20403" h="1366" extrusionOk="0">
                  <a:moveTo>
                    <a:pt x="673" y="1"/>
                  </a:moveTo>
                  <a:cubicBezTo>
                    <a:pt x="301" y="8"/>
                    <a:pt x="1" y="311"/>
                    <a:pt x="1" y="683"/>
                  </a:cubicBezTo>
                  <a:cubicBezTo>
                    <a:pt x="1" y="1055"/>
                    <a:pt x="301" y="1359"/>
                    <a:pt x="673" y="1365"/>
                  </a:cubicBezTo>
                  <a:lnTo>
                    <a:pt x="19732" y="1365"/>
                  </a:lnTo>
                  <a:cubicBezTo>
                    <a:pt x="20104" y="1359"/>
                    <a:pt x="20402" y="1055"/>
                    <a:pt x="20402" y="683"/>
                  </a:cubicBezTo>
                  <a:cubicBezTo>
                    <a:pt x="20402" y="311"/>
                    <a:pt x="20104" y="8"/>
                    <a:pt x="197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" name="Google Shape;259;p30">
              <a:extLst>
                <a:ext uri="{FF2B5EF4-FFF2-40B4-BE49-F238E27FC236}">
                  <a16:creationId xmlns:a16="http://schemas.microsoft.com/office/drawing/2014/main" id="{2978C7DC-59B9-4A90-8F7B-EFE6792D0C31}"/>
                </a:ext>
              </a:extLst>
            </p:cNvPr>
            <p:cNvSpPr/>
            <p:nvPr/>
          </p:nvSpPr>
          <p:spPr>
            <a:xfrm>
              <a:off x="15627047" y="9746527"/>
              <a:ext cx="809107" cy="54174"/>
            </a:xfrm>
            <a:custGeom>
              <a:avLst/>
              <a:gdLst/>
              <a:ahLst/>
              <a:cxnLst/>
              <a:rect l="l" t="t" r="r" b="b"/>
              <a:pathLst>
                <a:path w="20402" h="1366" extrusionOk="0">
                  <a:moveTo>
                    <a:pt x="671" y="1"/>
                  </a:moveTo>
                  <a:cubicBezTo>
                    <a:pt x="298" y="7"/>
                    <a:pt x="0" y="311"/>
                    <a:pt x="0" y="683"/>
                  </a:cubicBezTo>
                  <a:cubicBezTo>
                    <a:pt x="0" y="1055"/>
                    <a:pt x="298" y="1359"/>
                    <a:pt x="671" y="1365"/>
                  </a:cubicBezTo>
                  <a:lnTo>
                    <a:pt x="19729" y="1365"/>
                  </a:lnTo>
                  <a:cubicBezTo>
                    <a:pt x="20101" y="1359"/>
                    <a:pt x="20401" y="1055"/>
                    <a:pt x="20401" y="683"/>
                  </a:cubicBezTo>
                  <a:cubicBezTo>
                    <a:pt x="20401" y="311"/>
                    <a:pt x="20101" y="7"/>
                    <a:pt x="197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" name="Google Shape;260;p30">
              <a:extLst>
                <a:ext uri="{FF2B5EF4-FFF2-40B4-BE49-F238E27FC236}">
                  <a16:creationId xmlns:a16="http://schemas.microsoft.com/office/drawing/2014/main" id="{01542F92-853C-4874-8A89-0E0370B4AC0D}"/>
                </a:ext>
              </a:extLst>
            </p:cNvPr>
            <p:cNvSpPr/>
            <p:nvPr/>
          </p:nvSpPr>
          <p:spPr>
            <a:xfrm>
              <a:off x="16234334" y="7428262"/>
              <a:ext cx="260158" cy="2827316"/>
            </a:xfrm>
            <a:custGeom>
              <a:avLst/>
              <a:gdLst/>
              <a:ahLst/>
              <a:cxnLst/>
              <a:rect l="l" t="t" r="r" b="b"/>
              <a:pathLst>
                <a:path w="6560" h="71292" extrusionOk="0">
                  <a:moveTo>
                    <a:pt x="714" y="0"/>
                  </a:moveTo>
                  <a:cubicBezTo>
                    <a:pt x="697" y="0"/>
                    <a:pt x="680" y="1"/>
                    <a:pt x="664" y="2"/>
                  </a:cubicBezTo>
                  <a:cubicBezTo>
                    <a:pt x="284" y="31"/>
                    <a:pt x="0" y="364"/>
                    <a:pt x="34" y="742"/>
                  </a:cubicBezTo>
                  <a:lnTo>
                    <a:pt x="5172" y="70660"/>
                  </a:lnTo>
                  <a:cubicBezTo>
                    <a:pt x="5198" y="71015"/>
                    <a:pt x="5495" y="71292"/>
                    <a:pt x="5852" y="71292"/>
                  </a:cubicBezTo>
                  <a:cubicBezTo>
                    <a:pt x="5869" y="71292"/>
                    <a:pt x="5886" y="71292"/>
                    <a:pt x="5902" y="71290"/>
                  </a:cubicBezTo>
                  <a:cubicBezTo>
                    <a:pt x="6279" y="71263"/>
                    <a:pt x="6560" y="70936"/>
                    <a:pt x="6532" y="70560"/>
                  </a:cubicBezTo>
                  <a:lnTo>
                    <a:pt x="1394" y="642"/>
                  </a:lnTo>
                  <a:cubicBezTo>
                    <a:pt x="1373" y="280"/>
                    <a:pt x="1072" y="0"/>
                    <a:pt x="7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0" name="Google Shape;261;p30">
              <a:extLst>
                <a:ext uri="{FF2B5EF4-FFF2-40B4-BE49-F238E27FC236}">
                  <a16:creationId xmlns:a16="http://schemas.microsoft.com/office/drawing/2014/main" id="{F1FA300A-1884-40AD-98A4-F916EBC6C1E8}"/>
                </a:ext>
              </a:extLst>
            </p:cNvPr>
            <p:cNvSpPr/>
            <p:nvPr/>
          </p:nvSpPr>
          <p:spPr>
            <a:xfrm>
              <a:off x="15478489" y="7428262"/>
              <a:ext cx="260198" cy="2827316"/>
            </a:xfrm>
            <a:custGeom>
              <a:avLst/>
              <a:gdLst/>
              <a:ahLst/>
              <a:cxnLst/>
              <a:rect l="l" t="t" r="r" b="b"/>
              <a:pathLst>
                <a:path w="6561" h="71292" extrusionOk="0">
                  <a:moveTo>
                    <a:pt x="713" y="0"/>
                  </a:moveTo>
                  <a:cubicBezTo>
                    <a:pt x="696" y="0"/>
                    <a:pt x="679" y="1"/>
                    <a:pt x="663" y="2"/>
                  </a:cubicBezTo>
                  <a:cubicBezTo>
                    <a:pt x="283" y="31"/>
                    <a:pt x="1" y="364"/>
                    <a:pt x="34" y="742"/>
                  </a:cubicBezTo>
                  <a:lnTo>
                    <a:pt x="5173" y="70660"/>
                  </a:lnTo>
                  <a:cubicBezTo>
                    <a:pt x="5199" y="71015"/>
                    <a:pt x="5494" y="71292"/>
                    <a:pt x="5852" y="71292"/>
                  </a:cubicBezTo>
                  <a:cubicBezTo>
                    <a:pt x="5868" y="71292"/>
                    <a:pt x="5885" y="71292"/>
                    <a:pt x="5903" y="71290"/>
                  </a:cubicBezTo>
                  <a:cubicBezTo>
                    <a:pt x="6278" y="71263"/>
                    <a:pt x="6560" y="70936"/>
                    <a:pt x="6533" y="70560"/>
                  </a:cubicBezTo>
                  <a:lnTo>
                    <a:pt x="1394" y="642"/>
                  </a:lnTo>
                  <a:cubicBezTo>
                    <a:pt x="1372" y="280"/>
                    <a:pt x="1071" y="0"/>
                    <a:pt x="7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" name="Google Shape;262;p30">
              <a:extLst>
                <a:ext uri="{FF2B5EF4-FFF2-40B4-BE49-F238E27FC236}">
                  <a16:creationId xmlns:a16="http://schemas.microsoft.com/office/drawing/2014/main" id="{B739AD95-45F9-4174-9E70-57E4E4A13492}"/>
                </a:ext>
              </a:extLst>
            </p:cNvPr>
            <p:cNvSpPr/>
            <p:nvPr/>
          </p:nvSpPr>
          <p:spPr>
            <a:xfrm>
              <a:off x="15019006" y="7428659"/>
              <a:ext cx="1273030" cy="2826921"/>
            </a:xfrm>
            <a:custGeom>
              <a:avLst/>
              <a:gdLst/>
              <a:ahLst/>
              <a:cxnLst/>
              <a:rect l="l" t="t" r="r" b="b"/>
              <a:pathLst>
                <a:path w="32100" h="71282" extrusionOk="0">
                  <a:moveTo>
                    <a:pt x="12160" y="1"/>
                  </a:moveTo>
                  <a:cubicBezTo>
                    <a:pt x="11826" y="1"/>
                    <a:pt x="11542" y="243"/>
                    <a:pt x="11487" y="573"/>
                  </a:cubicBezTo>
                  <a:lnTo>
                    <a:pt x="61" y="70490"/>
                  </a:lnTo>
                  <a:cubicBezTo>
                    <a:pt x="0" y="70862"/>
                    <a:pt x="252" y="71212"/>
                    <a:pt x="623" y="71273"/>
                  </a:cubicBezTo>
                  <a:cubicBezTo>
                    <a:pt x="658" y="71278"/>
                    <a:pt x="693" y="71281"/>
                    <a:pt x="728" y="71281"/>
                  </a:cubicBezTo>
                  <a:cubicBezTo>
                    <a:pt x="1057" y="71281"/>
                    <a:pt x="1351" y="71046"/>
                    <a:pt x="1406" y="70710"/>
                  </a:cubicBezTo>
                  <a:lnTo>
                    <a:pt x="12740" y="1365"/>
                  </a:lnTo>
                  <a:lnTo>
                    <a:pt x="30557" y="1365"/>
                  </a:lnTo>
                  <a:lnTo>
                    <a:pt x="19260" y="70490"/>
                  </a:lnTo>
                  <a:cubicBezTo>
                    <a:pt x="19199" y="70862"/>
                    <a:pt x="19451" y="71212"/>
                    <a:pt x="19823" y="71273"/>
                  </a:cubicBezTo>
                  <a:cubicBezTo>
                    <a:pt x="19860" y="71279"/>
                    <a:pt x="19897" y="71282"/>
                    <a:pt x="19935" y="71282"/>
                  </a:cubicBezTo>
                  <a:cubicBezTo>
                    <a:pt x="20268" y="71282"/>
                    <a:pt x="20552" y="71040"/>
                    <a:pt x="20607" y="70710"/>
                  </a:cubicBezTo>
                  <a:lnTo>
                    <a:pt x="32031" y="793"/>
                  </a:lnTo>
                  <a:cubicBezTo>
                    <a:pt x="32099" y="378"/>
                    <a:pt x="31779" y="1"/>
                    <a:pt x="313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" name="Google Shape;263;p30">
              <a:extLst>
                <a:ext uri="{FF2B5EF4-FFF2-40B4-BE49-F238E27FC236}">
                  <a16:creationId xmlns:a16="http://schemas.microsoft.com/office/drawing/2014/main" id="{4851AF58-E48C-4CA0-A17E-FE6E94390A18}"/>
                </a:ext>
              </a:extLst>
            </p:cNvPr>
            <p:cNvSpPr/>
            <p:nvPr/>
          </p:nvSpPr>
          <p:spPr>
            <a:xfrm>
              <a:off x="15399210" y="7889964"/>
              <a:ext cx="814700" cy="54134"/>
            </a:xfrm>
            <a:custGeom>
              <a:avLst/>
              <a:gdLst/>
              <a:ahLst/>
              <a:cxnLst/>
              <a:rect l="l" t="t" r="r" b="b"/>
              <a:pathLst>
                <a:path w="20543" h="1365" extrusionOk="0">
                  <a:moveTo>
                    <a:pt x="672" y="0"/>
                  </a:moveTo>
                  <a:cubicBezTo>
                    <a:pt x="299" y="6"/>
                    <a:pt x="1" y="310"/>
                    <a:pt x="1" y="683"/>
                  </a:cubicBezTo>
                  <a:cubicBezTo>
                    <a:pt x="1" y="1055"/>
                    <a:pt x="299" y="1359"/>
                    <a:pt x="672" y="1365"/>
                  </a:cubicBezTo>
                  <a:lnTo>
                    <a:pt x="19872" y="1365"/>
                  </a:lnTo>
                  <a:cubicBezTo>
                    <a:pt x="20244" y="1359"/>
                    <a:pt x="20543" y="1055"/>
                    <a:pt x="20543" y="683"/>
                  </a:cubicBezTo>
                  <a:cubicBezTo>
                    <a:pt x="20543" y="310"/>
                    <a:pt x="20244" y="6"/>
                    <a:pt x="198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" name="Google Shape;264;p30">
              <a:extLst>
                <a:ext uri="{FF2B5EF4-FFF2-40B4-BE49-F238E27FC236}">
                  <a16:creationId xmlns:a16="http://schemas.microsoft.com/office/drawing/2014/main" id="{3112CCD8-EE6D-4C86-8B84-6310A12344F8}"/>
                </a:ext>
              </a:extLst>
            </p:cNvPr>
            <p:cNvSpPr/>
            <p:nvPr/>
          </p:nvSpPr>
          <p:spPr>
            <a:xfrm>
              <a:off x="15329213" y="8354125"/>
              <a:ext cx="807282" cy="54134"/>
            </a:xfrm>
            <a:custGeom>
              <a:avLst/>
              <a:gdLst/>
              <a:ahLst/>
              <a:cxnLst/>
              <a:rect l="l" t="t" r="r" b="b"/>
              <a:pathLst>
                <a:path w="20356" h="1365" extrusionOk="0">
                  <a:moveTo>
                    <a:pt x="683" y="0"/>
                  </a:moveTo>
                  <a:cubicBezTo>
                    <a:pt x="305" y="0"/>
                    <a:pt x="0" y="306"/>
                    <a:pt x="0" y="683"/>
                  </a:cubicBezTo>
                  <a:cubicBezTo>
                    <a:pt x="0" y="1059"/>
                    <a:pt x="305" y="1365"/>
                    <a:pt x="683" y="1365"/>
                  </a:cubicBezTo>
                  <a:lnTo>
                    <a:pt x="19673" y="1365"/>
                  </a:lnTo>
                  <a:cubicBezTo>
                    <a:pt x="20050" y="1365"/>
                    <a:pt x="20355" y="1059"/>
                    <a:pt x="20355" y="683"/>
                  </a:cubicBezTo>
                  <a:cubicBezTo>
                    <a:pt x="20355" y="306"/>
                    <a:pt x="20050" y="0"/>
                    <a:pt x="196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" name="Google Shape;265;p30">
              <a:extLst>
                <a:ext uri="{FF2B5EF4-FFF2-40B4-BE49-F238E27FC236}">
                  <a16:creationId xmlns:a16="http://schemas.microsoft.com/office/drawing/2014/main" id="{49C32DF8-84FE-43C0-BAE3-3A1DD603C3BE}"/>
                </a:ext>
              </a:extLst>
            </p:cNvPr>
            <p:cNvSpPr/>
            <p:nvPr/>
          </p:nvSpPr>
          <p:spPr>
            <a:xfrm>
              <a:off x="15258225" y="8818206"/>
              <a:ext cx="799986" cy="54174"/>
            </a:xfrm>
            <a:custGeom>
              <a:avLst/>
              <a:gdLst/>
              <a:ahLst/>
              <a:cxnLst/>
              <a:rect l="l" t="t" r="r" b="b"/>
              <a:pathLst>
                <a:path w="20172" h="1366" extrusionOk="0">
                  <a:moveTo>
                    <a:pt x="672" y="1"/>
                  </a:moveTo>
                  <a:cubicBezTo>
                    <a:pt x="300" y="8"/>
                    <a:pt x="0" y="311"/>
                    <a:pt x="0" y="683"/>
                  </a:cubicBezTo>
                  <a:cubicBezTo>
                    <a:pt x="0" y="1057"/>
                    <a:pt x="300" y="1359"/>
                    <a:pt x="672" y="1365"/>
                  </a:cubicBezTo>
                  <a:lnTo>
                    <a:pt x="19501" y="1365"/>
                  </a:lnTo>
                  <a:cubicBezTo>
                    <a:pt x="19873" y="1359"/>
                    <a:pt x="20171" y="1057"/>
                    <a:pt x="20171" y="683"/>
                  </a:cubicBezTo>
                  <a:cubicBezTo>
                    <a:pt x="20171" y="311"/>
                    <a:pt x="19873" y="8"/>
                    <a:pt x="195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" name="Google Shape;266;p30">
              <a:extLst>
                <a:ext uri="{FF2B5EF4-FFF2-40B4-BE49-F238E27FC236}">
                  <a16:creationId xmlns:a16="http://schemas.microsoft.com/office/drawing/2014/main" id="{D5815593-583F-4861-BF07-7689778CA804}"/>
                </a:ext>
              </a:extLst>
            </p:cNvPr>
            <p:cNvSpPr/>
            <p:nvPr/>
          </p:nvSpPr>
          <p:spPr>
            <a:xfrm>
              <a:off x="15187158" y="9282366"/>
              <a:ext cx="793206" cy="54174"/>
            </a:xfrm>
            <a:custGeom>
              <a:avLst/>
              <a:gdLst/>
              <a:ahLst/>
              <a:cxnLst/>
              <a:rect l="l" t="t" r="r" b="b"/>
              <a:pathLst>
                <a:path w="20001" h="1366" extrusionOk="0">
                  <a:moveTo>
                    <a:pt x="671" y="1"/>
                  </a:moveTo>
                  <a:cubicBezTo>
                    <a:pt x="299" y="8"/>
                    <a:pt x="1" y="311"/>
                    <a:pt x="1" y="683"/>
                  </a:cubicBezTo>
                  <a:cubicBezTo>
                    <a:pt x="1" y="1055"/>
                    <a:pt x="299" y="1359"/>
                    <a:pt x="671" y="1365"/>
                  </a:cubicBezTo>
                  <a:lnTo>
                    <a:pt x="19329" y="1365"/>
                  </a:lnTo>
                  <a:cubicBezTo>
                    <a:pt x="19701" y="1359"/>
                    <a:pt x="20001" y="1055"/>
                    <a:pt x="20001" y="683"/>
                  </a:cubicBezTo>
                  <a:cubicBezTo>
                    <a:pt x="20001" y="311"/>
                    <a:pt x="19701" y="8"/>
                    <a:pt x="193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" name="Google Shape;267;p30">
              <a:extLst>
                <a:ext uri="{FF2B5EF4-FFF2-40B4-BE49-F238E27FC236}">
                  <a16:creationId xmlns:a16="http://schemas.microsoft.com/office/drawing/2014/main" id="{746D4092-D0B3-41D4-B775-F757334C74C7}"/>
                </a:ext>
              </a:extLst>
            </p:cNvPr>
            <p:cNvSpPr/>
            <p:nvPr/>
          </p:nvSpPr>
          <p:spPr>
            <a:xfrm>
              <a:off x="15111135" y="9746527"/>
              <a:ext cx="791340" cy="54174"/>
            </a:xfrm>
            <a:custGeom>
              <a:avLst/>
              <a:gdLst/>
              <a:ahLst/>
              <a:cxnLst/>
              <a:rect l="l" t="t" r="r" b="b"/>
              <a:pathLst>
                <a:path w="19954" h="1366" extrusionOk="0">
                  <a:moveTo>
                    <a:pt x="671" y="1"/>
                  </a:moveTo>
                  <a:cubicBezTo>
                    <a:pt x="299" y="7"/>
                    <a:pt x="0" y="311"/>
                    <a:pt x="0" y="683"/>
                  </a:cubicBezTo>
                  <a:cubicBezTo>
                    <a:pt x="0" y="1055"/>
                    <a:pt x="299" y="1359"/>
                    <a:pt x="671" y="1365"/>
                  </a:cubicBezTo>
                  <a:lnTo>
                    <a:pt x="19283" y="1365"/>
                  </a:lnTo>
                  <a:cubicBezTo>
                    <a:pt x="19655" y="1359"/>
                    <a:pt x="19954" y="1055"/>
                    <a:pt x="19954" y="683"/>
                  </a:cubicBezTo>
                  <a:cubicBezTo>
                    <a:pt x="19954" y="311"/>
                    <a:pt x="19655" y="7"/>
                    <a:pt x="192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" name="Google Shape;268;p30">
              <a:extLst>
                <a:ext uri="{FF2B5EF4-FFF2-40B4-BE49-F238E27FC236}">
                  <a16:creationId xmlns:a16="http://schemas.microsoft.com/office/drawing/2014/main" id="{96AD2967-D82D-4230-9D64-6EFA6AD01D12}"/>
                </a:ext>
              </a:extLst>
            </p:cNvPr>
            <p:cNvSpPr/>
            <p:nvPr/>
          </p:nvSpPr>
          <p:spPr>
            <a:xfrm>
              <a:off x="15366650" y="6559629"/>
              <a:ext cx="988720" cy="1479611"/>
            </a:xfrm>
            <a:custGeom>
              <a:avLst/>
              <a:gdLst/>
              <a:ahLst/>
              <a:cxnLst/>
              <a:rect l="l" t="t" r="r" b="b"/>
              <a:pathLst>
                <a:path w="24931" h="37309" extrusionOk="0">
                  <a:moveTo>
                    <a:pt x="21788" y="1"/>
                  </a:moveTo>
                  <a:lnTo>
                    <a:pt x="15543" y="1913"/>
                  </a:lnTo>
                  <a:lnTo>
                    <a:pt x="12842" y="17562"/>
                  </a:lnTo>
                  <a:lnTo>
                    <a:pt x="1" y="32117"/>
                  </a:lnTo>
                  <a:lnTo>
                    <a:pt x="3249" y="37308"/>
                  </a:lnTo>
                  <a:lnTo>
                    <a:pt x="23252" y="18831"/>
                  </a:lnTo>
                  <a:cubicBezTo>
                    <a:pt x="24381" y="17757"/>
                    <a:pt x="24931" y="16221"/>
                    <a:pt x="24772" y="14672"/>
                  </a:cubicBezTo>
                  <a:cubicBezTo>
                    <a:pt x="24036" y="7531"/>
                    <a:pt x="21788" y="1"/>
                    <a:pt x="21788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" name="Google Shape;269;p30">
              <a:extLst>
                <a:ext uri="{FF2B5EF4-FFF2-40B4-BE49-F238E27FC236}">
                  <a16:creationId xmlns:a16="http://schemas.microsoft.com/office/drawing/2014/main" id="{C46813F1-268C-46BC-9728-CD343F6C0240}"/>
                </a:ext>
              </a:extLst>
            </p:cNvPr>
            <p:cNvSpPr/>
            <p:nvPr/>
          </p:nvSpPr>
          <p:spPr>
            <a:xfrm>
              <a:off x="15226738" y="7855342"/>
              <a:ext cx="268804" cy="440089"/>
            </a:xfrm>
            <a:custGeom>
              <a:avLst/>
              <a:gdLst/>
              <a:ahLst/>
              <a:cxnLst/>
              <a:rect l="l" t="t" r="r" b="b"/>
              <a:pathLst>
                <a:path w="6778" h="11097" extrusionOk="0">
                  <a:moveTo>
                    <a:pt x="3891" y="0"/>
                  </a:moveTo>
                  <a:lnTo>
                    <a:pt x="573" y="1383"/>
                  </a:lnTo>
                  <a:cubicBezTo>
                    <a:pt x="134" y="1658"/>
                    <a:pt x="1" y="2238"/>
                    <a:pt x="276" y="2677"/>
                  </a:cubicBezTo>
                  <a:lnTo>
                    <a:pt x="5320" y="10726"/>
                  </a:lnTo>
                  <a:cubicBezTo>
                    <a:pt x="5470" y="10965"/>
                    <a:pt x="5727" y="11096"/>
                    <a:pt x="5991" y="11096"/>
                  </a:cubicBezTo>
                  <a:cubicBezTo>
                    <a:pt x="6135" y="11096"/>
                    <a:pt x="6280" y="11057"/>
                    <a:pt x="6411" y="10976"/>
                  </a:cubicBezTo>
                  <a:cubicBezTo>
                    <a:pt x="6620" y="10845"/>
                    <a:pt x="6756" y="10625"/>
                    <a:pt x="6777" y="10380"/>
                  </a:cubicBezTo>
                  <a:lnTo>
                    <a:pt x="6411" y="4021"/>
                  </a:lnTo>
                  <a:lnTo>
                    <a:pt x="389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" name="Google Shape;270;p30">
              <a:extLst>
                <a:ext uri="{FF2B5EF4-FFF2-40B4-BE49-F238E27FC236}">
                  <a16:creationId xmlns:a16="http://schemas.microsoft.com/office/drawing/2014/main" id="{B580BD2E-098F-4EC7-B785-329D96198ACB}"/>
                </a:ext>
              </a:extLst>
            </p:cNvPr>
            <p:cNvSpPr/>
            <p:nvPr/>
          </p:nvSpPr>
          <p:spPr>
            <a:xfrm>
              <a:off x="15685741" y="6598452"/>
              <a:ext cx="460551" cy="1590692"/>
            </a:xfrm>
            <a:custGeom>
              <a:avLst/>
              <a:gdLst/>
              <a:ahLst/>
              <a:cxnLst/>
              <a:rect l="l" t="t" r="r" b="b"/>
              <a:pathLst>
                <a:path w="11613" h="40110" extrusionOk="0">
                  <a:moveTo>
                    <a:pt x="10155" y="1"/>
                  </a:moveTo>
                  <a:lnTo>
                    <a:pt x="0" y="1346"/>
                  </a:lnTo>
                  <a:lnTo>
                    <a:pt x="2145" y="19653"/>
                  </a:lnTo>
                  <a:lnTo>
                    <a:pt x="940" y="40109"/>
                  </a:lnTo>
                  <a:lnTo>
                    <a:pt x="7497" y="40109"/>
                  </a:lnTo>
                  <a:lnTo>
                    <a:pt x="11465" y="19685"/>
                  </a:lnTo>
                  <a:cubicBezTo>
                    <a:pt x="11580" y="19096"/>
                    <a:pt x="11613" y="18492"/>
                    <a:pt x="11567" y="17892"/>
                  </a:cubicBezTo>
                  <a:lnTo>
                    <a:pt x="10155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" name="Google Shape;271;p30">
              <a:extLst>
                <a:ext uri="{FF2B5EF4-FFF2-40B4-BE49-F238E27FC236}">
                  <a16:creationId xmlns:a16="http://schemas.microsoft.com/office/drawing/2014/main" id="{E7B2F7D3-2237-498F-B359-236B61F07119}"/>
                </a:ext>
              </a:extLst>
            </p:cNvPr>
            <p:cNvSpPr/>
            <p:nvPr/>
          </p:nvSpPr>
          <p:spPr>
            <a:xfrm>
              <a:off x="15725439" y="8188591"/>
              <a:ext cx="445322" cy="177907"/>
            </a:xfrm>
            <a:custGeom>
              <a:avLst/>
              <a:gdLst/>
              <a:ahLst/>
              <a:cxnLst/>
              <a:rect l="l" t="t" r="r" b="b"/>
              <a:pathLst>
                <a:path w="11229" h="4486" extrusionOk="0">
                  <a:moveTo>
                    <a:pt x="590" y="0"/>
                  </a:moveTo>
                  <a:lnTo>
                    <a:pt x="0" y="3547"/>
                  </a:lnTo>
                  <a:cubicBezTo>
                    <a:pt x="0" y="4064"/>
                    <a:pt x="420" y="4486"/>
                    <a:pt x="939" y="4486"/>
                  </a:cubicBezTo>
                  <a:lnTo>
                    <a:pt x="10438" y="4486"/>
                  </a:lnTo>
                  <a:cubicBezTo>
                    <a:pt x="10874" y="4484"/>
                    <a:pt x="11229" y="4131"/>
                    <a:pt x="11229" y="3694"/>
                  </a:cubicBezTo>
                  <a:cubicBezTo>
                    <a:pt x="11229" y="3447"/>
                    <a:pt x="11113" y="3216"/>
                    <a:pt x="10918" y="3066"/>
                  </a:cubicBezTo>
                  <a:lnTo>
                    <a:pt x="533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" name="Google Shape;272;p30">
              <a:extLst>
                <a:ext uri="{FF2B5EF4-FFF2-40B4-BE49-F238E27FC236}">
                  <a16:creationId xmlns:a16="http://schemas.microsoft.com/office/drawing/2014/main" id="{34E6B80C-34CA-4E1F-892E-24EA682C640D}"/>
                </a:ext>
              </a:extLst>
            </p:cNvPr>
            <p:cNvSpPr/>
            <p:nvPr/>
          </p:nvSpPr>
          <p:spPr>
            <a:xfrm>
              <a:off x="15960613" y="4608759"/>
              <a:ext cx="246357" cy="236958"/>
            </a:xfrm>
            <a:custGeom>
              <a:avLst/>
              <a:gdLst/>
              <a:ahLst/>
              <a:cxnLst/>
              <a:rect l="l" t="t" r="r" b="b"/>
              <a:pathLst>
                <a:path w="6212" h="5975" extrusionOk="0">
                  <a:moveTo>
                    <a:pt x="3224" y="0"/>
                  </a:moveTo>
                  <a:cubicBezTo>
                    <a:pt x="2016" y="0"/>
                    <a:pt x="926" y="729"/>
                    <a:pt x="464" y="1844"/>
                  </a:cubicBezTo>
                  <a:cubicBezTo>
                    <a:pt x="1" y="2961"/>
                    <a:pt x="257" y="4245"/>
                    <a:pt x="1112" y="5100"/>
                  </a:cubicBezTo>
                  <a:cubicBezTo>
                    <a:pt x="1683" y="5671"/>
                    <a:pt x="2447" y="5975"/>
                    <a:pt x="3224" y="5975"/>
                  </a:cubicBezTo>
                  <a:cubicBezTo>
                    <a:pt x="3609" y="5975"/>
                    <a:pt x="3997" y="5900"/>
                    <a:pt x="4366" y="5747"/>
                  </a:cubicBezTo>
                  <a:cubicBezTo>
                    <a:pt x="5483" y="5285"/>
                    <a:pt x="6211" y="4196"/>
                    <a:pt x="6211" y="2988"/>
                  </a:cubicBezTo>
                  <a:cubicBezTo>
                    <a:pt x="6211" y="1337"/>
                    <a:pt x="4873" y="0"/>
                    <a:pt x="32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2" name="Google Shape;273;p30">
              <a:extLst>
                <a:ext uri="{FF2B5EF4-FFF2-40B4-BE49-F238E27FC236}">
                  <a16:creationId xmlns:a16="http://schemas.microsoft.com/office/drawing/2014/main" id="{443CFDFA-1FCF-498F-93C3-1F002323A7FD}"/>
                </a:ext>
              </a:extLst>
            </p:cNvPr>
            <p:cNvSpPr/>
            <p:nvPr/>
          </p:nvSpPr>
          <p:spPr>
            <a:xfrm>
              <a:off x="16088431" y="4727258"/>
              <a:ext cx="196546" cy="262697"/>
            </a:xfrm>
            <a:custGeom>
              <a:avLst/>
              <a:gdLst/>
              <a:ahLst/>
              <a:cxnLst/>
              <a:rect l="l" t="t" r="r" b="b"/>
              <a:pathLst>
                <a:path w="4956" h="6624" extrusionOk="0">
                  <a:moveTo>
                    <a:pt x="2373" y="0"/>
                  </a:moveTo>
                  <a:lnTo>
                    <a:pt x="1" y="2034"/>
                  </a:lnTo>
                  <a:lnTo>
                    <a:pt x="1617" y="6624"/>
                  </a:lnTo>
                  <a:lnTo>
                    <a:pt x="4955" y="5138"/>
                  </a:lnTo>
                  <a:lnTo>
                    <a:pt x="23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3" name="Google Shape;274;p30">
              <a:extLst>
                <a:ext uri="{FF2B5EF4-FFF2-40B4-BE49-F238E27FC236}">
                  <a16:creationId xmlns:a16="http://schemas.microsoft.com/office/drawing/2014/main" id="{D6607C38-EE93-45E0-823B-5C6E96C2678D}"/>
                </a:ext>
              </a:extLst>
            </p:cNvPr>
            <p:cNvSpPr/>
            <p:nvPr/>
          </p:nvSpPr>
          <p:spPr>
            <a:xfrm>
              <a:off x="16028231" y="4817441"/>
              <a:ext cx="448417" cy="1211918"/>
            </a:xfrm>
            <a:custGeom>
              <a:avLst/>
              <a:gdLst/>
              <a:ahLst/>
              <a:cxnLst/>
              <a:rect l="l" t="t" r="r" b="b"/>
              <a:pathLst>
                <a:path w="11307" h="30559" extrusionOk="0">
                  <a:moveTo>
                    <a:pt x="6722" y="0"/>
                  </a:moveTo>
                  <a:lnTo>
                    <a:pt x="875" y="2303"/>
                  </a:lnTo>
                  <a:lnTo>
                    <a:pt x="4729" y="13477"/>
                  </a:lnTo>
                  <a:lnTo>
                    <a:pt x="1" y="21809"/>
                  </a:lnTo>
                  <a:lnTo>
                    <a:pt x="2951" y="30558"/>
                  </a:lnTo>
                  <a:lnTo>
                    <a:pt x="10653" y="16278"/>
                  </a:lnTo>
                  <a:cubicBezTo>
                    <a:pt x="11159" y="15253"/>
                    <a:pt x="11306" y="14088"/>
                    <a:pt x="11075" y="12969"/>
                  </a:cubicBezTo>
                  <a:lnTo>
                    <a:pt x="6722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4" name="Google Shape;275;p30">
              <a:extLst>
                <a:ext uri="{FF2B5EF4-FFF2-40B4-BE49-F238E27FC236}">
                  <a16:creationId xmlns:a16="http://schemas.microsoft.com/office/drawing/2014/main" id="{49F9BB0D-20B3-442B-8D9E-92425F3A84A1}"/>
                </a:ext>
              </a:extLst>
            </p:cNvPr>
            <p:cNvSpPr/>
            <p:nvPr/>
          </p:nvSpPr>
          <p:spPr>
            <a:xfrm>
              <a:off x="15013258" y="5801718"/>
              <a:ext cx="740500" cy="283755"/>
            </a:xfrm>
            <a:custGeom>
              <a:avLst/>
              <a:gdLst/>
              <a:ahLst/>
              <a:cxnLst/>
              <a:rect l="l" t="t" r="r" b="b"/>
              <a:pathLst>
                <a:path w="18672" h="7155" extrusionOk="0">
                  <a:moveTo>
                    <a:pt x="14515" y="1"/>
                  </a:moveTo>
                  <a:cubicBezTo>
                    <a:pt x="14464" y="1"/>
                    <a:pt x="14413" y="2"/>
                    <a:pt x="14362" y="4"/>
                  </a:cubicBezTo>
                  <a:lnTo>
                    <a:pt x="720" y="405"/>
                  </a:lnTo>
                  <a:lnTo>
                    <a:pt x="0" y="6595"/>
                  </a:lnTo>
                  <a:lnTo>
                    <a:pt x="14420" y="7153"/>
                  </a:lnTo>
                  <a:cubicBezTo>
                    <a:pt x="14450" y="7154"/>
                    <a:pt x="14479" y="7154"/>
                    <a:pt x="14509" y="7154"/>
                  </a:cubicBezTo>
                  <a:cubicBezTo>
                    <a:pt x="16050" y="7154"/>
                    <a:pt x="17423" y="6166"/>
                    <a:pt x="17907" y="4695"/>
                  </a:cubicBezTo>
                  <a:cubicBezTo>
                    <a:pt x="18672" y="2372"/>
                    <a:pt x="16932" y="1"/>
                    <a:pt x="14515" y="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5" name="Google Shape;276;p30">
              <a:extLst>
                <a:ext uri="{FF2B5EF4-FFF2-40B4-BE49-F238E27FC236}">
                  <a16:creationId xmlns:a16="http://schemas.microsoft.com/office/drawing/2014/main" id="{B894BA43-77BF-4DD2-99BB-48C40494F0E0}"/>
                </a:ext>
              </a:extLst>
            </p:cNvPr>
            <p:cNvSpPr/>
            <p:nvPr/>
          </p:nvSpPr>
          <p:spPr>
            <a:xfrm>
              <a:off x="15152696" y="5139742"/>
              <a:ext cx="249489" cy="236999"/>
            </a:xfrm>
            <a:custGeom>
              <a:avLst/>
              <a:gdLst/>
              <a:ahLst/>
              <a:cxnLst/>
              <a:rect l="l" t="t" r="r" b="b"/>
              <a:pathLst>
                <a:path w="6291" h="5976" extrusionOk="0">
                  <a:moveTo>
                    <a:pt x="3001" y="0"/>
                  </a:moveTo>
                  <a:cubicBezTo>
                    <a:pt x="2627" y="0"/>
                    <a:pt x="2250" y="71"/>
                    <a:pt x="1889" y="216"/>
                  </a:cubicBezTo>
                  <a:cubicBezTo>
                    <a:pt x="768" y="666"/>
                    <a:pt x="28" y="1746"/>
                    <a:pt x="15" y="2954"/>
                  </a:cubicBezTo>
                  <a:cubicBezTo>
                    <a:pt x="1" y="4162"/>
                    <a:pt x="716" y="5260"/>
                    <a:pt x="1827" y="5735"/>
                  </a:cubicBezTo>
                  <a:cubicBezTo>
                    <a:pt x="2205" y="5897"/>
                    <a:pt x="2604" y="5976"/>
                    <a:pt x="3000" y="5976"/>
                  </a:cubicBezTo>
                  <a:cubicBezTo>
                    <a:pt x="3766" y="5976"/>
                    <a:pt x="4520" y="5681"/>
                    <a:pt x="5090" y="5124"/>
                  </a:cubicBezTo>
                  <a:cubicBezTo>
                    <a:pt x="6269" y="3971"/>
                    <a:pt x="6291" y="2078"/>
                    <a:pt x="5137" y="899"/>
                  </a:cubicBezTo>
                  <a:cubicBezTo>
                    <a:pt x="4564" y="313"/>
                    <a:pt x="3789" y="0"/>
                    <a:pt x="30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6" name="Google Shape;277;p30">
              <a:extLst>
                <a:ext uri="{FF2B5EF4-FFF2-40B4-BE49-F238E27FC236}">
                  <a16:creationId xmlns:a16="http://schemas.microsoft.com/office/drawing/2014/main" id="{025F6762-9F29-4C1E-99CB-2C434D139943}"/>
                </a:ext>
              </a:extLst>
            </p:cNvPr>
            <p:cNvSpPr/>
            <p:nvPr/>
          </p:nvSpPr>
          <p:spPr>
            <a:xfrm>
              <a:off x="15101695" y="5314595"/>
              <a:ext cx="208762" cy="226608"/>
            </a:xfrm>
            <a:custGeom>
              <a:avLst/>
              <a:gdLst/>
              <a:ahLst/>
              <a:cxnLst/>
              <a:rect l="l" t="t" r="r" b="b"/>
              <a:pathLst>
                <a:path w="5264" h="5714" extrusionOk="0">
                  <a:moveTo>
                    <a:pt x="2151" y="1"/>
                  </a:moveTo>
                  <a:lnTo>
                    <a:pt x="1" y="4366"/>
                  </a:lnTo>
                  <a:lnTo>
                    <a:pt x="3397" y="5713"/>
                  </a:lnTo>
                  <a:lnTo>
                    <a:pt x="5264" y="276"/>
                  </a:lnTo>
                  <a:lnTo>
                    <a:pt x="21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7" name="Google Shape;278;p30">
              <a:extLst>
                <a:ext uri="{FF2B5EF4-FFF2-40B4-BE49-F238E27FC236}">
                  <a16:creationId xmlns:a16="http://schemas.microsoft.com/office/drawing/2014/main" id="{EE6B3F41-BC2A-4D33-AEA7-53906ECD5E43}"/>
                </a:ext>
              </a:extLst>
            </p:cNvPr>
            <p:cNvSpPr/>
            <p:nvPr/>
          </p:nvSpPr>
          <p:spPr>
            <a:xfrm>
              <a:off x="14876318" y="5393318"/>
              <a:ext cx="424898" cy="669986"/>
            </a:xfrm>
            <a:custGeom>
              <a:avLst/>
              <a:gdLst/>
              <a:ahLst/>
              <a:cxnLst/>
              <a:rect l="l" t="t" r="r" b="b"/>
              <a:pathLst>
                <a:path w="10714" h="16894" extrusionOk="0">
                  <a:moveTo>
                    <a:pt x="6185" y="0"/>
                  </a:moveTo>
                  <a:lnTo>
                    <a:pt x="804" y="12556"/>
                  </a:lnTo>
                  <a:cubicBezTo>
                    <a:pt x="0" y="14434"/>
                    <a:pt x="1192" y="16565"/>
                    <a:pt x="3214" y="16860"/>
                  </a:cubicBezTo>
                  <a:cubicBezTo>
                    <a:pt x="3367" y="16882"/>
                    <a:pt x="3518" y="16893"/>
                    <a:pt x="3668" y="16893"/>
                  </a:cubicBezTo>
                  <a:cubicBezTo>
                    <a:pt x="5014" y="16893"/>
                    <a:pt x="6233" y="16018"/>
                    <a:pt x="6640" y="14698"/>
                  </a:cubicBezTo>
                  <a:lnTo>
                    <a:pt x="10714" y="1461"/>
                  </a:lnTo>
                  <a:lnTo>
                    <a:pt x="6185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8" name="Google Shape;279;p30">
              <a:extLst>
                <a:ext uri="{FF2B5EF4-FFF2-40B4-BE49-F238E27FC236}">
                  <a16:creationId xmlns:a16="http://schemas.microsoft.com/office/drawing/2014/main" id="{6BB3AE2D-2CD3-4CBD-AA30-EF67DD6328FC}"/>
                </a:ext>
              </a:extLst>
            </p:cNvPr>
            <p:cNvSpPr/>
            <p:nvPr/>
          </p:nvSpPr>
          <p:spPr>
            <a:xfrm>
              <a:off x="15574341" y="5636422"/>
              <a:ext cx="699611" cy="1085289"/>
            </a:xfrm>
            <a:custGeom>
              <a:avLst/>
              <a:gdLst/>
              <a:ahLst/>
              <a:cxnLst/>
              <a:rect l="l" t="t" r="r" b="b"/>
              <a:pathLst>
                <a:path w="17641" h="27366" extrusionOk="0">
                  <a:moveTo>
                    <a:pt x="13372" y="1"/>
                  </a:moveTo>
                  <a:lnTo>
                    <a:pt x="8939" y="2491"/>
                  </a:lnTo>
                  <a:lnTo>
                    <a:pt x="5760" y="2802"/>
                  </a:lnTo>
                  <a:lnTo>
                    <a:pt x="1" y="4168"/>
                  </a:lnTo>
                  <a:lnTo>
                    <a:pt x="1739" y="26182"/>
                  </a:lnTo>
                  <a:cubicBezTo>
                    <a:pt x="1739" y="26182"/>
                    <a:pt x="3104" y="27365"/>
                    <a:pt x="6257" y="27365"/>
                  </a:cubicBezTo>
                  <a:cubicBezTo>
                    <a:pt x="8807" y="27365"/>
                    <a:pt x="12527" y="26591"/>
                    <a:pt x="17640" y="23793"/>
                  </a:cubicBezTo>
                  <a:lnTo>
                    <a:pt x="13372" y="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9" name="Google Shape;280;p30">
              <a:extLst>
                <a:ext uri="{FF2B5EF4-FFF2-40B4-BE49-F238E27FC236}">
                  <a16:creationId xmlns:a16="http://schemas.microsoft.com/office/drawing/2014/main" id="{9E4C9B8A-5E29-4E45-B9CA-590E86338D84}"/>
                </a:ext>
              </a:extLst>
            </p:cNvPr>
            <p:cNvSpPr/>
            <p:nvPr/>
          </p:nvSpPr>
          <p:spPr>
            <a:xfrm>
              <a:off x="14523397" y="3599416"/>
              <a:ext cx="1629517" cy="1629480"/>
            </a:xfrm>
            <a:custGeom>
              <a:avLst/>
              <a:gdLst/>
              <a:ahLst/>
              <a:cxnLst/>
              <a:rect l="l" t="t" r="r" b="b"/>
              <a:pathLst>
                <a:path w="41089" h="41088" extrusionOk="0">
                  <a:moveTo>
                    <a:pt x="20545" y="0"/>
                  </a:moveTo>
                  <a:cubicBezTo>
                    <a:pt x="15097" y="0"/>
                    <a:pt x="9871" y="2164"/>
                    <a:pt x="6019" y="6018"/>
                  </a:cubicBezTo>
                  <a:cubicBezTo>
                    <a:pt x="2165" y="9870"/>
                    <a:pt x="1" y="15096"/>
                    <a:pt x="1" y="20545"/>
                  </a:cubicBezTo>
                  <a:cubicBezTo>
                    <a:pt x="1" y="25993"/>
                    <a:pt x="2165" y="31217"/>
                    <a:pt x="6019" y="35071"/>
                  </a:cubicBezTo>
                  <a:cubicBezTo>
                    <a:pt x="9871" y="38924"/>
                    <a:pt x="15097" y="41088"/>
                    <a:pt x="20545" y="41088"/>
                  </a:cubicBezTo>
                  <a:cubicBezTo>
                    <a:pt x="25994" y="41088"/>
                    <a:pt x="31220" y="38924"/>
                    <a:pt x="35072" y="35071"/>
                  </a:cubicBezTo>
                  <a:cubicBezTo>
                    <a:pt x="38925" y="31217"/>
                    <a:pt x="41089" y="25993"/>
                    <a:pt x="41089" y="20545"/>
                  </a:cubicBezTo>
                  <a:cubicBezTo>
                    <a:pt x="41089" y="15096"/>
                    <a:pt x="38925" y="9870"/>
                    <a:pt x="35072" y="6018"/>
                  </a:cubicBezTo>
                  <a:cubicBezTo>
                    <a:pt x="31220" y="2164"/>
                    <a:pt x="25994" y="0"/>
                    <a:pt x="205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" name="Google Shape;281;p30">
              <a:extLst>
                <a:ext uri="{FF2B5EF4-FFF2-40B4-BE49-F238E27FC236}">
                  <a16:creationId xmlns:a16="http://schemas.microsoft.com/office/drawing/2014/main" id="{0B450F3A-63BD-47C4-8B78-EDBCA781EA36}"/>
                </a:ext>
              </a:extLst>
            </p:cNvPr>
            <p:cNvSpPr/>
            <p:nvPr/>
          </p:nvSpPr>
          <p:spPr>
            <a:xfrm>
              <a:off x="14411801" y="3599416"/>
              <a:ext cx="1629558" cy="1629480"/>
            </a:xfrm>
            <a:custGeom>
              <a:avLst/>
              <a:gdLst/>
              <a:ahLst/>
              <a:cxnLst/>
              <a:rect l="l" t="t" r="r" b="b"/>
              <a:pathLst>
                <a:path w="41090" h="41088" extrusionOk="0">
                  <a:moveTo>
                    <a:pt x="20545" y="0"/>
                  </a:moveTo>
                  <a:cubicBezTo>
                    <a:pt x="15097" y="0"/>
                    <a:pt x="9871" y="2164"/>
                    <a:pt x="6019" y="6018"/>
                  </a:cubicBezTo>
                  <a:cubicBezTo>
                    <a:pt x="2166" y="9870"/>
                    <a:pt x="1" y="15096"/>
                    <a:pt x="1" y="20545"/>
                  </a:cubicBezTo>
                  <a:cubicBezTo>
                    <a:pt x="1" y="25993"/>
                    <a:pt x="2166" y="31219"/>
                    <a:pt x="6019" y="35071"/>
                  </a:cubicBezTo>
                  <a:cubicBezTo>
                    <a:pt x="9871" y="38924"/>
                    <a:pt x="15097" y="41088"/>
                    <a:pt x="20545" y="41088"/>
                  </a:cubicBezTo>
                  <a:cubicBezTo>
                    <a:pt x="25994" y="41088"/>
                    <a:pt x="31220" y="38924"/>
                    <a:pt x="35072" y="35071"/>
                  </a:cubicBezTo>
                  <a:cubicBezTo>
                    <a:pt x="38925" y="31219"/>
                    <a:pt x="41090" y="25993"/>
                    <a:pt x="41090" y="20545"/>
                  </a:cubicBezTo>
                  <a:cubicBezTo>
                    <a:pt x="41090" y="15096"/>
                    <a:pt x="38925" y="9870"/>
                    <a:pt x="35072" y="6018"/>
                  </a:cubicBezTo>
                  <a:cubicBezTo>
                    <a:pt x="31220" y="2164"/>
                    <a:pt x="25994" y="0"/>
                    <a:pt x="20545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1" name="Google Shape;282;p30">
              <a:extLst>
                <a:ext uri="{FF2B5EF4-FFF2-40B4-BE49-F238E27FC236}">
                  <a16:creationId xmlns:a16="http://schemas.microsoft.com/office/drawing/2014/main" id="{8EC01634-FEEF-414B-81E9-10AD30A7F8F4}"/>
                </a:ext>
              </a:extLst>
            </p:cNvPr>
            <p:cNvSpPr/>
            <p:nvPr/>
          </p:nvSpPr>
          <p:spPr>
            <a:xfrm>
              <a:off x="14587564" y="3775141"/>
              <a:ext cx="1278027" cy="1277986"/>
            </a:xfrm>
            <a:custGeom>
              <a:avLst/>
              <a:gdLst/>
              <a:ahLst/>
              <a:cxnLst/>
              <a:rect l="l" t="t" r="r" b="b"/>
              <a:pathLst>
                <a:path w="32226" h="32225" extrusionOk="0">
                  <a:moveTo>
                    <a:pt x="16113" y="1"/>
                  </a:moveTo>
                  <a:cubicBezTo>
                    <a:pt x="11841" y="1"/>
                    <a:pt x="7742" y="1698"/>
                    <a:pt x="4721" y="4720"/>
                  </a:cubicBezTo>
                  <a:cubicBezTo>
                    <a:pt x="1698" y="7741"/>
                    <a:pt x="1" y="11839"/>
                    <a:pt x="1" y="16114"/>
                  </a:cubicBezTo>
                  <a:cubicBezTo>
                    <a:pt x="1" y="20386"/>
                    <a:pt x="1698" y="24485"/>
                    <a:pt x="4721" y="27506"/>
                  </a:cubicBezTo>
                  <a:cubicBezTo>
                    <a:pt x="7742" y="30527"/>
                    <a:pt x="11841" y="32225"/>
                    <a:pt x="16113" y="32225"/>
                  </a:cubicBezTo>
                  <a:cubicBezTo>
                    <a:pt x="20387" y="32225"/>
                    <a:pt x="24485" y="30527"/>
                    <a:pt x="27507" y="27506"/>
                  </a:cubicBezTo>
                  <a:cubicBezTo>
                    <a:pt x="30529" y="24485"/>
                    <a:pt x="32226" y="20386"/>
                    <a:pt x="32226" y="16114"/>
                  </a:cubicBezTo>
                  <a:cubicBezTo>
                    <a:pt x="32226" y="11839"/>
                    <a:pt x="30529" y="7741"/>
                    <a:pt x="27507" y="4720"/>
                  </a:cubicBezTo>
                  <a:cubicBezTo>
                    <a:pt x="24485" y="1698"/>
                    <a:pt x="20387" y="1"/>
                    <a:pt x="161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2" name="Google Shape;283;p30">
              <a:extLst>
                <a:ext uri="{FF2B5EF4-FFF2-40B4-BE49-F238E27FC236}">
                  <a16:creationId xmlns:a16="http://schemas.microsoft.com/office/drawing/2014/main" id="{09480413-B10E-435E-BB9D-D9F966459A36}"/>
                </a:ext>
              </a:extLst>
            </p:cNvPr>
            <p:cNvSpPr/>
            <p:nvPr/>
          </p:nvSpPr>
          <p:spPr>
            <a:xfrm>
              <a:off x="15200207" y="3775141"/>
              <a:ext cx="665387" cy="1279139"/>
            </a:xfrm>
            <a:custGeom>
              <a:avLst/>
              <a:gdLst/>
              <a:ahLst/>
              <a:cxnLst/>
              <a:rect l="l" t="t" r="r" b="b"/>
              <a:pathLst>
                <a:path w="16778" h="32254" extrusionOk="0">
                  <a:moveTo>
                    <a:pt x="906" y="1"/>
                  </a:moveTo>
                  <a:cubicBezTo>
                    <a:pt x="602" y="1"/>
                    <a:pt x="300" y="11"/>
                    <a:pt x="1" y="28"/>
                  </a:cubicBezTo>
                  <a:cubicBezTo>
                    <a:pt x="8346" y="505"/>
                    <a:pt x="14143" y="7529"/>
                    <a:pt x="14143" y="16127"/>
                  </a:cubicBezTo>
                  <a:cubicBezTo>
                    <a:pt x="14143" y="24725"/>
                    <a:pt x="8346" y="31748"/>
                    <a:pt x="1" y="32226"/>
                  </a:cubicBezTo>
                  <a:cubicBezTo>
                    <a:pt x="300" y="32242"/>
                    <a:pt x="602" y="32254"/>
                    <a:pt x="906" y="32254"/>
                  </a:cubicBezTo>
                  <a:cubicBezTo>
                    <a:pt x="9671" y="32254"/>
                    <a:pt x="16778" y="25034"/>
                    <a:pt x="16778" y="16127"/>
                  </a:cubicBezTo>
                  <a:cubicBezTo>
                    <a:pt x="16778" y="7221"/>
                    <a:pt x="9671" y="1"/>
                    <a:pt x="906" y="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" name="Google Shape;284;p30">
              <a:extLst>
                <a:ext uri="{FF2B5EF4-FFF2-40B4-BE49-F238E27FC236}">
                  <a16:creationId xmlns:a16="http://schemas.microsoft.com/office/drawing/2014/main" id="{86297054-CBFF-4F4D-9727-902BE46A43AD}"/>
                </a:ext>
              </a:extLst>
            </p:cNvPr>
            <p:cNvSpPr/>
            <p:nvPr/>
          </p:nvSpPr>
          <p:spPr>
            <a:xfrm>
              <a:off x="14928229" y="3964866"/>
              <a:ext cx="579644" cy="900520"/>
            </a:xfrm>
            <a:custGeom>
              <a:avLst/>
              <a:gdLst/>
              <a:ahLst/>
              <a:cxnLst/>
              <a:rect l="l" t="t" r="r" b="b"/>
              <a:pathLst>
                <a:path w="14616" h="22707" extrusionOk="0">
                  <a:moveTo>
                    <a:pt x="6113" y="1"/>
                  </a:moveTo>
                  <a:lnTo>
                    <a:pt x="6113" y="2658"/>
                  </a:lnTo>
                  <a:cubicBezTo>
                    <a:pt x="2199" y="3142"/>
                    <a:pt x="292" y="5388"/>
                    <a:pt x="292" y="8046"/>
                  </a:cubicBezTo>
                  <a:cubicBezTo>
                    <a:pt x="292" y="14326"/>
                    <a:pt x="9904" y="12369"/>
                    <a:pt x="9904" y="15050"/>
                  </a:cubicBezTo>
                  <a:cubicBezTo>
                    <a:pt x="9904" y="15871"/>
                    <a:pt x="9132" y="16426"/>
                    <a:pt x="7151" y="16426"/>
                  </a:cubicBezTo>
                  <a:cubicBezTo>
                    <a:pt x="5194" y="16426"/>
                    <a:pt x="3068" y="15750"/>
                    <a:pt x="1572" y="14759"/>
                  </a:cubicBezTo>
                  <a:lnTo>
                    <a:pt x="1" y="18286"/>
                  </a:lnTo>
                  <a:cubicBezTo>
                    <a:pt x="1403" y="19253"/>
                    <a:pt x="3697" y="19953"/>
                    <a:pt x="6113" y="20122"/>
                  </a:cubicBezTo>
                  <a:lnTo>
                    <a:pt x="6113" y="22706"/>
                  </a:lnTo>
                  <a:lnTo>
                    <a:pt x="9012" y="22706"/>
                  </a:lnTo>
                  <a:lnTo>
                    <a:pt x="9012" y="20025"/>
                  </a:lnTo>
                  <a:cubicBezTo>
                    <a:pt x="12779" y="19471"/>
                    <a:pt x="14616" y="17247"/>
                    <a:pt x="14616" y="14687"/>
                  </a:cubicBezTo>
                  <a:cubicBezTo>
                    <a:pt x="14616" y="8455"/>
                    <a:pt x="5026" y="10388"/>
                    <a:pt x="5026" y="7803"/>
                  </a:cubicBezTo>
                  <a:cubicBezTo>
                    <a:pt x="5026" y="6958"/>
                    <a:pt x="5751" y="6282"/>
                    <a:pt x="7756" y="6282"/>
                  </a:cubicBezTo>
                  <a:cubicBezTo>
                    <a:pt x="9229" y="6282"/>
                    <a:pt x="10823" y="6717"/>
                    <a:pt x="12442" y="7586"/>
                  </a:cubicBezTo>
                  <a:lnTo>
                    <a:pt x="13915" y="4036"/>
                  </a:lnTo>
                  <a:cubicBezTo>
                    <a:pt x="12562" y="3238"/>
                    <a:pt x="10798" y="2755"/>
                    <a:pt x="9011" y="2611"/>
                  </a:cubicBezTo>
                  <a:lnTo>
                    <a:pt x="9011" y="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" name="Google Shape;285;p30">
              <a:extLst>
                <a:ext uri="{FF2B5EF4-FFF2-40B4-BE49-F238E27FC236}">
                  <a16:creationId xmlns:a16="http://schemas.microsoft.com/office/drawing/2014/main" id="{7A7E37BE-6752-445F-A691-4C2921C90D5A}"/>
                </a:ext>
              </a:extLst>
            </p:cNvPr>
            <p:cNvSpPr/>
            <p:nvPr/>
          </p:nvSpPr>
          <p:spPr>
            <a:xfrm>
              <a:off x="15643229" y="5231274"/>
              <a:ext cx="412288" cy="376437"/>
            </a:xfrm>
            <a:custGeom>
              <a:avLst/>
              <a:gdLst/>
              <a:ahLst/>
              <a:cxnLst/>
              <a:rect l="l" t="t" r="r" b="b"/>
              <a:pathLst>
                <a:path w="10396" h="9492" extrusionOk="0">
                  <a:moveTo>
                    <a:pt x="8569" y="0"/>
                  </a:moveTo>
                  <a:cubicBezTo>
                    <a:pt x="8502" y="9"/>
                    <a:pt x="5183" y="452"/>
                    <a:pt x="3240" y="1084"/>
                  </a:cubicBezTo>
                  <a:cubicBezTo>
                    <a:pt x="1278" y="1722"/>
                    <a:pt x="2512" y="4793"/>
                    <a:pt x="2512" y="4793"/>
                  </a:cubicBezTo>
                  <a:lnTo>
                    <a:pt x="0" y="5953"/>
                  </a:lnTo>
                  <a:cubicBezTo>
                    <a:pt x="898" y="8075"/>
                    <a:pt x="2825" y="9491"/>
                    <a:pt x="4915" y="9491"/>
                  </a:cubicBezTo>
                  <a:cubicBezTo>
                    <a:pt x="5172" y="9491"/>
                    <a:pt x="5431" y="9470"/>
                    <a:pt x="5691" y="9426"/>
                  </a:cubicBezTo>
                  <a:cubicBezTo>
                    <a:pt x="8533" y="8947"/>
                    <a:pt x="10395" y="5950"/>
                    <a:pt x="9852" y="2736"/>
                  </a:cubicBezTo>
                  <a:cubicBezTo>
                    <a:pt x="9658" y="1595"/>
                    <a:pt x="9202" y="684"/>
                    <a:pt x="85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" name="Google Shape;286;p30">
              <a:extLst>
                <a:ext uri="{FF2B5EF4-FFF2-40B4-BE49-F238E27FC236}">
                  <a16:creationId xmlns:a16="http://schemas.microsoft.com/office/drawing/2014/main" id="{08CA47DE-A6CA-47F3-BDB3-4DBF8D38CC27}"/>
                </a:ext>
              </a:extLst>
            </p:cNvPr>
            <p:cNvSpPr/>
            <p:nvPr/>
          </p:nvSpPr>
          <p:spPr>
            <a:xfrm>
              <a:off x="15714057" y="5527125"/>
              <a:ext cx="222999" cy="320797"/>
            </a:xfrm>
            <a:custGeom>
              <a:avLst/>
              <a:gdLst/>
              <a:ahLst/>
              <a:cxnLst/>
              <a:rect l="l" t="t" r="r" b="b"/>
              <a:pathLst>
                <a:path w="5623" h="8089" extrusionOk="0">
                  <a:moveTo>
                    <a:pt x="4558" y="1"/>
                  </a:moveTo>
                  <a:lnTo>
                    <a:pt x="0" y="726"/>
                  </a:lnTo>
                  <a:lnTo>
                    <a:pt x="865" y="6145"/>
                  </a:lnTo>
                  <a:cubicBezTo>
                    <a:pt x="1047" y="7280"/>
                    <a:pt x="2027" y="8089"/>
                    <a:pt x="3141" y="8089"/>
                  </a:cubicBezTo>
                  <a:cubicBezTo>
                    <a:pt x="3262" y="8089"/>
                    <a:pt x="3385" y="8079"/>
                    <a:pt x="3508" y="8059"/>
                  </a:cubicBezTo>
                  <a:lnTo>
                    <a:pt x="3901" y="7995"/>
                  </a:lnTo>
                  <a:cubicBezTo>
                    <a:pt x="5159" y="7794"/>
                    <a:pt x="5623" y="6676"/>
                    <a:pt x="5421" y="5417"/>
                  </a:cubicBezTo>
                  <a:lnTo>
                    <a:pt x="45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" name="Google Shape;287;p30">
              <a:extLst>
                <a:ext uri="{FF2B5EF4-FFF2-40B4-BE49-F238E27FC236}">
                  <a16:creationId xmlns:a16="http://schemas.microsoft.com/office/drawing/2014/main" id="{C9DF9C80-3D7B-4A92-8FA3-E471BB6D5139}"/>
                </a:ext>
              </a:extLst>
            </p:cNvPr>
            <p:cNvSpPr/>
            <p:nvPr/>
          </p:nvSpPr>
          <p:spPr>
            <a:xfrm>
              <a:off x="15704103" y="5536325"/>
              <a:ext cx="224742" cy="200235"/>
            </a:xfrm>
            <a:custGeom>
              <a:avLst/>
              <a:gdLst/>
              <a:ahLst/>
              <a:cxnLst/>
              <a:rect l="l" t="t" r="r" b="b"/>
              <a:pathLst>
                <a:path w="5667" h="5049" extrusionOk="0">
                  <a:moveTo>
                    <a:pt x="1" y="0"/>
                  </a:moveTo>
                  <a:cubicBezTo>
                    <a:pt x="1" y="1"/>
                    <a:pt x="788" y="5049"/>
                    <a:pt x="5059" y="5049"/>
                  </a:cubicBezTo>
                  <a:cubicBezTo>
                    <a:pt x="5254" y="5049"/>
                    <a:pt x="5457" y="5038"/>
                    <a:pt x="5667" y="5016"/>
                  </a:cubicBezTo>
                  <a:lnTo>
                    <a:pt x="5126" y="18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" name="Google Shape;288;p30">
              <a:extLst>
                <a:ext uri="{FF2B5EF4-FFF2-40B4-BE49-F238E27FC236}">
                  <a16:creationId xmlns:a16="http://schemas.microsoft.com/office/drawing/2014/main" id="{CC8210E6-01EF-4ACB-B41C-7C9B2278409E}"/>
                </a:ext>
              </a:extLst>
            </p:cNvPr>
            <p:cNvSpPr/>
            <p:nvPr/>
          </p:nvSpPr>
          <p:spPr>
            <a:xfrm>
              <a:off x="15964538" y="5351915"/>
              <a:ext cx="127541" cy="120363"/>
            </a:xfrm>
            <a:custGeom>
              <a:avLst/>
              <a:gdLst/>
              <a:ahLst/>
              <a:cxnLst/>
              <a:rect l="l" t="t" r="r" b="b"/>
              <a:pathLst>
                <a:path w="3216" h="3035" extrusionOk="0">
                  <a:moveTo>
                    <a:pt x="1609" y="1"/>
                  </a:moveTo>
                  <a:cubicBezTo>
                    <a:pt x="1509" y="1"/>
                    <a:pt x="1407" y="11"/>
                    <a:pt x="1304" y="32"/>
                  </a:cubicBezTo>
                  <a:cubicBezTo>
                    <a:pt x="703" y="153"/>
                    <a:pt x="235" y="626"/>
                    <a:pt x="118" y="1228"/>
                  </a:cubicBezTo>
                  <a:cubicBezTo>
                    <a:pt x="0" y="1831"/>
                    <a:pt x="258" y="2445"/>
                    <a:pt x="770" y="2784"/>
                  </a:cubicBezTo>
                  <a:cubicBezTo>
                    <a:pt x="1024" y="2951"/>
                    <a:pt x="1315" y="3034"/>
                    <a:pt x="1607" y="3034"/>
                  </a:cubicBezTo>
                  <a:cubicBezTo>
                    <a:pt x="1903" y="3034"/>
                    <a:pt x="2199" y="2948"/>
                    <a:pt x="2455" y="2775"/>
                  </a:cubicBezTo>
                  <a:cubicBezTo>
                    <a:pt x="2964" y="2432"/>
                    <a:pt x="3216" y="1816"/>
                    <a:pt x="3094" y="1215"/>
                  </a:cubicBezTo>
                  <a:cubicBezTo>
                    <a:pt x="2947" y="496"/>
                    <a:pt x="2315" y="1"/>
                    <a:pt x="16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8" name="Google Shape;289;p30">
              <a:extLst>
                <a:ext uri="{FF2B5EF4-FFF2-40B4-BE49-F238E27FC236}">
                  <a16:creationId xmlns:a16="http://schemas.microsoft.com/office/drawing/2014/main" id="{50538E8E-6DF0-4DCD-95C8-97250490EB82}"/>
                </a:ext>
              </a:extLst>
            </p:cNvPr>
            <p:cNvSpPr/>
            <p:nvPr/>
          </p:nvSpPr>
          <p:spPr>
            <a:xfrm>
              <a:off x="15659528" y="5246821"/>
              <a:ext cx="421011" cy="443102"/>
            </a:xfrm>
            <a:custGeom>
              <a:avLst/>
              <a:gdLst/>
              <a:ahLst/>
              <a:cxnLst/>
              <a:rect l="l" t="t" r="r" b="b"/>
              <a:pathLst>
                <a:path w="10616" h="11173" extrusionOk="0">
                  <a:moveTo>
                    <a:pt x="7254" y="1"/>
                  </a:moveTo>
                  <a:cubicBezTo>
                    <a:pt x="7116" y="1"/>
                    <a:pt x="6977" y="14"/>
                    <a:pt x="6837" y="43"/>
                  </a:cubicBezTo>
                  <a:lnTo>
                    <a:pt x="1036" y="1223"/>
                  </a:lnTo>
                  <a:cubicBezTo>
                    <a:pt x="406" y="1352"/>
                    <a:pt x="1" y="1966"/>
                    <a:pt x="128" y="2596"/>
                  </a:cubicBezTo>
                  <a:lnTo>
                    <a:pt x="1142" y="7571"/>
                  </a:lnTo>
                  <a:cubicBezTo>
                    <a:pt x="1576" y="9704"/>
                    <a:pt x="3451" y="11173"/>
                    <a:pt x="5545" y="11173"/>
                  </a:cubicBezTo>
                  <a:cubicBezTo>
                    <a:pt x="5841" y="11173"/>
                    <a:pt x="6142" y="11143"/>
                    <a:pt x="6444" y="11082"/>
                  </a:cubicBezTo>
                  <a:lnTo>
                    <a:pt x="6610" y="11047"/>
                  </a:lnTo>
                  <a:cubicBezTo>
                    <a:pt x="9044" y="10553"/>
                    <a:pt x="10616" y="8178"/>
                    <a:pt x="10120" y="5745"/>
                  </a:cubicBezTo>
                  <a:lnTo>
                    <a:pt x="9289" y="1665"/>
                  </a:lnTo>
                  <a:cubicBezTo>
                    <a:pt x="9089" y="680"/>
                    <a:pt x="8222" y="1"/>
                    <a:pt x="72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" name="Google Shape;290;p30">
              <a:extLst>
                <a:ext uri="{FF2B5EF4-FFF2-40B4-BE49-F238E27FC236}">
                  <a16:creationId xmlns:a16="http://schemas.microsoft.com/office/drawing/2014/main" id="{DFCD5F92-594C-46D8-B9E6-C2747183025A}"/>
                </a:ext>
              </a:extLst>
            </p:cNvPr>
            <p:cNvSpPr/>
            <p:nvPr/>
          </p:nvSpPr>
          <p:spPr>
            <a:xfrm>
              <a:off x="15685741" y="5421318"/>
              <a:ext cx="389524" cy="281216"/>
            </a:xfrm>
            <a:custGeom>
              <a:avLst/>
              <a:gdLst/>
              <a:ahLst/>
              <a:cxnLst/>
              <a:rect l="l" t="t" r="r" b="b"/>
              <a:pathLst>
                <a:path w="9822" h="7091" extrusionOk="0">
                  <a:moveTo>
                    <a:pt x="1440" y="1"/>
                  </a:moveTo>
                  <a:lnTo>
                    <a:pt x="0" y="356"/>
                  </a:lnTo>
                  <a:lnTo>
                    <a:pt x="711" y="3193"/>
                  </a:lnTo>
                  <a:cubicBezTo>
                    <a:pt x="976" y="5539"/>
                    <a:pt x="2455" y="7091"/>
                    <a:pt x="4754" y="7091"/>
                  </a:cubicBezTo>
                  <a:cubicBezTo>
                    <a:pt x="5299" y="7091"/>
                    <a:pt x="5891" y="7003"/>
                    <a:pt x="6524" y="6818"/>
                  </a:cubicBezTo>
                  <a:cubicBezTo>
                    <a:pt x="9821" y="5854"/>
                    <a:pt x="9643" y="3170"/>
                    <a:pt x="9643" y="3170"/>
                  </a:cubicBezTo>
                  <a:cubicBezTo>
                    <a:pt x="9643" y="3170"/>
                    <a:pt x="9545" y="2252"/>
                    <a:pt x="8039" y="2252"/>
                  </a:cubicBezTo>
                  <a:cubicBezTo>
                    <a:pt x="7759" y="2252"/>
                    <a:pt x="7430" y="2284"/>
                    <a:pt x="7045" y="2359"/>
                  </a:cubicBezTo>
                  <a:cubicBezTo>
                    <a:pt x="4360" y="2883"/>
                    <a:pt x="5190" y="3599"/>
                    <a:pt x="3931" y="4120"/>
                  </a:cubicBezTo>
                  <a:cubicBezTo>
                    <a:pt x="3796" y="4176"/>
                    <a:pt x="3678" y="4198"/>
                    <a:pt x="3570" y="4198"/>
                  </a:cubicBezTo>
                  <a:cubicBezTo>
                    <a:pt x="3323" y="4198"/>
                    <a:pt x="3131" y="4082"/>
                    <a:pt x="2917" y="4003"/>
                  </a:cubicBezTo>
                  <a:cubicBezTo>
                    <a:pt x="2438" y="3823"/>
                    <a:pt x="2108" y="3375"/>
                    <a:pt x="2008" y="2871"/>
                  </a:cubicBezTo>
                  <a:lnTo>
                    <a:pt x="1440" y="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" name="Google Shape;291;p30">
              <a:extLst>
                <a:ext uri="{FF2B5EF4-FFF2-40B4-BE49-F238E27FC236}">
                  <a16:creationId xmlns:a16="http://schemas.microsoft.com/office/drawing/2014/main" id="{AB348EF1-03B5-47E5-B3D7-F7D54759ADF3}"/>
                </a:ext>
              </a:extLst>
            </p:cNvPr>
            <p:cNvSpPr/>
            <p:nvPr/>
          </p:nvSpPr>
          <p:spPr>
            <a:xfrm>
              <a:off x="15604403" y="5171510"/>
              <a:ext cx="378657" cy="295930"/>
            </a:xfrm>
            <a:custGeom>
              <a:avLst/>
              <a:gdLst/>
              <a:ahLst/>
              <a:cxnLst/>
              <a:rect l="l" t="t" r="r" b="b"/>
              <a:pathLst>
                <a:path w="9548" h="7462" extrusionOk="0">
                  <a:moveTo>
                    <a:pt x="5898" y="1"/>
                  </a:moveTo>
                  <a:cubicBezTo>
                    <a:pt x="5551" y="1"/>
                    <a:pt x="5197" y="31"/>
                    <a:pt x="4839" y="91"/>
                  </a:cubicBezTo>
                  <a:cubicBezTo>
                    <a:pt x="1998" y="572"/>
                    <a:pt x="0" y="2767"/>
                    <a:pt x="544" y="5981"/>
                  </a:cubicBezTo>
                  <a:cubicBezTo>
                    <a:pt x="630" y="6490"/>
                    <a:pt x="777" y="6986"/>
                    <a:pt x="979" y="7461"/>
                  </a:cubicBezTo>
                  <a:lnTo>
                    <a:pt x="3491" y="6300"/>
                  </a:lnTo>
                  <a:cubicBezTo>
                    <a:pt x="3491" y="6300"/>
                    <a:pt x="2257" y="3229"/>
                    <a:pt x="4219" y="2591"/>
                  </a:cubicBezTo>
                  <a:cubicBezTo>
                    <a:pt x="6162" y="1959"/>
                    <a:pt x="9481" y="1516"/>
                    <a:pt x="9548" y="1507"/>
                  </a:cubicBezTo>
                  <a:cubicBezTo>
                    <a:pt x="8625" y="509"/>
                    <a:pt x="7325" y="1"/>
                    <a:pt x="5898" y="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" name="Google Shape;292;p30">
              <a:extLst>
                <a:ext uri="{FF2B5EF4-FFF2-40B4-BE49-F238E27FC236}">
                  <a16:creationId xmlns:a16="http://schemas.microsoft.com/office/drawing/2014/main" id="{D218D37C-CB21-4D86-8F80-D2232EF89D56}"/>
                </a:ext>
              </a:extLst>
            </p:cNvPr>
            <p:cNvSpPr/>
            <p:nvPr/>
          </p:nvSpPr>
          <p:spPr>
            <a:xfrm>
              <a:off x="15586317" y="5434920"/>
              <a:ext cx="142015" cy="135869"/>
            </a:xfrm>
            <a:custGeom>
              <a:avLst/>
              <a:gdLst/>
              <a:ahLst/>
              <a:cxnLst/>
              <a:rect l="l" t="t" r="r" b="b"/>
              <a:pathLst>
                <a:path w="3581" h="3426" extrusionOk="0">
                  <a:moveTo>
                    <a:pt x="1734" y="0"/>
                  </a:moveTo>
                  <a:cubicBezTo>
                    <a:pt x="1533" y="0"/>
                    <a:pt x="1329" y="36"/>
                    <a:pt x="1130" y="111"/>
                  </a:cubicBezTo>
                  <a:cubicBezTo>
                    <a:pt x="482" y="356"/>
                    <a:pt x="45" y="966"/>
                    <a:pt x="23" y="1658"/>
                  </a:cubicBezTo>
                  <a:cubicBezTo>
                    <a:pt x="0" y="2350"/>
                    <a:pt x="397" y="2988"/>
                    <a:pt x="1029" y="3273"/>
                  </a:cubicBezTo>
                  <a:cubicBezTo>
                    <a:pt x="1255" y="3375"/>
                    <a:pt x="1496" y="3425"/>
                    <a:pt x="1735" y="3425"/>
                  </a:cubicBezTo>
                  <a:cubicBezTo>
                    <a:pt x="2161" y="3425"/>
                    <a:pt x="2582" y="3266"/>
                    <a:pt x="2906" y="2962"/>
                  </a:cubicBezTo>
                  <a:cubicBezTo>
                    <a:pt x="3411" y="2488"/>
                    <a:pt x="3580" y="1757"/>
                    <a:pt x="3337" y="1109"/>
                  </a:cubicBezTo>
                  <a:cubicBezTo>
                    <a:pt x="3078" y="423"/>
                    <a:pt x="2426" y="0"/>
                    <a:pt x="17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243796" tIns="243796" rIns="243796" bIns="243796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6DED6FD3-3773-48BE-BBB4-B1C0EB9199DB}"/>
              </a:ext>
            </a:extLst>
          </p:cNvPr>
          <p:cNvSpPr txBox="1"/>
          <p:nvPr/>
        </p:nvSpPr>
        <p:spPr>
          <a:xfrm>
            <a:off x="13408582" y="1679324"/>
            <a:ext cx="10353099" cy="1107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438278">
              <a:defRPr/>
            </a:pPr>
            <a:r>
              <a:rPr lang="en-US" sz="6599" dirty="0">
                <a:solidFill>
                  <a:srgbClr val="000000"/>
                </a:solidFill>
                <a:latin typeface="Montserrat "/>
              </a:rPr>
              <a:t>Title Here </a:t>
            </a:r>
          </a:p>
        </p:txBody>
      </p:sp>
      <p:sp>
        <p:nvSpPr>
          <p:cNvPr id="172" name="Shape 4027">
            <a:extLst>
              <a:ext uri="{FF2B5EF4-FFF2-40B4-BE49-F238E27FC236}">
                <a16:creationId xmlns:a16="http://schemas.microsoft.com/office/drawing/2014/main" id="{445B79E1-F5CA-4D4B-8625-FC03CFF46FFD}"/>
              </a:ext>
            </a:extLst>
          </p:cNvPr>
          <p:cNvSpPr/>
          <p:nvPr/>
        </p:nvSpPr>
        <p:spPr>
          <a:xfrm>
            <a:off x="13579496" y="3824251"/>
            <a:ext cx="636123" cy="19199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268" y="21600"/>
                </a:lnTo>
              </a:path>
            </a:pathLst>
          </a:custGeom>
          <a:ln w="9525" cap="rnd">
            <a:solidFill>
              <a:sysClr val="windowText" lastClr="000000"/>
            </a:solidFill>
            <a:custDash>
              <a:ds d="100000" sp="200000"/>
            </a:custDash>
            <a:round/>
          </a:ln>
        </p:spPr>
        <p:txBody>
          <a:bodyPr lIns="0" tIns="0" rIns="0" bIns="0" anchor="ctr"/>
          <a:lstStyle/>
          <a:p>
            <a:pPr algn="ctr" defTabSz="2201058">
              <a:buClr>
                <a:srgbClr val="000000"/>
              </a:buClr>
              <a:defRPr sz="3200"/>
            </a:pPr>
            <a:endParaRPr sz="7465" kern="0">
              <a:solidFill>
                <a:sysClr val="windowText" lastClr="000000"/>
              </a:solidFill>
              <a:latin typeface="Helvetica Light"/>
              <a:cs typeface="Arial"/>
              <a:sym typeface="Helvetica Light"/>
            </a:endParaRPr>
          </a:p>
        </p:txBody>
      </p:sp>
      <p:sp>
        <p:nvSpPr>
          <p:cNvPr id="173" name="Shape 4028">
            <a:extLst>
              <a:ext uri="{FF2B5EF4-FFF2-40B4-BE49-F238E27FC236}">
                <a16:creationId xmlns:a16="http://schemas.microsoft.com/office/drawing/2014/main" id="{2E603603-00FD-4953-A08C-7DC3B725B796}"/>
              </a:ext>
            </a:extLst>
          </p:cNvPr>
          <p:cNvSpPr/>
          <p:nvPr/>
        </p:nvSpPr>
        <p:spPr>
          <a:xfrm>
            <a:off x="13579496" y="5744238"/>
            <a:ext cx="636123" cy="28068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268" y="21600"/>
                </a:lnTo>
              </a:path>
            </a:pathLst>
          </a:custGeom>
          <a:ln w="9525" cap="rnd">
            <a:solidFill>
              <a:sysClr val="windowText" lastClr="000000"/>
            </a:solidFill>
            <a:custDash>
              <a:ds d="100000" sp="200000"/>
            </a:custDash>
            <a:round/>
          </a:ln>
        </p:spPr>
        <p:txBody>
          <a:bodyPr lIns="0" tIns="0" rIns="0" bIns="0" anchor="ctr"/>
          <a:lstStyle/>
          <a:p>
            <a:pPr algn="ctr" defTabSz="2201058">
              <a:buClr>
                <a:srgbClr val="000000"/>
              </a:buClr>
              <a:defRPr sz="3200"/>
            </a:pPr>
            <a:endParaRPr sz="7465" kern="0">
              <a:solidFill>
                <a:sysClr val="windowText" lastClr="000000"/>
              </a:solidFill>
              <a:latin typeface="Helvetica Light"/>
              <a:cs typeface="Arial"/>
              <a:sym typeface="Helvetica Light"/>
            </a:endParaRPr>
          </a:p>
        </p:txBody>
      </p:sp>
      <p:sp>
        <p:nvSpPr>
          <p:cNvPr id="174" name="Shape 4029">
            <a:extLst>
              <a:ext uri="{FF2B5EF4-FFF2-40B4-BE49-F238E27FC236}">
                <a16:creationId xmlns:a16="http://schemas.microsoft.com/office/drawing/2014/main" id="{3D0E2C10-E5F1-4DF2-923B-9A40FD70C54E}"/>
              </a:ext>
            </a:extLst>
          </p:cNvPr>
          <p:cNvSpPr/>
          <p:nvPr/>
        </p:nvSpPr>
        <p:spPr>
          <a:xfrm>
            <a:off x="13579496" y="8551100"/>
            <a:ext cx="636123" cy="22553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268" y="21600"/>
                </a:lnTo>
              </a:path>
            </a:pathLst>
          </a:custGeom>
          <a:ln w="9525" cap="rnd">
            <a:solidFill>
              <a:sysClr val="windowText" lastClr="000000"/>
            </a:solidFill>
            <a:custDash>
              <a:ds d="100000" sp="200000"/>
            </a:custDash>
            <a:round/>
          </a:ln>
        </p:spPr>
        <p:txBody>
          <a:bodyPr lIns="0" tIns="0" rIns="0" bIns="0" anchor="ctr"/>
          <a:lstStyle/>
          <a:p>
            <a:pPr algn="ctr" defTabSz="2201058">
              <a:buClr>
                <a:srgbClr val="000000"/>
              </a:buClr>
              <a:defRPr sz="3200"/>
            </a:pPr>
            <a:endParaRPr sz="7465" kern="0">
              <a:solidFill>
                <a:sysClr val="windowText" lastClr="000000"/>
              </a:solidFill>
              <a:latin typeface="Helvetica Light"/>
              <a:cs typeface="Arial"/>
              <a:sym typeface="Helvetica Light"/>
            </a:endParaRPr>
          </a:p>
        </p:txBody>
      </p:sp>
      <p:sp>
        <p:nvSpPr>
          <p:cNvPr id="175" name="Shape 4067">
            <a:extLst>
              <a:ext uri="{FF2B5EF4-FFF2-40B4-BE49-F238E27FC236}">
                <a16:creationId xmlns:a16="http://schemas.microsoft.com/office/drawing/2014/main" id="{BBA8B010-1CD1-4337-B74A-3015FB978633}"/>
              </a:ext>
            </a:extLst>
          </p:cNvPr>
          <p:cNvSpPr/>
          <p:nvPr/>
        </p:nvSpPr>
        <p:spPr>
          <a:xfrm>
            <a:off x="14150225" y="3167323"/>
            <a:ext cx="1344417" cy="13444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254000" dist="127000" dir="5400000" algn="t" rotWithShape="0">
              <a:prstClr val="black">
                <a:alpha val="10000"/>
              </a:prstClr>
            </a:outerShdw>
          </a:effectLst>
        </p:spPr>
        <p:txBody>
          <a:bodyPr rtlCol="0" anchor="ctr"/>
          <a:lstStyle/>
          <a:p>
            <a:pPr algn="ctr" defTabSz="1828617">
              <a:defRPr/>
            </a:pPr>
            <a:endParaRPr sz="2800" kern="0">
              <a:solidFill>
                <a:srgbClr val="5B9BD5"/>
              </a:solidFill>
              <a:latin typeface="linea-basic-10" charset="0"/>
              <a:cs typeface="Arial"/>
              <a:sym typeface="Helvetica Light"/>
            </a:endParaRP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848489B1-5D12-4BB3-91BB-EFF11FE6C7B8}"/>
              </a:ext>
            </a:extLst>
          </p:cNvPr>
          <p:cNvGrpSpPr/>
          <p:nvPr/>
        </p:nvGrpSpPr>
        <p:grpSpPr>
          <a:xfrm>
            <a:off x="15955476" y="3289837"/>
            <a:ext cx="8180320" cy="1062556"/>
            <a:chOff x="12767211" y="4269644"/>
            <a:chExt cx="8288487" cy="1062694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0E6D6B2C-6EFD-4F5A-B2EF-EBE7892DC7CC}"/>
                </a:ext>
              </a:extLst>
            </p:cNvPr>
            <p:cNvSpPr/>
            <p:nvPr/>
          </p:nvSpPr>
          <p:spPr>
            <a:xfrm>
              <a:off x="12767211" y="4269644"/>
              <a:ext cx="42909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154">
                <a:defRPr/>
              </a:pPr>
              <a:r>
                <a:rPr lang="en-US" sz="2800" b="1">
                  <a:solidFill>
                    <a:srgbClr val="3A3A3A"/>
                  </a:solidFill>
                  <a:latin typeface="Montserrat" panose="00000500000000000000" pitchFamily="2" charset="0"/>
                </a:rPr>
                <a:t>Lorem ipsum dolor sit </a:t>
              </a: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53CFE3A1-B03B-4AD1-B1C5-3F2EECE65387}"/>
                </a:ext>
              </a:extLst>
            </p:cNvPr>
            <p:cNvSpPr/>
            <p:nvPr/>
          </p:nvSpPr>
          <p:spPr>
            <a:xfrm>
              <a:off x="12767211" y="4831560"/>
              <a:ext cx="8288487" cy="500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154">
                <a:lnSpc>
                  <a:spcPct val="120000"/>
                </a:lnSpc>
                <a:defRPr/>
              </a:pPr>
              <a:r>
                <a:rPr lang="en-US" sz="2400">
                  <a:solidFill>
                    <a:srgbClr val="3A3A3A"/>
                  </a:solidFill>
                  <a:latin typeface="Montserrat Light" panose="00000400000000000000" pitchFamily="2" charset="0"/>
                </a:rPr>
                <a:t>Lorem ipsum dolor sit amet, consectetur ad elit. </a:t>
              </a:r>
            </a:p>
          </p:txBody>
        </p:sp>
      </p:grpSp>
      <p:sp>
        <p:nvSpPr>
          <p:cNvPr id="179" name="Shape 4067">
            <a:extLst>
              <a:ext uri="{FF2B5EF4-FFF2-40B4-BE49-F238E27FC236}">
                <a16:creationId xmlns:a16="http://schemas.microsoft.com/office/drawing/2014/main" id="{D6DF3FCF-01E1-4228-AC72-1E2BA06A4761}"/>
              </a:ext>
            </a:extLst>
          </p:cNvPr>
          <p:cNvSpPr/>
          <p:nvPr/>
        </p:nvSpPr>
        <p:spPr>
          <a:xfrm>
            <a:off x="14150225" y="5070798"/>
            <a:ext cx="1344417" cy="13444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254000" dist="127000" dir="5400000" algn="t" rotWithShape="0">
              <a:prstClr val="black">
                <a:alpha val="10000"/>
              </a:prstClr>
            </a:outerShdw>
          </a:effectLst>
        </p:spPr>
        <p:txBody>
          <a:bodyPr rtlCol="0" anchor="ctr"/>
          <a:lstStyle/>
          <a:p>
            <a:pPr algn="ctr" defTabSz="1828617">
              <a:defRPr/>
            </a:pPr>
            <a:endParaRPr sz="2800" kern="0">
              <a:solidFill>
                <a:srgbClr val="5B9BD5"/>
              </a:solidFill>
              <a:latin typeface="linea-basic-10" charset="0"/>
              <a:cs typeface="Arial"/>
              <a:sym typeface="Helvetica Light"/>
            </a:endParaRP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5038C843-007B-4E45-9555-F02EFEC651E6}"/>
              </a:ext>
            </a:extLst>
          </p:cNvPr>
          <p:cNvGrpSpPr/>
          <p:nvPr/>
        </p:nvGrpSpPr>
        <p:grpSpPr>
          <a:xfrm>
            <a:off x="15955477" y="5108168"/>
            <a:ext cx="7125431" cy="1948837"/>
            <a:chOff x="12767211" y="4269644"/>
            <a:chExt cx="7126359" cy="1949091"/>
          </a:xfrm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5147D613-0F00-412E-80CA-525B3A0FF59F}"/>
                </a:ext>
              </a:extLst>
            </p:cNvPr>
            <p:cNvSpPr/>
            <p:nvPr/>
          </p:nvSpPr>
          <p:spPr>
            <a:xfrm>
              <a:off x="12767211" y="4269644"/>
              <a:ext cx="47484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154">
                <a:defRPr/>
              </a:pPr>
              <a:r>
                <a:rPr lang="en-US" sz="2800" b="1">
                  <a:solidFill>
                    <a:srgbClr val="3A3A3A"/>
                  </a:solidFill>
                  <a:latin typeface="Montserrat" panose="00000500000000000000" pitchFamily="2" charset="0"/>
                </a:rPr>
                <a:t>Cras consectetur orci id </a:t>
              </a: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C1AEEF85-9529-4232-8988-C96DDDA3E9AC}"/>
                </a:ext>
              </a:extLst>
            </p:cNvPr>
            <p:cNvSpPr/>
            <p:nvPr/>
          </p:nvSpPr>
          <p:spPr>
            <a:xfrm>
              <a:off x="12767211" y="4831560"/>
              <a:ext cx="7126359" cy="1387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154">
                <a:lnSpc>
                  <a:spcPct val="120000"/>
                </a:lnSpc>
                <a:defRPr/>
              </a:pPr>
              <a:r>
                <a:rPr lang="en-US" sz="2400">
                  <a:solidFill>
                    <a:srgbClr val="3A3A3A"/>
                  </a:solidFill>
                  <a:latin typeface="Montserrat Light" panose="00000400000000000000" pitchFamily="2" charset="0"/>
                </a:rPr>
                <a:t>Lorem ipsum dolor sit amet, consectetur ad ipiscing elit. Cras consectetur orci id nisi malesuada. </a:t>
              </a:r>
            </a:p>
          </p:txBody>
        </p:sp>
      </p:grpSp>
      <p:sp>
        <p:nvSpPr>
          <p:cNvPr id="183" name="Shape 4067">
            <a:extLst>
              <a:ext uri="{FF2B5EF4-FFF2-40B4-BE49-F238E27FC236}">
                <a16:creationId xmlns:a16="http://schemas.microsoft.com/office/drawing/2014/main" id="{7CD5C8C6-BA79-4832-885A-38C574FA241B}"/>
              </a:ext>
            </a:extLst>
          </p:cNvPr>
          <p:cNvSpPr/>
          <p:nvPr/>
        </p:nvSpPr>
        <p:spPr>
          <a:xfrm>
            <a:off x="14150225" y="7887381"/>
            <a:ext cx="1344417" cy="13444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254000" dist="127000" dir="5400000" algn="t" rotWithShape="0">
              <a:prstClr val="black">
                <a:alpha val="10000"/>
              </a:prstClr>
            </a:outerShdw>
          </a:effectLst>
        </p:spPr>
        <p:txBody>
          <a:bodyPr rtlCol="0" anchor="ctr"/>
          <a:lstStyle/>
          <a:p>
            <a:pPr algn="ctr" defTabSz="1828617">
              <a:defRPr/>
            </a:pPr>
            <a:endParaRPr sz="2800" kern="0">
              <a:solidFill>
                <a:srgbClr val="5B9BD5"/>
              </a:solidFill>
              <a:latin typeface="linea-basic-10" charset="0"/>
              <a:cs typeface="Arial"/>
              <a:sym typeface="Helvetica Light"/>
            </a:endParaRP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2BF076D7-088F-448D-89D4-84837BC1461D}"/>
              </a:ext>
            </a:extLst>
          </p:cNvPr>
          <p:cNvGrpSpPr/>
          <p:nvPr/>
        </p:nvGrpSpPr>
        <p:grpSpPr>
          <a:xfrm>
            <a:off x="15955476" y="7924751"/>
            <a:ext cx="6942691" cy="1505696"/>
            <a:chOff x="12767211" y="4269644"/>
            <a:chExt cx="8397402" cy="1505892"/>
          </a:xfrm>
        </p:grpSpPr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E1135039-797E-4A7B-B3F3-079FF68524E6}"/>
                </a:ext>
              </a:extLst>
            </p:cNvPr>
            <p:cNvSpPr/>
            <p:nvPr/>
          </p:nvSpPr>
          <p:spPr>
            <a:xfrm>
              <a:off x="12767211" y="4269644"/>
              <a:ext cx="51222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154">
                <a:defRPr/>
              </a:pPr>
              <a:r>
                <a:rPr lang="en-US" sz="2800" b="1">
                  <a:solidFill>
                    <a:srgbClr val="3A3A3A"/>
                  </a:solidFill>
                  <a:latin typeface="Montserrat" panose="00000500000000000000" pitchFamily="2" charset="0"/>
                </a:rPr>
                <a:t>Lorem ipsum dolor sit </a:t>
              </a: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70438081-435C-4504-9897-94B5F7EC4C90}"/>
                </a:ext>
              </a:extLst>
            </p:cNvPr>
            <p:cNvSpPr/>
            <p:nvPr/>
          </p:nvSpPr>
          <p:spPr>
            <a:xfrm>
              <a:off x="12767211" y="4831560"/>
              <a:ext cx="8397402" cy="943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154">
                <a:lnSpc>
                  <a:spcPct val="120000"/>
                </a:lnSpc>
                <a:defRPr/>
              </a:pPr>
              <a:r>
                <a:rPr lang="en-US" sz="2400">
                  <a:solidFill>
                    <a:srgbClr val="3A3A3A"/>
                  </a:solidFill>
                  <a:latin typeface="Montserrat Light" panose="00000400000000000000" pitchFamily="2" charset="0"/>
                </a:rPr>
                <a:t>Lorem ipsum dolor sit amet, consectetur ad ipiscing elit. Cras consectetur orci id</a:t>
              </a:r>
            </a:p>
          </p:txBody>
        </p:sp>
      </p:grpSp>
      <p:sp>
        <p:nvSpPr>
          <p:cNvPr id="187" name="Shape 4067">
            <a:extLst>
              <a:ext uri="{FF2B5EF4-FFF2-40B4-BE49-F238E27FC236}">
                <a16:creationId xmlns:a16="http://schemas.microsoft.com/office/drawing/2014/main" id="{1FC9EB53-7E26-4806-A910-ED5886C27F2A}"/>
              </a:ext>
            </a:extLst>
          </p:cNvPr>
          <p:cNvSpPr/>
          <p:nvPr/>
        </p:nvSpPr>
        <p:spPr>
          <a:xfrm>
            <a:off x="14150225" y="10134750"/>
            <a:ext cx="1344417" cy="13444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254000" dist="127000" dir="5400000" algn="t" rotWithShape="0">
              <a:prstClr val="black">
                <a:alpha val="10000"/>
              </a:prstClr>
            </a:outerShdw>
          </a:effectLst>
        </p:spPr>
        <p:txBody>
          <a:bodyPr rtlCol="0" anchor="ctr"/>
          <a:lstStyle/>
          <a:p>
            <a:pPr algn="ctr" defTabSz="1828617">
              <a:defRPr/>
            </a:pPr>
            <a:endParaRPr sz="2800" kern="0">
              <a:solidFill>
                <a:srgbClr val="5B9BD5"/>
              </a:solidFill>
              <a:latin typeface="linea-basic-10" charset="0"/>
              <a:cs typeface="Arial"/>
              <a:sym typeface="Helvetica Light"/>
            </a:endParaRP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35F000F6-1BA0-483B-A16A-621756F6AB25}"/>
              </a:ext>
            </a:extLst>
          </p:cNvPr>
          <p:cNvGrpSpPr/>
          <p:nvPr/>
        </p:nvGrpSpPr>
        <p:grpSpPr>
          <a:xfrm>
            <a:off x="15955476" y="10172120"/>
            <a:ext cx="8006259" cy="1505696"/>
            <a:chOff x="12767211" y="4269644"/>
            <a:chExt cx="8007301" cy="1505892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F778756-EE6C-49ED-8631-09F1F03DEAE9}"/>
                </a:ext>
              </a:extLst>
            </p:cNvPr>
            <p:cNvSpPr/>
            <p:nvPr/>
          </p:nvSpPr>
          <p:spPr>
            <a:xfrm>
              <a:off x="12767211" y="4269644"/>
              <a:ext cx="47484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154">
                <a:defRPr/>
              </a:pPr>
              <a:r>
                <a:rPr lang="en-US" sz="2800" b="1">
                  <a:solidFill>
                    <a:srgbClr val="3A3A3A"/>
                  </a:solidFill>
                  <a:latin typeface="Montserrat" panose="00000500000000000000" pitchFamily="2" charset="0"/>
                </a:rPr>
                <a:t>Cras consectetur orci id </a:t>
              </a: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0DFF958C-C863-4B68-A0FF-6FCD62C176B6}"/>
                </a:ext>
              </a:extLst>
            </p:cNvPr>
            <p:cNvSpPr/>
            <p:nvPr/>
          </p:nvSpPr>
          <p:spPr>
            <a:xfrm>
              <a:off x="12767211" y="4831560"/>
              <a:ext cx="8007301" cy="943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154">
                <a:lnSpc>
                  <a:spcPct val="120000"/>
                </a:lnSpc>
                <a:defRPr/>
              </a:pPr>
              <a:r>
                <a:rPr lang="en-US" sz="2400">
                  <a:solidFill>
                    <a:srgbClr val="3A3A3A"/>
                  </a:solidFill>
                  <a:latin typeface="Montserrat Light" panose="00000400000000000000" pitchFamily="2" charset="0"/>
                </a:rPr>
                <a:t>Lorem ipsum dolor sit amet, consectetur ad ipiscing elit. Cras consectetur orci id nisi.</a:t>
              </a:r>
            </a:p>
          </p:txBody>
        </p:sp>
      </p:grpSp>
      <p:pic>
        <p:nvPicPr>
          <p:cNvPr id="191" name="Graphic 190">
            <a:extLst>
              <a:ext uri="{FF2B5EF4-FFF2-40B4-BE49-F238E27FC236}">
                <a16:creationId xmlns:a16="http://schemas.microsoft.com/office/drawing/2014/main" id="{09D4ED38-B4E7-4EC6-A95C-64D7C80D9F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404040" y="3449099"/>
            <a:ext cx="822853" cy="822853"/>
          </a:xfrm>
          <a:prstGeom prst="rect">
            <a:avLst/>
          </a:prstGeom>
        </p:spPr>
      </p:pic>
      <p:pic>
        <p:nvPicPr>
          <p:cNvPr id="192" name="Graphic 191">
            <a:extLst>
              <a:ext uri="{FF2B5EF4-FFF2-40B4-BE49-F238E27FC236}">
                <a16:creationId xmlns:a16="http://schemas.microsoft.com/office/drawing/2014/main" id="{F2A181B8-7234-4E45-AAF9-033C3149E1A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401542" y="5264707"/>
            <a:ext cx="822853" cy="822853"/>
          </a:xfrm>
          <a:prstGeom prst="rect">
            <a:avLst/>
          </a:prstGeom>
        </p:spPr>
      </p:pic>
      <p:pic>
        <p:nvPicPr>
          <p:cNvPr id="193" name="Graphic 192">
            <a:extLst>
              <a:ext uri="{FF2B5EF4-FFF2-40B4-BE49-F238E27FC236}">
                <a16:creationId xmlns:a16="http://schemas.microsoft.com/office/drawing/2014/main" id="{CDC5ACE6-CFB4-4B91-BFFB-9EA79B40B17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400848" y="8199170"/>
            <a:ext cx="847195" cy="847195"/>
          </a:xfrm>
          <a:prstGeom prst="rect">
            <a:avLst/>
          </a:prstGeom>
        </p:spPr>
      </p:pic>
      <p:pic>
        <p:nvPicPr>
          <p:cNvPr id="194" name="Graphic 193">
            <a:extLst>
              <a:ext uri="{FF2B5EF4-FFF2-40B4-BE49-F238E27FC236}">
                <a16:creationId xmlns:a16="http://schemas.microsoft.com/office/drawing/2014/main" id="{ED663A4D-DCA4-485B-A6DF-AA5C760A15A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403069" y="10397777"/>
            <a:ext cx="822853" cy="8228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animBg="1"/>
      <p:bldP spid="173" grpId="0" animBg="1"/>
      <p:bldP spid="17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r>
              <a:rPr lang="en"/>
              <a:t>TABLE OF CONTENTS</a:t>
            </a:r>
            <a:endParaRPr/>
          </a:p>
        </p:txBody>
      </p:sp>
      <p:sp>
        <p:nvSpPr>
          <p:cNvPr id="189" name="Google Shape;189;p28"/>
          <p:cNvSpPr/>
          <p:nvPr/>
        </p:nvSpPr>
        <p:spPr>
          <a:xfrm>
            <a:off x="-38326166" y="13237644"/>
            <a:ext cx="5049115" cy="574611"/>
          </a:xfrm>
          <a:custGeom>
            <a:avLst/>
            <a:gdLst/>
            <a:ahLst/>
            <a:cxnLst/>
            <a:rect l="l" t="t" r="r" b="b"/>
            <a:pathLst>
              <a:path w="81851" h="9315" extrusionOk="0">
                <a:moveTo>
                  <a:pt x="1" y="0"/>
                </a:moveTo>
                <a:lnTo>
                  <a:pt x="1" y="7429"/>
                </a:lnTo>
                <a:cubicBezTo>
                  <a:pt x="1" y="7429"/>
                  <a:pt x="1120" y="7584"/>
                  <a:pt x="3115" y="7584"/>
                </a:cubicBezTo>
                <a:cubicBezTo>
                  <a:pt x="6333" y="7584"/>
                  <a:pt x="11827" y="7180"/>
                  <a:pt x="18577" y="5069"/>
                </a:cubicBezTo>
                <a:cubicBezTo>
                  <a:pt x="23856" y="3418"/>
                  <a:pt x="29277" y="2316"/>
                  <a:pt x="34763" y="2316"/>
                </a:cubicBezTo>
                <a:cubicBezTo>
                  <a:pt x="40641" y="2316"/>
                  <a:pt x="46593" y="3581"/>
                  <a:pt x="52525" y="6788"/>
                </a:cubicBezTo>
                <a:cubicBezTo>
                  <a:pt x="55989" y="8661"/>
                  <a:pt x="60036" y="9314"/>
                  <a:pt x="63998" y="9314"/>
                </a:cubicBezTo>
                <a:cubicBezTo>
                  <a:pt x="73152" y="9314"/>
                  <a:pt x="81850" y="5826"/>
                  <a:pt x="81850" y="5826"/>
                </a:cubicBezTo>
                <a:lnTo>
                  <a:pt x="81850" y="0"/>
                </a:lnTo>
                <a:close/>
              </a:path>
            </a:pathLst>
          </a:custGeom>
          <a:solidFill>
            <a:srgbClr val="ECE9FC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2438430">
              <a:buClr>
                <a:srgbClr val="000000"/>
              </a:buClr>
            </a:pPr>
            <a:endParaRPr sz="37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" name="Google Shape;173;p28">
            <a:extLst>
              <a:ext uri="{FF2B5EF4-FFF2-40B4-BE49-F238E27FC236}">
                <a16:creationId xmlns:a16="http://schemas.microsoft.com/office/drawing/2014/main" id="{607870E5-277A-4768-B033-32F9A87FFEB2}"/>
              </a:ext>
            </a:extLst>
          </p:cNvPr>
          <p:cNvSpPr txBox="1">
            <a:spLocks/>
          </p:cNvSpPr>
          <p:nvPr/>
        </p:nvSpPr>
        <p:spPr>
          <a:xfrm>
            <a:off x="1844067" y="4554488"/>
            <a:ext cx="4789600" cy="1163200"/>
          </a:xfrm>
          <a:prstGeom prst="rect">
            <a:avLst/>
          </a:prstGeom>
        </p:spPr>
        <p:txBody>
          <a:bodyPr spcFirstLastPara="1" wrap="square" lIns="243800" tIns="243800" rIns="243800" bIns="243800" anchor="b" anchorCtr="0">
            <a:noAutofit/>
          </a:bodyPr>
          <a:lstStyle>
            <a:lvl1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Problem AND solution</a:t>
            </a:r>
          </a:p>
        </p:txBody>
      </p:sp>
      <p:sp>
        <p:nvSpPr>
          <p:cNvPr id="21" name="Google Shape;174;p28">
            <a:extLst>
              <a:ext uri="{FF2B5EF4-FFF2-40B4-BE49-F238E27FC236}">
                <a16:creationId xmlns:a16="http://schemas.microsoft.com/office/drawing/2014/main" id="{1040934B-2793-46D8-8549-020FE7F68BD3}"/>
              </a:ext>
            </a:extLst>
          </p:cNvPr>
          <p:cNvSpPr/>
          <p:nvPr/>
        </p:nvSpPr>
        <p:spPr>
          <a:xfrm>
            <a:off x="2832067" y="8375325"/>
            <a:ext cx="2814400" cy="28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2438430">
              <a:buClr>
                <a:srgbClr val="000000"/>
              </a:buClr>
            </a:pPr>
            <a:endParaRPr kern="0">
              <a:solidFill>
                <a:srgbClr val="FAE2CA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2" name="Google Shape;175;p28">
            <a:extLst>
              <a:ext uri="{FF2B5EF4-FFF2-40B4-BE49-F238E27FC236}">
                <a16:creationId xmlns:a16="http://schemas.microsoft.com/office/drawing/2014/main" id="{A5C9CF25-33B9-4605-9BFE-F3E91EC08FD1}"/>
              </a:ext>
            </a:extLst>
          </p:cNvPr>
          <p:cNvSpPr/>
          <p:nvPr/>
        </p:nvSpPr>
        <p:spPr>
          <a:xfrm>
            <a:off x="8139000" y="8375325"/>
            <a:ext cx="2814400" cy="28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2438430">
              <a:buClr>
                <a:srgbClr val="000000"/>
              </a:buClr>
            </a:pPr>
            <a:endParaRPr kern="0">
              <a:solidFill>
                <a:srgbClr val="FAE2CA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176;p28">
            <a:extLst>
              <a:ext uri="{FF2B5EF4-FFF2-40B4-BE49-F238E27FC236}">
                <a16:creationId xmlns:a16="http://schemas.microsoft.com/office/drawing/2014/main" id="{7ED34109-7273-49DE-9F75-131967F49093}"/>
              </a:ext>
            </a:extLst>
          </p:cNvPr>
          <p:cNvSpPr/>
          <p:nvPr/>
        </p:nvSpPr>
        <p:spPr>
          <a:xfrm>
            <a:off x="13445963" y="8375325"/>
            <a:ext cx="2814400" cy="28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2438430">
              <a:buClr>
                <a:srgbClr val="000000"/>
              </a:buClr>
            </a:pPr>
            <a:endParaRPr kern="0">
              <a:solidFill>
                <a:srgbClr val="FAE2CA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177;p28">
            <a:extLst>
              <a:ext uri="{FF2B5EF4-FFF2-40B4-BE49-F238E27FC236}">
                <a16:creationId xmlns:a16="http://schemas.microsoft.com/office/drawing/2014/main" id="{B6236E67-A388-42A6-9743-196173E849E8}"/>
              </a:ext>
            </a:extLst>
          </p:cNvPr>
          <p:cNvSpPr/>
          <p:nvPr/>
        </p:nvSpPr>
        <p:spPr>
          <a:xfrm>
            <a:off x="18737912" y="8375325"/>
            <a:ext cx="2814400" cy="28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2438430">
              <a:buClr>
                <a:srgbClr val="000000"/>
              </a:buClr>
            </a:pPr>
            <a:endParaRPr kern="0">
              <a:solidFill>
                <a:srgbClr val="FAE2CA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5" name="Google Shape;178;p28">
            <a:extLst>
              <a:ext uri="{FF2B5EF4-FFF2-40B4-BE49-F238E27FC236}">
                <a16:creationId xmlns:a16="http://schemas.microsoft.com/office/drawing/2014/main" id="{15E6BFCA-1E4E-40DC-BE26-5FFAA19DBCA9}"/>
              </a:ext>
            </a:extLst>
          </p:cNvPr>
          <p:cNvSpPr txBox="1">
            <a:spLocks/>
          </p:cNvSpPr>
          <p:nvPr/>
        </p:nvSpPr>
        <p:spPr>
          <a:xfrm>
            <a:off x="1844067" y="5675715"/>
            <a:ext cx="4789600" cy="19624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/>
              <a:t>Lorem Ipsum is simply dummy text</a:t>
            </a:r>
          </a:p>
        </p:txBody>
      </p:sp>
      <p:sp>
        <p:nvSpPr>
          <p:cNvPr id="26" name="Google Shape;179;p28">
            <a:extLst>
              <a:ext uri="{FF2B5EF4-FFF2-40B4-BE49-F238E27FC236}">
                <a16:creationId xmlns:a16="http://schemas.microsoft.com/office/drawing/2014/main" id="{7D7B9B09-589F-44F8-9B0E-8DA46894E40B}"/>
              </a:ext>
            </a:extLst>
          </p:cNvPr>
          <p:cNvSpPr txBox="1">
            <a:spLocks/>
          </p:cNvSpPr>
          <p:nvPr/>
        </p:nvSpPr>
        <p:spPr>
          <a:xfrm>
            <a:off x="3081618" y="9090827"/>
            <a:ext cx="2427200" cy="13272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lvl1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" sz="6600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27" name="Google Shape;180;p28">
            <a:extLst>
              <a:ext uri="{FF2B5EF4-FFF2-40B4-BE49-F238E27FC236}">
                <a16:creationId xmlns:a16="http://schemas.microsoft.com/office/drawing/2014/main" id="{296E0C6E-81CF-498D-BC68-C7EB54745678}"/>
              </a:ext>
            </a:extLst>
          </p:cNvPr>
          <p:cNvSpPr txBox="1">
            <a:spLocks/>
          </p:cNvSpPr>
          <p:nvPr/>
        </p:nvSpPr>
        <p:spPr>
          <a:xfrm>
            <a:off x="7146160" y="4554488"/>
            <a:ext cx="4789600" cy="1163200"/>
          </a:xfrm>
          <a:prstGeom prst="rect">
            <a:avLst/>
          </a:prstGeom>
        </p:spPr>
        <p:txBody>
          <a:bodyPr spcFirstLastPara="1" wrap="square" lIns="243800" tIns="243800" rIns="243800" bIns="243800" anchor="b" anchorCtr="0">
            <a:noAutofit/>
          </a:bodyPr>
          <a:lstStyle>
            <a:lvl1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Market analysis and target</a:t>
            </a:r>
          </a:p>
        </p:txBody>
      </p:sp>
      <p:sp>
        <p:nvSpPr>
          <p:cNvPr id="29" name="Google Shape;182;p28">
            <a:extLst>
              <a:ext uri="{FF2B5EF4-FFF2-40B4-BE49-F238E27FC236}">
                <a16:creationId xmlns:a16="http://schemas.microsoft.com/office/drawing/2014/main" id="{66BB93F1-5455-4603-B797-ECA292DEB01A}"/>
              </a:ext>
            </a:extLst>
          </p:cNvPr>
          <p:cNvSpPr txBox="1">
            <a:spLocks/>
          </p:cNvSpPr>
          <p:nvPr/>
        </p:nvSpPr>
        <p:spPr>
          <a:xfrm>
            <a:off x="8383343" y="9090827"/>
            <a:ext cx="2427200" cy="13272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lvl1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" sz="660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30" name="Google Shape;183;p28">
            <a:extLst>
              <a:ext uri="{FF2B5EF4-FFF2-40B4-BE49-F238E27FC236}">
                <a16:creationId xmlns:a16="http://schemas.microsoft.com/office/drawing/2014/main" id="{109CF320-BDCE-4657-B912-CAA878F8F6C5}"/>
              </a:ext>
            </a:extLst>
          </p:cNvPr>
          <p:cNvSpPr txBox="1">
            <a:spLocks/>
          </p:cNvSpPr>
          <p:nvPr/>
        </p:nvSpPr>
        <p:spPr>
          <a:xfrm>
            <a:off x="12448251" y="4554488"/>
            <a:ext cx="4789600" cy="1163200"/>
          </a:xfrm>
          <a:prstGeom prst="rect">
            <a:avLst/>
          </a:prstGeom>
        </p:spPr>
        <p:txBody>
          <a:bodyPr spcFirstLastPara="1" wrap="square" lIns="243800" tIns="243800" rIns="243800" bIns="243800" anchor="b" anchorCtr="0">
            <a:noAutofit/>
          </a:bodyPr>
          <a:lstStyle>
            <a:lvl1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This is our process</a:t>
            </a:r>
          </a:p>
        </p:txBody>
      </p:sp>
      <p:sp>
        <p:nvSpPr>
          <p:cNvPr id="32" name="Google Shape;185;p28">
            <a:extLst>
              <a:ext uri="{FF2B5EF4-FFF2-40B4-BE49-F238E27FC236}">
                <a16:creationId xmlns:a16="http://schemas.microsoft.com/office/drawing/2014/main" id="{9C9ECC80-DEEC-43D3-8311-09058EE2A225}"/>
              </a:ext>
            </a:extLst>
          </p:cNvPr>
          <p:cNvSpPr txBox="1">
            <a:spLocks/>
          </p:cNvSpPr>
          <p:nvPr/>
        </p:nvSpPr>
        <p:spPr>
          <a:xfrm>
            <a:off x="13685802" y="9090827"/>
            <a:ext cx="2427200" cy="13272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lvl1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" sz="660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33" name="Google Shape;186;p28">
            <a:extLst>
              <a:ext uri="{FF2B5EF4-FFF2-40B4-BE49-F238E27FC236}">
                <a16:creationId xmlns:a16="http://schemas.microsoft.com/office/drawing/2014/main" id="{416B6B48-15C3-4FFD-BE34-04B33243C97C}"/>
              </a:ext>
            </a:extLst>
          </p:cNvPr>
          <p:cNvSpPr txBox="1">
            <a:spLocks/>
          </p:cNvSpPr>
          <p:nvPr/>
        </p:nvSpPr>
        <p:spPr>
          <a:xfrm>
            <a:off x="17750344" y="4537888"/>
            <a:ext cx="4789600" cy="1163200"/>
          </a:xfrm>
          <a:prstGeom prst="rect">
            <a:avLst/>
          </a:prstGeom>
        </p:spPr>
        <p:txBody>
          <a:bodyPr spcFirstLastPara="1" wrap="square" lIns="243800" tIns="243800" rIns="243800" bIns="243800" anchor="b" anchorCtr="0">
            <a:noAutofit/>
          </a:bodyPr>
          <a:lstStyle>
            <a:lvl1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/>
              <a:t>Meet our consultants</a:t>
            </a:r>
          </a:p>
        </p:txBody>
      </p:sp>
      <p:sp>
        <p:nvSpPr>
          <p:cNvPr id="35" name="Google Shape;188;p28">
            <a:extLst>
              <a:ext uri="{FF2B5EF4-FFF2-40B4-BE49-F238E27FC236}">
                <a16:creationId xmlns:a16="http://schemas.microsoft.com/office/drawing/2014/main" id="{35340ED6-3AA6-4372-BB85-A88E1A33E5F5}"/>
              </a:ext>
            </a:extLst>
          </p:cNvPr>
          <p:cNvSpPr txBox="1">
            <a:spLocks/>
          </p:cNvSpPr>
          <p:nvPr/>
        </p:nvSpPr>
        <p:spPr>
          <a:xfrm>
            <a:off x="18987895" y="9074227"/>
            <a:ext cx="2427200" cy="13272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lvl1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" sz="660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36" name="Google Shape;178;p28">
            <a:extLst>
              <a:ext uri="{FF2B5EF4-FFF2-40B4-BE49-F238E27FC236}">
                <a16:creationId xmlns:a16="http://schemas.microsoft.com/office/drawing/2014/main" id="{E1665D0B-8FB6-4E32-B475-CE5D640B1B4A}"/>
              </a:ext>
            </a:extLst>
          </p:cNvPr>
          <p:cNvSpPr txBox="1">
            <a:spLocks/>
          </p:cNvSpPr>
          <p:nvPr/>
        </p:nvSpPr>
        <p:spPr>
          <a:xfrm>
            <a:off x="7146150" y="5675715"/>
            <a:ext cx="4789600" cy="19624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/>
              <a:t>Lorem Ipsum is simply dummy text</a:t>
            </a:r>
          </a:p>
        </p:txBody>
      </p:sp>
      <p:sp>
        <p:nvSpPr>
          <p:cNvPr id="37" name="Google Shape;178;p28">
            <a:extLst>
              <a:ext uri="{FF2B5EF4-FFF2-40B4-BE49-F238E27FC236}">
                <a16:creationId xmlns:a16="http://schemas.microsoft.com/office/drawing/2014/main" id="{10264F51-39CD-41F6-A3D4-B29F52947E84}"/>
              </a:ext>
            </a:extLst>
          </p:cNvPr>
          <p:cNvSpPr txBox="1">
            <a:spLocks/>
          </p:cNvSpPr>
          <p:nvPr/>
        </p:nvSpPr>
        <p:spPr>
          <a:xfrm>
            <a:off x="12458363" y="5675715"/>
            <a:ext cx="4789600" cy="19624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/>
              <a:t>Lorem Ipsum is simply dummy text</a:t>
            </a:r>
          </a:p>
        </p:txBody>
      </p:sp>
      <p:sp>
        <p:nvSpPr>
          <p:cNvPr id="38" name="Google Shape;178;p28">
            <a:extLst>
              <a:ext uri="{FF2B5EF4-FFF2-40B4-BE49-F238E27FC236}">
                <a16:creationId xmlns:a16="http://schemas.microsoft.com/office/drawing/2014/main" id="{07EB4970-DC11-427F-9484-DCA65E7886CC}"/>
              </a:ext>
            </a:extLst>
          </p:cNvPr>
          <p:cNvSpPr txBox="1">
            <a:spLocks/>
          </p:cNvSpPr>
          <p:nvPr/>
        </p:nvSpPr>
        <p:spPr>
          <a:xfrm>
            <a:off x="17740232" y="5675715"/>
            <a:ext cx="4789600" cy="19624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/>
              <a:t>Lorem Ipsum is simply dummy text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r>
              <a:rPr lang="en" sz="6600" dirty="0">
                <a:solidFill>
                  <a:schemeClr val="tx1"/>
                </a:solidFill>
              </a:rPr>
              <a:t>OUR COMPANY</a:t>
            </a:r>
            <a:endParaRPr sz="6600" dirty="0">
              <a:solidFill>
                <a:schemeClr val="tx1"/>
              </a:solidFill>
            </a:endParaRPr>
          </a:p>
        </p:txBody>
      </p:sp>
      <p:sp>
        <p:nvSpPr>
          <p:cNvPr id="194" name="Google Shape;194;p29"/>
          <p:cNvSpPr txBox="1">
            <a:spLocks noGrp="1"/>
          </p:cNvSpPr>
          <p:nvPr>
            <p:ph type="body" idx="4294967295"/>
          </p:nvPr>
        </p:nvSpPr>
        <p:spPr>
          <a:xfrm>
            <a:off x="2106110" y="4742795"/>
            <a:ext cx="12151519" cy="63500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indent="0" algn="r">
              <a:spcAft>
                <a:spcPts val="4267"/>
              </a:spcAft>
              <a:buClr>
                <a:schemeClr val="dk1"/>
              </a:buClr>
              <a:buSzPts val="1100"/>
              <a:buNone/>
            </a:pPr>
            <a:r>
              <a:rPr lang="en-US" sz="4800" b="1" dirty="0"/>
              <a:t>Lorem Ipsum</a:t>
            </a:r>
            <a:r>
              <a:rPr lang="en-US" sz="4800" dirty="0"/>
              <a:t> is simply dummy text of the printing and typesetting industry. Lorem Ipsum has been the industry's standard dummy text ever since the 1500s</a:t>
            </a:r>
            <a:endParaRPr sz="4800" dirty="0"/>
          </a:p>
        </p:txBody>
      </p:sp>
      <p:sp>
        <p:nvSpPr>
          <p:cNvPr id="201" name="Google Shape;201;p29"/>
          <p:cNvSpPr txBox="1">
            <a:spLocks noGrp="1"/>
          </p:cNvSpPr>
          <p:nvPr>
            <p:ph type="title" idx="4294967295"/>
          </p:nvPr>
        </p:nvSpPr>
        <p:spPr>
          <a:xfrm>
            <a:off x="15833852" y="9060286"/>
            <a:ext cx="4965700" cy="1527175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r>
              <a:rPr lang="en" sz="6933" dirty="0"/>
              <a:t>insurance</a:t>
            </a:r>
            <a:endParaRPr sz="6933" dirty="0"/>
          </a:p>
        </p:txBody>
      </p:sp>
      <p:sp>
        <p:nvSpPr>
          <p:cNvPr id="202" name="Google Shape;202;p29"/>
          <p:cNvSpPr txBox="1">
            <a:spLocks noGrp="1"/>
          </p:cNvSpPr>
          <p:nvPr>
            <p:ph type="title" idx="4294967295"/>
          </p:nvPr>
        </p:nvSpPr>
        <p:spPr>
          <a:xfrm>
            <a:off x="15849730" y="10060013"/>
            <a:ext cx="4669536" cy="706437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r>
              <a:rPr lang="en" sz="3733" dirty="0">
                <a:latin typeface="Oxygen"/>
                <a:ea typeface="Oxygen"/>
                <a:cs typeface="Oxygen"/>
                <a:sym typeface="Oxygen"/>
              </a:rPr>
              <a:t>COMPANY</a:t>
            </a:r>
            <a:endParaRPr sz="3733" dirty="0">
              <a:latin typeface="Oxygen"/>
              <a:ea typeface="Oxygen"/>
              <a:cs typeface="Oxygen"/>
              <a:sym typeface="Oxygen"/>
            </a:endParaRPr>
          </a:p>
        </p:txBody>
      </p:sp>
      <p:grpSp>
        <p:nvGrpSpPr>
          <p:cNvPr id="196" name="Google Shape;196;p29"/>
          <p:cNvGrpSpPr/>
          <p:nvPr/>
        </p:nvGrpSpPr>
        <p:grpSpPr>
          <a:xfrm>
            <a:off x="16696136" y="4684905"/>
            <a:ext cx="3275056" cy="4031123"/>
            <a:chOff x="3599318" y="4299590"/>
            <a:chExt cx="251098" cy="309028"/>
          </a:xfrm>
        </p:grpSpPr>
        <p:sp>
          <p:nvSpPr>
            <p:cNvPr id="197" name="Google Shape;197;p29"/>
            <p:cNvSpPr/>
            <p:nvPr/>
          </p:nvSpPr>
          <p:spPr>
            <a:xfrm>
              <a:off x="3599318" y="4299590"/>
              <a:ext cx="251098" cy="309028"/>
            </a:xfrm>
            <a:custGeom>
              <a:avLst/>
              <a:gdLst/>
              <a:ahLst/>
              <a:cxnLst/>
              <a:rect l="l" t="t" r="r" b="b"/>
              <a:pathLst>
                <a:path w="9562" h="11768" extrusionOk="0">
                  <a:moveTo>
                    <a:pt x="4748" y="1"/>
                  </a:moveTo>
                  <a:lnTo>
                    <a:pt x="144" y="919"/>
                  </a:lnTo>
                  <a:cubicBezTo>
                    <a:pt x="58" y="939"/>
                    <a:pt x="1" y="1015"/>
                    <a:pt x="1" y="1101"/>
                  </a:cubicBezTo>
                  <a:lnTo>
                    <a:pt x="1" y="7724"/>
                  </a:lnTo>
                  <a:cubicBezTo>
                    <a:pt x="1" y="7772"/>
                    <a:pt x="20" y="7829"/>
                    <a:pt x="68" y="7858"/>
                  </a:cubicBezTo>
                  <a:lnTo>
                    <a:pt x="4661" y="11724"/>
                  </a:lnTo>
                  <a:cubicBezTo>
                    <a:pt x="4695" y="11753"/>
                    <a:pt x="4738" y="11767"/>
                    <a:pt x="4781" y="11767"/>
                  </a:cubicBezTo>
                  <a:cubicBezTo>
                    <a:pt x="4824" y="11767"/>
                    <a:pt x="4867" y="11753"/>
                    <a:pt x="4901" y="11724"/>
                  </a:cubicBezTo>
                  <a:lnTo>
                    <a:pt x="9494" y="7858"/>
                  </a:lnTo>
                  <a:cubicBezTo>
                    <a:pt x="9533" y="7829"/>
                    <a:pt x="9561" y="7772"/>
                    <a:pt x="9561" y="7724"/>
                  </a:cubicBezTo>
                  <a:lnTo>
                    <a:pt x="9561" y="1101"/>
                  </a:lnTo>
                  <a:cubicBezTo>
                    <a:pt x="9561" y="1015"/>
                    <a:pt x="9494" y="939"/>
                    <a:pt x="9408" y="919"/>
                  </a:cubicBezTo>
                  <a:lnTo>
                    <a:pt x="48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9"/>
            <p:cNvSpPr/>
            <p:nvPr/>
          </p:nvSpPr>
          <p:spPr>
            <a:xfrm>
              <a:off x="3618672" y="4319206"/>
              <a:ext cx="212391" cy="264018"/>
            </a:xfrm>
            <a:custGeom>
              <a:avLst/>
              <a:gdLst/>
              <a:ahLst/>
              <a:cxnLst/>
              <a:rect l="l" t="t" r="r" b="b"/>
              <a:pathLst>
                <a:path w="8088" h="10054" extrusionOk="0">
                  <a:moveTo>
                    <a:pt x="4001" y="0"/>
                  </a:moveTo>
                  <a:lnTo>
                    <a:pt x="144" y="775"/>
                  </a:lnTo>
                  <a:cubicBezTo>
                    <a:pt x="58" y="794"/>
                    <a:pt x="1" y="871"/>
                    <a:pt x="1" y="957"/>
                  </a:cubicBezTo>
                  <a:lnTo>
                    <a:pt x="1" y="6632"/>
                  </a:lnTo>
                  <a:cubicBezTo>
                    <a:pt x="1" y="6680"/>
                    <a:pt x="29" y="6738"/>
                    <a:pt x="68" y="6766"/>
                  </a:cubicBezTo>
                  <a:lnTo>
                    <a:pt x="3924" y="10011"/>
                  </a:lnTo>
                  <a:cubicBezTo>
                    <a:pt x="3963" y="10039"/>
                    <a:pt x="4006" y="10054"/>
                    <a:pt x="4048" y="10054"/>
                  </a:cubicBezTo>
                  <a:cubicBezTo>
                    <a:pt x="4089" y="10054"/>
                    <a:pt x="4130" y="10039"/>
                    <a:pt x="4164" y="10011"/>
                  </a:cubicBezTo>
                  <a:lnTo>
                    <a:pt x="8020" y="6766"/>
                  </a:lnTo>
                  <a:cubicBezTo>
                    <a:pt x="8059" y="6728"/>
                    <a:pt x="8087" y="6680"/>
                    <a:pt x="8087" y="6623"/>
                  </a:cubicBezTo>
                  <a:lnTo>
                    <a:pt x="8087" y="957"/>
                  </a:lnTo>
                  <a:cubicBezTo>
                    <a:pt x="8087" y="871"/>
                    <a:pt x="8020" y="794"/>
                    <a:pt x="7934" y="775"/>
                  </a:cubicBezTo>
                  <a:lnTo>
                    <a:pt x="4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9"/>
            <p:cNvSpPr/>
            <p:nvPr/>
          </p:nvSpPr>
          <p:spPr>
            <a:xfrm>
              <a:off x="3618672" y="4335777"/>
              <a:ext cx="118144" cy="247448"/>
            </a:xfrm>
            <a:custGeom>
              <a:avLst/>
              <a:gdLst/>
              <a:ahLst/>
              <a:cxnLst/>
              <a:rect l="l" t="t" r="r" b="b"/>
              <a:pathLst>
                <a:path w="4499" h="9423" extrusionOk="0">
                  <a:moveTo>
                    <a:pt x="881" y="1"/>
                  </a:moveTo>
                  <a:lnTo>
                    <a:pt x="144" y="144"/>
                  </a:lnTo>
                  <a:cubicBezTo>
                    <a:pt x="58" y="163"/>
                    <a:pt x="1" y="240"/>
                    <a:pt x="1" y="326"/>
                  </a:cubicBezTo>
                  <a:lnTo>
                    <a:pt x="1" y="6001"/>
                  </a:lnTo>
                  <a:cubicBezTo>
                    <a:pt x="1" y="6049"/>
                    <a:pt x="29" y="6097"/>
                    <a:pt x="68" y="6135"/>
                  </a:cubicBezTo>
                  <a:lnTo>
                    <a:pt x="3924" y="9380"/>
                  </a:lnTo>
                  <a:cubicBezTo>
                    <a:pt x="3963" y="9408"/>
                    <a:pt x="4006" y="9423"/>
                    <a:pt x="4048" y="9423"/>
                  </a:cubicBezTo>
                  <a:cubicBezTo>
                    <a:pt x="4089" y="9423"/>
                    <a:pt x="4130" y="9408"/>
                    <a:pt x="4164" y="9380"/>
                  </a:cubicBezTo>
                  <a:lnTo>
                    <a:pt x="4499" y="9092"/>
                  </a:lnTo>
                  <a:lnTo>
                    <a:pt x="795" y="6001"/>
                  </a:lnTo>
                  <a:cubicBezTo>
                    <a:pt x="757" y="5963"/>
                    <a:pt x="728" y="5906"/>
                    <a:pt x="737" y="5858"/>
                  </a:cubicBezTo>
                  <a:lnTo>
                    <a:pt x="737" y="183"/>
                  </a:lnTo>
                  <a:cubicBezTo>
                    <a:pt x="737" y="96"/>
                    <a:pt x="795" y="20"/>
                    <a:pt x="8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9"/>
            <p:cNvSpPr/>
            <p:nvPr/>
          </p:nvSpPr>
          <p:spPr>
            <a:xfrm>
              <a:off x="3634506" y="4362168"/>
              <a:ext cx="157849" cy="135423"/>
            </a:xfrm>
            <a:custGeom>
              <a:avLst/>
              <a:gdLst/>
              <a:ahLst/>
              <a:cxnLst/>
              <a:rect l="l" t="t" r="r" b="b"/>
              <a:pathLst>
                <a:path w="6011" h="5157" extrusionOk="0">
                  <a:moveTo>
                    <a:pt x="3436" y="1"/>
                  </a:moveTo>
                  <a:cubicBezTo>
                    <a:pt x="1149" y="1"/>
                    <a:pt x="0" y="2776"/>
                    <a:pt x="1618" y="4393"/>
                  </a:cubicBezTo>
                  <a:cubicBezTo>
                    <a:pt x="2145" y="4920"/>
                    <a:pt x="2791" y="5156"/>
                    <a:pt x="3424" y="5156"/>
                  </a:cubicBezTo>
                  <a:cubicBezTo>
                    <a:pt x="4746" y="5156"/>
                    <a:pt x="6011" y="4128"/>
                    <a:pt x="6011" y="2575"/>
                  </a:cubicBezTo>
                  <a:cubicBezTo>
                    <a:pt x="6011" y="1159"/>
                    <a:pt x="4862" y="10"/>
                    <a:pt x="34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r>
              <a:rPr lang="en" dirty="0"/>
              <a:t>UNDERSTANDING THE PROBLEM</a:t>
            </a:r>
            <a:endParaRPr dirty="0"/>
          </a:p>
        </p:txBody>
      </p:sp>
      <p:sp>
        <p:nvSpPr>
          <p:cNvPr id="52" name="Google Shape;304;p31">
            <a:extLst>
              <a:ext uri="{FF2B5EF4-FFF2-40B4-BE49-F238E27FC236}">
                <a16:creationId xmlns:a16="http://schemas.microsoft.com/office/drawing/2014/main" id="{9C772CBD-5157-4447-8194-0B2FF7E1731D}"/>
              </a:ext>
            </a:extLst>
          </p:cNvPr>
          <p:cNvSpPr/>
          <p:nvPr/>
        </p:nvSpPr>
        <p:spPr>
          <a:xfrm>
            <a:off x="3166867" y="4519800"/>
            <a:ext cx="2908800" cy="2908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2438430">
              <a:buClr>
                <a:srgbClr val="000000"/>
              </a:buClr>
            </a:pPr>
            <a:endParaRPr sz="28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" name="Google Shape;305;p31">
            <a:extLst>
              <a:ext uri="{FF2B5EF4-FFF2-40B4-BE49-F238E27FC236}">
                <a16:creationId xmlns:a16="http://schemas.microsoft.com/office/drawing/2014/main" id="{1527C254-D80B-4348-920C-3F110268B38F}"/>
              </a:ext>
            </a:extLst>
          </p:cNvPr>
          <p:cNvSpPr/>
          <p:nvPr/>
        </p:nvSpPr>
        <p:spPr>
          <a:xfrm>
            <a:off x="10737600" y="4519800"/>
            <a:ext cx="2908800" cy="2908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2438430">
              <a:buClr>
                <a:srgbClr val="000000"/>
              </a:buClr>
            </a:pPr>
            <a:endParaRPr sz="28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" name="Google Shape;306;p31">
            <a:extLst>
              <a:ext uri="{FF2B5EF4-FFF2-40B4-BE49-F238E27FC236}">
                <a16:creationId xmlns:a16="http://schemas.microsoft.com/office/drawing/2014/main" id="{A551F71D-C8B0-4EA5-92BF-2C8AEEB5FC02}"/>
              </a:ext>
            </a:extLst>
          </p:cNvPr>
          <p:cNvSpPr/>
          <p:nvPr/>
        </p:nvSpPr>
        <p:spPr>
          <a:xfrm>
            <a:off x="18308333" y="4519800"/>
            <a:ext cx="2908800" cy="2908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defTabSz="2438430">
              <a:buClr>
                <a:srgbClr val="000000"/>
              </a:buClr>
            </a:pPr>
            <a:endParaRPr sz="28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55" name="Google Shape;307;p31">
            <a:extLst>
              <a:ext uri="{FF2B5EF4-FFF2-40B4-BE49-F238E27FC236}">
                <a16:creationId xmlns:a16="http://schemas.microsoft.com/office/drawing/2014/main" id="{541EC33E-830F-4706-A070-9F0704BC876C}"/>
              </a:ext>
            </a:extLst>
          </p:cNvPr>
          <p:cNvGrpSpPr/>
          <p:nvPr/>
        </p:nvGrpSpPr>
        <p:grpSpPr>
          <a:xfrm>
            <a:off x="11451897" y="5237429"/>
            <a:ext cx="1481811" cy="1474491"/>
            <a:chOff x="5292136" y="2299891"/>
            <a:chExt cx="367027" cy="365214"/>
          </a:xfrm>
        </p:grpSpPr>
        <p:sp>
          <p:nvSpPr>
            <p:cNvPr id="56" name="Google Shape;308;p31">
              <a:extLst>
                <a:ext uri="{FF2B5EF4-FFF2-40B4-BE49-F238E27FC236}">
                  <a16:creationId xmlns:a16="http://schemas.microsoft.com/office/drawing/2014/main" id="{D26BE99C-039F-4490-A446-0455BA1F79A7}"/>
                </a:ext>
              </a:extLst>
            </p:cNvPr>
            <p:cNvSpPr/>
            <p:nvPr/>
          </p:nvSpPr>
          <p:spPr>
            <a:xfrm>
              <a:off x="5470361" y="2467772"/>
              <a:ext cx="11323" cy="124243"/>
            </a:xfrm>
            <a:custGeom>
              <a:avLst/>
              <a:gdLst/>
              <a:ahLst/>
              <a:cxnLst/>
              <a:rect l="l" t="t" r="r" b="b"/>
              <a:pathLst>
                <a:path w="431" h="4729" extrusionOk="0">
                  <a:moveTo>
                    <a:pt x="215" y="0"/>
                  </a:moveTo>
                  <a:cubicBezTo>
                    <a:pt x="108" y="0"/>
                    <a:pt x="0" y="71"/>
                    <a:pt x="0" y="213"/>
                  </a:cubicBezTo>
                  <a:lnTo>
                    <a:pt x="0" y="4514"/>
                  </a:lnTo>
                  <a:cubicBezTo>
                    <a:pt x="0" y="4632"/>
                    <a:pt x="97" y="4729"/>
                    <a:pt x="215" y="4729"/>
                  </a:cubicBezTo>
                  <a:cubicBezTo>
                    <a:pt x="333" y="4729"/>
                    <a:pt x="430" y="4632"/>
                    <a:pt x="430" y="4514"/>
                  </a:cubicBezTo>
                  <a:lnTo>
                    <a:pt x="430" y="213"/>
                  </a:lnTo>
                  <a:cubicBezTo>
                    <a:pt x="430" y="71"/>
                    <a:pt x="323" y="0"/>
                    <a:pt x="2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28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" name="Google Shape;309;p31">
              <a:extLst>
                <a:ext uri="{FF2B5EF4-FFF2-40B4-BE49-F238E27FC236}">
                  <a16:creationId xmlns:a16="http://schemas.microsoft.com/office/drawing/2014/main" id="{07E7FE13-2703-4F07-8A4B-E4E2E86E50A3}"/>
                </a:ext>
              </a:extLst>
            </p:cNvPr>
            <p:cNvSpPr/>
            <p:nvPr/>
          </p:nvSpPr>
          <p:spPr>
            <a:xfrm>
              <a:off x="5464870" y="2299891"/>
              <a:ext cx="22279" cy="40827"/>
            </a:xfrm>
            <a:custGeom>
              <a:avLst/>
              <a:gdLst/>
              <a:ahLst/>
              <a:cxnLst/>
              <a:rect l="l" t="t" r="r" b="b"/>
              <a:pathLst>
                <a:path w="848" h="1554" extrusionOk="0">
                  <a:moveTo>
                    <a:pt x="424" y="0"/>
                  </a:moveTo>
                  <a:cubicBezTo>
                    <a:pt x="188" y="0"/>
                    <a:pt x="1" y="194"/>
                    <a:pt x="8" y="430"/>
                  </a:cubicBezTo>
                  <a:lnTo>
                    <a:pt x="8" y="1554"/>
                  </a:lnTo>
                  <a:lnTo>
                    <a:pt x="840" y="1554"/>
                  </a:lnTo>
                  <a:lnTo>
                    <a:pt x="840" y="430"/>
                  </a:lnTo>
                  <a:cubicBezTo>
                    <a:pt x="847" y="194"/>
                    <a:pt x="660" y="0"/>
                    <a:pt x="4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28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" name="Google Shape;310;p31">
              <a:extLst>
                <a:ext uri="{FF2B5EF4-FFF2-40B4-BE49-F238E27FC236}">
                  <a16:creationId xmlns:a16="http://schemas.microsoft.com/office/drawing/2014/main" id="{3F9E8122-D515-41CC-9CC7-CACC4B5E70AC}"/>
                </a:ext>
              </a:extLst>
            </p:cNvPr>
            <p:cNvSpPr/>
            <p:nvPr/>
          </p:nvSpPr>
          <p:spPr>
            <a:xfrm>
              <a:off x="5292136" y="2319013"/>
              <a:ext cx="367027" cy="182257"/>
            </a:xfrm>
            <a:custGeom>
              <a:avLst/>
              <a:gdLst/>
              <a:ahLst/>
              <a:cxnLst/>
              <a:rect l="l" t="t" r="r" b="b"/>
              <a:pathLst>
                <a:path w="13970" h="7020" extrusionOk="0">
                  <a:moveTo>
                    <a:pt x="6985" y="0"/>
                  </a:moveTo>
                  <a:cubicBezTo>
                    <a:pt x="3122" y="0"/>
                    <a:pt x="0" y="3156"/>
                    <a:pt x="49" y="7020"/>
                  </a:cubicBezTo>
                  <a:lnTo>
                    <a:pt x="56" y="7020"/>
                  </a:lnTo>
                  <a:cubicBezTo>
                    <a:pt x="507" y="6479"/>
                    <a:pt x="1148" y="6208"/>
                    <a:pt x="1790" y="6208"/>
                  </a:cubicBezTo>
                  <a:cubicBezTo>
                    <a:pt x="2432" y="6208"/>
                    <a:pt x="3073" y="6479"/>
                    <a:pt x="3524" y="7020"/>
                  </a:cubicBezTo>
                  <a:cubicBezTo>
                    <a:pt x="3975" y="6479"/>
                    <a:pt x="4616" y="6208"/>
                    <a:pt x="5258" y="6208"/>
                  </a:cubicBezTo>
                  <a:cubicBezTo>
                    <a:pt x="5900" y="6208"/>
                    <a:pt x="6541" y="6479"/>
                    <a:pt x="6992" y="7020"/>
                  </a:cubicBezTo>
                  <a:cubicBezTo>
                    <a:pt x="7443" y="6479"/>
                    <a:pt x="8085" y="6208"/>
                    <a:pt x="8726" y="6208"/>
                  </a:cubicBezTo>
                  <a:cubicBezTo>
                    <a:pt x="9368" y="6208"/>
                    <a:pt x="10009" y="6479"/>
                    <a:pt x="10460" y="7020"/>
                  </a:cubicBezTo>
                  <a:cubicBezTo>
                    <a:pt x="10911" y="6479"/>
                    <a:pt x="11553" y="6208"/>
                    <a:pt x="12194" y="6208"/>
                  </a:cubicBezTo>
                  <a:cubicBezTo>
                    <a:pt x="12836" y="6208"/>
                    <a:pt x="13477" y="6479"/>
                    <a:pt x="13928" y="7020"/>
                  </a:cubicBezTo>
                  <a:cubicBezTo>
                    <a:pt x="13970" y="3156"/>
                    <a:pt x="10849" y="0"/>
                    <a:pt x="69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28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" name="Google Shape;311;p31">
              <a:extLst>
                <a:ext uri="{FF2B5EF4-FFF2-40B4-BE49-F238E27FC236}">
                  <a16:creationId xmlns:a16="http://schemas.microsoft.com/office/drawing/2014/main" id="{FEAF8254-C679-4D3A-9518-BA26024EB677}"/>
                </a:ext>
              </a:extLst>
            </p:cNvPr>
            <p:cNvSpPr/>
            <p:nvPr/>
          </p:nvSpPr>
          <p:spPr>
            <a:xfrm>
              <a:off x="5293757" y="2319017"/>
              <a:ext cx="182279" cy="182436"/>
            </a:xfrm>
            <a:custGeom>
              <a:avLst/>
              <a:gdLst/>
              <a:ahLst/>
              <a:cxnLst/>
              <a:rect l="l" t="t" r="r" b="b"/>
              <a:pathLst>
                <a:path w="6938" h="6944" extrusionOk="0">
                  <a:moveTo>
                    <a:pt x="6937" y="0"/>
                  </a:moveTo>
                  <a:cubicBezTo>
                    <a:pt x="3108" y="0"/>
                    <a:pt x="1" y="3108"/>
                    <a:pt x="1" y="6944"/>
                  </a:cubicBezTo>
                  <a:cubicBezTo>
                    <a:pt x="452" y="6399"/>
                    <a:pt x="1093" y="6127"/>
                    <a:pt x="1735" y="6127"/>
                  </a:cubicBezTo>
                  <a:cubicBezTo>
                    <a:pt x="2377" y="6127"/>
                    <a:pt x="3018" y="6399"/>
                    <a:pt x="3469" y="6944"/>
                  </a:cubicBezTo>
                  <a:cubicBezTo>
                    <a:pt x="3469" y="3108"/>
                    <a:pt x="5023" y="0"/>
                    <a:pt x="693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28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" name="Google Shape;312;p31">
              <a:extLst>
                <a:ext uri="{FF2B5EF4-FFF2-40B4-BE49-F238E27FC236}">
                  <a16:creationId xmlns:a16="http://schemas.microsoft.com/office/drawing/2014/main" id="{F7E0643B-30BB-40DD-8B8C-1879766615AA}"/>
                </a:ext>
              </a:extLst>
            </p:cNvPr>
            <p:cNvSpPr/>
            <p:nvPr/>
          </p:nvSpPr>
          <p:spPr>
            <a:xfrm>
              <a:off x="5476009" y="2319017"/>
              <a:ext cx="91139" cy="182252"/>
            </a:xfrm>
            <a:custGeom>
              <a:avLst/>
              <a:gdLst/>
              <a:ahLst/>
              <a:cxnLst/>
              <a:rect l="l" t="t" r="r" b="b"/>
              <a:pathLst>
                <a:path w="3469" h="6937" extrusionOk="0">
                  <a:moveTo>
                    <a:pt x="0" y="0"/>
                  </a:moveTo>
                  <a:lnTo>
                    <a:pt x="0" y="6937"/>
                  </a:lnTo>
                  <a:cubicBezTo>
                    <a:pt x="451" y="6396"/>
                    <a:pt x="1093" y="6125"/>
                    <a:pt x="1734" y="6125"/>
                  </a:cubicBezTo>
                  <a:cubicBezTo>
                    <a:pt x="2376" y="6125"/>
                    <a:pt x="3017" y="6396"/>
                    <a:pt x="3468" y="6937"/>
                  </a:cubicBezTo>
                  <a:cubicBezTo>
                    <a:pt x="3468" y="3108"/>
                    <a:pt x="1914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28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" name="Google Shape;313;p31">
              <a:extLst>
                <a:ext uri="{FF2B5EF4-FFF2-40B4-BE49-F238E27FC236}">
                  <a16:creationId xmlns:a16="http://schemas.microsoft.com/office/drawing/2014/main" id="{E6B227AD-29CC-43C7-83FA-CDF52EE8628F}"/>
                </a:ext>
              </a:extLst>
            </p:cNvPr>
            <p:cNvSpPr/>
            <p:nvPr/>
          </p:nvSpPr>
          <p:spPr>
            <a:xfrm>
              <a:off x="5404574" y="2564035"/>
              <a:ext cx="82758" cy="101070"/>
            </a:xfrm>
            <a:custGeom>
              <a:avLst/>
              <a:gdLst/>
              <a:ahLst/>
              <a:cxnLst/>
              <a:rect l="l" t="t" r="r" b="b"/>
              <a:pathLst>
                <a:path w="3150" h="3847" extrusionOk="0">
                  <a:moveTo>
                    <a:pt x="2719" y="0"/>
                  </a:moveTo>
                  <a:cubicBezTo>
                    <a:pt x="2508" y="0"/>
                    <a:pt x="2296" y="142"/>
                    <a:pt x="2296" y="427"/>
                  </a:cubicBezTo>
                  <a:lnTo>
                    <a:pt x="2296" y="2258"/>
                  </a:lnTo>
                  <a:cubicBezTo>
                    <a:pt x="2296" y="2663"/>
                    <a:pt x="1970" y="2993"/>
                    <a:pt x="1573" y="2993"/>
                  </a:cubicBezTo>
                  <a:cubicBezTo>
                    <a:pt x="1569" y="2993"/>
                    <a:pt x="1565" y="2993"/>
                    <a:pt x="1561" y="2993"/>
                  </a:cubicBezTo>
                  <a:cubicBezTo>
                    <a:pt x="1262" y="2993"/>
                    <a:pt x="1006" y="2806"/>
                    <a:pt x="895" y="2535"/>
                  </a:cubicBezTo>
                  <a:cubicBezTo>
                    <a:pt x="832" y="2376"/>
                    <a:pt x="673" y="2272"/>
                    <a:pt x="506" y="2272"/>
                  </a:cubicBezTo>
                  <a:cubicBezTo>
                    <a:pt x="208" y="2272"/>
                    <a:pt x="0" y="2577"/>
                    <a:pt x="111" y="2854"/>
                  </a:cubicBezTo>
                  <a:cubicBezTo>
                    <a:pt x="345" y="3453"/>
                    <a:pt x="933" y="3846"/>
                    <a:pt x="1579" y="3846"/>
                  </a:cubicBezTo>
                  <a:cubicBezTo>
                    <a:pt x="1584" y="3846"/>
                    <a:pt x="1590" y="3846"/>
                    <a:pt x="1595" y="3846"/>
                  </a:cubicBezTo>
                  <a:cubicBezTo>
                    <a:pt x="2462" y="3825"/>
                    <a:pt x="3149" y="3111"/>
                    <a:pt x="3142" y="2244"/>
                  </a:cubicBezTo>
                  <a:lnTo>
                    <a:pt x="3142" y="427"/>
                  </a:lnTo>
                  <a:cubicBezTo>
                    <a:pt x="3142" y="142"/>
                    <a:pt x="2931" y="0"/>
                    <a:pt x="27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28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2" name="Google Shape;314;p31">
            <a:extLst>
              <a:ext uri="{FF2B5EF4-FFF2-40B4-BE49-F238E27FC236}">
                <a16:creationId xmlns:a16="http://schemas.microsoft.com/office/drawing/2014/main" id="{863A9183-B5A7-4704-AB09-5E20087F51C0}"/>
              </a:ext>
            </a:extLst>
          </p:cNvPr>
          <p:cNvGrpSpPr/>
          <p:nvPr/>
        </p:nvGrpSpPr>
        <p:grpSpPr>
          <a:xfrm>
            <a:off x="19008771" y="5282160"/>
            <a:ext cx="1509813" cy="1385285"/>
            <a:chOff x="6319908" y="3696721"/>
            <a:chExt cx="373963" cy="343119"/>
          </a:xfrm>
        </p:grpSpPr>
        <p:sp>
          <p:nvSpPr>
            <p:cNvPr id="63" name="Google Shape;315;p31">
              <a:extLst>
                <a:ext uri="{FF2B5EF4-FFF2-40B4-BE49-F238E27FC236}">
                  <a16:creationId xmlns:a16="http://schemas.microsoft.com/office/drawing/2014/main" id="{A8830F7E-4BAD-422D-8E6F-8D6E117D551C}"/>
                </a:ext>
              </a:extLst>
            </p:cNvPr>
            <p:cNvSpPr/>
            <p:nvPr/>
          </p:nvSpPr>
          <p:spPr>
            <a:xfrm>
              <a:off x="6378049" y="3745325"/>
              <a:ext cx="48315" cy="6618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28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" name="Google Shape;316;p31">
              <a:extLst>
                <a:ext uri="{FF2B5EF4-FFF2-40B4-BE49-F238E27FC236}">
                  <a16:creationId xmlns:a16="http://schemas.microsoft.com/office/drawing/2014/main" id="{44CA457B-B52D-4619-8E49-67EA225C80B3}"/>
                </a:ext>
              </a:extLst>
            </p:cNvPr>
            <p:cNvSpPr/>
            <p:nvPr/>
          </p:nvSpPr>
          <p:spPr>
            <a:xfrm>
              <a:off x="6366016" y="3736813"/>
              <a:ext cx="281562" cy="303027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28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5" name="Google Shape;317;p31">
              <a:extLst>
                <a:ext uri="{FF2B5EF4-FFF2-40B4-BE49-F238E27FC236}">
                  <a16:creationId xmlns:a16="http://schemas.microsoft.com/office/drawing/2014/main" id="{577F695A-3144-4C57-804D-24DF1F3364AA}"/>
                </a:ext>
              </a:extLst>
            </p:cNvPr>
            <p:cNvSpPr/>
            <p:nvPr/>
          </p:nvSpPr>
          <p:spPr>
            <a:xfrm>
              <a:off x="6366200" y="3726750"/>
              <a:ext cx="70174" cy="22069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28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6" name="Google Shape;318;p31">
              <a:extLst>
                <a:ext uri="{FF2B5EF4-FFF2-40B4-BE49-F238E27FC236}">
                  <a16:creationId xmlns:a16="http://schemas.microsoft.com/office/drawing/2014/main" id="{E9046DBB-16A5-4C38-9C33-BB1D4B9034A5}"/>
                </a:ext>
              </a:extLst>
            </p:cNvPr>
            <p:cNvSpPr/>
            <p:nvPr/>
          </p:nvSpPr>
          <p:spPr>
            <a:xfrm>
              <a:off x="6467691" y="3889298"/>
              <a:ext cx="85123" cy="150541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28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" name="Google Shape;319;p31">
              <a:extLst>
                <a:ext uri="{FF2B5EF4-FFF2-40B4-BE49-F238E27FC236}">
                  <a16:creationId xmlns:a16="http://schemas.microsoft.com/office/drawing/2014/main" id="{360384DB-7461-40A9-AD22-58A881062E76}"/>
                </a:ext>
              </a:extLst>
            </p:cNvPr>
            <p:cNvSpPr/>
            <p:nvPr/>
          </p:nvSpPr>
          <p:spPr>
            <a:xfrm>
              <a:off x="6319908" y="3696721"/>
              <a:ext cx="373963" cy="165096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28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8" name="Google Shape;320;p31">
            <a:extLst>
              <a:ext uri="{FF2B5EF4-FFF2-40B4-BE49-F238E27FC236}">
                <a16:creationId xmlns:a16="http://schemas.microsoft.com/office/drawing/2014/main" id="{EAE8F1DC-3A01-46EB-8827-4435519FED4E}"/>
              </a:ext>
            </a:extLst>
          </p:cNvPr>
          <p:cNvGrpSpPr/>
          <p:nvPr/>
        </p:nvGrpSpPr>
        <p:grpSpPr>
          <a:xfrm>
            <a:off x="3906125" y="5264976"/>
            <a:ext cx="1470779" cy="1419333"/>
            <a:chOff x="4718468" y="2306984"/>
            <a:chExt cx="364294" cy="351552"/>
          </a:xfrm>
        </p:grpSpPr>
        <p:sp>
          <p:nvSpPr>
            <p:cNvPr id="69" name="Google Shape;321;p31">
              <a:extLst>
                <a:ext uri="{FF2B5EF4-FFF2-40B4-BE49-F238E27FC236}">
                  <a16:creationId xmlns:a16="http://schemas.microsoft.com/office/drawing/2014/main" id="{9DCDE460-0499-4FDD-9D23-74F50E0B95AD}"/>
                </a:ext>
              </a:extLst>
            </p:cNvPr>
            <p:cNvSpPr/>
            <p:nvPr/>
          </p:nvSpPr>
          <p:spPr>
            <a:xfrm>
              <a:off x="4718468" y="2472869"/>
              <a:ext cx="55593" cy="57195"/>
            </a:xfrm>
            <a:custGeom>
              <a:avLst/>
              <a:gdLst/>
              <a:ahLst/>
              <a:cxnLst/>
              <a:rect l="l" t="t" r="r" b="b"/>
              <a:pathLst>
                <a:path w="2116" h="2177" extrusionOk="0">
                  <a:moveTo>
                    <a:pt x="784" y="408"/>
                  </a:moveTo>
                  <a:cubicBezTo>
                    <a:pt x="930" y="449"/>
                    <a:pt x="1034" y="560"/>
                    <a:pt x="1082" y="699"/>
                  </a:cubicBezTo>
                  <a:cubicBezTo>
                    <a:pt x="1110" y="762"/>
                    <a:pt x="1124" y="824"/>
                    <a:pt x="1124" y="893"/>
                  </a:cubicBezTo>
                  <a:cubicBezTo>
                    <a:pt x="840" y="831"/>
                    <a:pt x="625" y="748"/>
                    <a:pt x="576" y="651"/>
                  </a:cubicBezTo>
                  <a:cubicBezTo>
                    <a:pt x="555" y="609"/>
                    <a:pt x="604" y="533"/>
                    <a:pt x="632" y="491"/>
                  </a:cubicBezTo>
                  <a:cubicBezTo>
                    <a:pt x="659" y="442"/>
                    <a:pt x="715" y="408"/>
                    <a:pt x="763" y="408"/>
                  </a:cubicBezTo>
                  <a:close/>
                  <a:moveTo>
                    <a:pt x="765" y="1"/>
                  </a:moveTo>
                  <a:cubicBezTo>
                    <a:pt x="584" y="1"/>
                    <a:pt x="415" y="89"/>
                    <a:pt x="306" y="241"/>
                  </a:cubicBezTo>
                  <a:cubicBezTo>
                    <a:pt x="111" y="498"/>
                    <a:pt x="146" y="706"/>
                    <a:pt x="208" y="831"/>
                  </a:cubicBezTo>
                  <a:cubicBezTo>
                    <a:pt x="312" y="1046"/>
                    <a:pt x="576" y="1192"/>
                    <a:pt x="1013" y="1289"/>
                  </a:cubicBezTo>
                  <a:cubicBezTo>
                    <a:pt x="999" y="1303"/>
                    <a:pt x="985" y="1323"/>
                    <a:pt x="971" y="1344"/>
                  </a:cubicBezTo>
                  <a:cubicBezTo>
                    <a:pt x="791" y="1587"/>
                    <a:pt x="514" y="1733"/>
                    <a:pt x="208" y="1746"/>
                  </a:cubicBezTo>
                  <a:cubicBezTo>
                    <a:pt x="91" y="1753"/>
                    <a:pt x="0" y="1844"/>
                    <a:pt x="0" y="1961"/>
                  </a:cubicBezTo>
                  <a:cubicBezTo>
                    <a:pt x="0" y="2079"/>
                    <a:pt x="91" y="2170"/>
                    <a:pt x="201" y="2177"/>
                  </a:cubicBezTo>
                  <a:lnTo>
                    <a:pt x="250" y="2177"/>
                  </a:lnTo>
                  <a:cubicBezTo>
                    <a:pt x="500" y="2177"/>
                    <a:pt x="909" y="2086"/>
                    <a:pt x="1297" y="1594"/>
                  </a:cubicBezTo>
                  <a:cubicBezTo>
                    <a:pt x="1353" y="1525"/>
                    <a:pt x="1401" y="1441"/>
                    <a:pt x="1443" y="1358"/>
                  </a:cubicBezTo>
                  <a:cubicBezTo>
                    <a:pt x="1700" y="1386"/>
                    <a:pt x="1901" y="1386"/>
                    <a:pt x="1908" y="1386"/>
                  </a:cubicBezTo>
                  <a:cubicBezTo>
                    <a:pt x="1912" y="1386"/>
                    <a:pt x="1916" y="1386"/>
                    <a:pt x="1920" y="1386"/>
                  </a:cubicBezTo>
                  <a:cubicBezTo>
                    <a:pt x="2032" y="1386"/>
                    <a:pt x="2116" y="1292"/>
                    <a:pt x="2116" y="1178"/>
                  </a:cubicBezTo>
                  <a:cubicBezTo>
                    <a:pt x="2116" y="1067"/>
                    <a:pt x="2019" y="977"/>
                    <a:pt x="1908" y="977"/>
                  </a:cubicBezTo>
                  <a:cubicBezTo>
                    <a:pt x="1790" y="977"/>
                    <a:pt x="1665" y="970"/>
                    <a:pt x="1540" y="956"/>
                  </a:cubicBezTo>
                  <a:cubicBezTo>
                    <a:pt x="1540" y="817"/>
                    <a:pt x="1519" y="678"/>
                    <a:pt x="1464" y="547"/>
                  </a:cubicBezTo>
                  <a:cubicBezTo>
                    <a:pt x="1346" y="255"/>
                    <a:pt x="1103" y="40"/>
                    <a:pt x="840" y="5"/>
                  </a:cubicBezTo>
                  <a:cubicBezTo>
                    <a:pt x="815" y="2"/>
                    <a:pt x="790" y="1"/>
                    <a:pt x="76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28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" name="Google Shape;322;p31">
              <a:extLst>
                <a:ext uri="{FF2B5EF4-FFF2-40B4-BE49-F238E27FC236}">
                  <a16:creationId xmlns:a16="http://schemas.microsoft.com/office/drawing/2014/main" id="{0D47F65B-0910-4473-B823-EA03097E7191}"/>
                </a:ext>
              </a:extLst>
            </p:cNvPr>
            <p:cNvSpPr/>
            <p:nvPr/>
          </p:nvSpPr>
          <p:spPr>
            <a:xfrm>
              <a:off x="4764392" y="2405927"/>
              <a:ext cx="318370" cy="252610"/>
            </a:xfrm>
            <a:custGeom>
              <a:avLst/>
              <a:gdLst/>
              <a:ahLst/>
              <a:cxnLst/>
              <a:rect l="l" t="t" r="r" b="b"/>
              <a:pathLst>
                <a:path w="12118" h="9615" extrusionOk="0">
                  <a:moveTo>
                    <a:pt x="5251" y="1"/>
                  </a:moveTo>
                  <a:cubicBezTo>
                    <a:pt x="2352" y="1"/>
                    <a:pt x="0" y="1326"/>
                    <a:pt x="0" y="4253"/>
                  </a:cubicBezTo>
                  <a:cubicBezTo>
                    <a:pt x="0" y="5938"/>
                    <a:pt x="826" y="7124"/>
                    <a:pt x="2109" y="7804"/>
                  </a:cubicBezTo>
                  <a:cubicBezTo>
                    <a:pt x="2137" y="7825"/>
                    <a:pt x="2157" y="7853"/>
                    <a:pt x="2164" y="7887"/>
                  </a:cubicBezTo>
                  <a:lnTo>
                    <a:pt x="2456" y="9379"/>
                  </a:lnTo>
                  <a:cubicBezTo>
                    <a:pt x="2476" y="9517"/>
                    <a:pt x="2601" y="9615"/>
                    <a:pt x="2747" y="9615"/>
                  </a:cubicBezTo>
                  <a:lnTo>
                    <a:pt x="3711" y="9615"/>
                  </a:lnTo>
                  <a:cubicBezTo>
                    <a:pt x="3857" y="9615"/>
                    <a:pt x="3975" y="9517"/>
                    <a:pt x="4002" y="9379"/>
                  </a:cubicBezTo>
                  <a:lnTo>
                    <a:pt x="4162" y="8546"/>
                  </a:lnTo>
                  <a:cubicBezTo>
                    <a:pt x="4168" y="8495"/>
                    <a:pt x="4222" y="8455"/>
                    <a:pt x="4280" y="8455"/>
                  </a:cubicBezTo>
                  <a:cubicBezTo>
                    <a:pt x="4285" y="8455"/>
                    <a:pt x="4289" y="8456"/>
                    <a:pt x="4294" y="8456"/>
                  </a:cubicBezTo>
                  <a:cubicBezTo>
                    <a:pt x="4613" y="8491"/>
                    <a:pt x="4932" y="8512"/>
                    <a:pt x="5251" y="8512"/>
                  </a:cubicBezTo>
                  <a:cubicBezTo>
                    <a:pt x="5688" y="8512"/>
                    <a:pt x="6125" y="8477"/>
                    <a:pt x="6562" y="8415"/>
                  </a:cubicBezTo>
                  <a:cubicBezTo>
                    <a:pt x="6570" y="8413"/>
                    <a:pt x="6578" y="8412"/>
                    <a:pt x="6586" y="8412"/>
                  </a:cubicBezTo>
                  <a:cubicBezTo>
                    <a:pt x="6638" y="8412"/>
                    <a:pt x="6682" y="8450"/>
                    <a:pt x="6694" y="8505"/>
                  </a:cubicBezTo>
                  <a:lnTo>
                    <a:pt x="6860" y="9372"/>
                  </a:lnTo>
                  <a:cubicBezTo>
                    <a:pt x="6888" y="9510"/>
                    <a:pt x="7006" y="9615"/>
                    <a:pt x="7151" y="9615"/>
                  </a:cubicBezTo>
                  <a:lnTo>
                    <a:pt x="8116" y="9615"/>
                  </a:lnTo>
                  <a:cubicBezTo>
                    <a:pt x="8261" y="9615"/>
                    <a:pt x="8379" y="9510"/>
                    <a:pt x="8407" y="9372"/>
                  </a:cubicBezTo>
                  <a:lnTo>
                    <a:pt x="8705" y="7797"/>
                  </a:lnTo>
                  <a:cubicBezTo>
                    <a:pt x="8712" y="7763"/>
                    <a:pt x="8733" y="7728"/>
                    <a:pt x="8768" y="7714"/>
                  </a:cubicBezTo>
                  <a:cubicBezTo>
                    <a:pt x="9524" y="7319"/>
                    <a:pt x="10155" y="6771"/>
                    <a:pt x="10557" y="6084"/>
                  </a:cubicBezTo>
                  <a:cubicBezTo>
                    <a:pt x="10606" y="5987"/>
                    <a:pt x="10696" y="5918"/>
                    <a:pt x="10793" y="5883"/>
                  </a:cubicBezTo>
                  <a:lnTo>
                    <a:pt x="11722" y="5592"/>
                  </a:lnTo>
                  <a:cubicBezTo>
                    <a:pt x="11958" y="5515"/>
                    <a:pt x="12118" y="5293"/>
                    <a:pt x="12118" y="5044"/>
                  </a:cubicBezTo>
                  <a:lnTo>
                    <a:pt x="12118" y="4093"/>
                  </a:lnTo>
                  <a:cubicBezTo>
                    <a:pt x="12118" y="3844"/>
                    <a:pt x="11958" y="3629"/>
                    <a:pt x="11722" y="3552"/>
                  </a:cubicBezTo>
                  <a:lnTo>
                    <a:pt x="11147" y="3372"/>
                  </a:lnTo>
                  <a:cubicBezTo>
                    <a:pt x="11008" y="3323"/>
                    <a:pt x="10904" y="3212"/>
                    <a:pt x="10862" y="3081"/>
                  </a:cubicBezTo>
                  <a:cubicBezTo>
                    <a:pt x="10196" y="965"/>
                    <a:pt x="7734" y="1"/>
                    <a:pt x="525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28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" name="Google Shape;323;p31">
              <a:extLst>
                <a:ext uri="{FF2B5EF4-FFF2-40B4-BE49-F238E27FC236}">
                  <a16:creationId xmlns:a16="http://schemas.microsoft.com/office/drawing/2014/main" id="{736E9B4D-EAC7-4E4E-86BE-A184C21DA92C}"/>
                </a:ext>
              </a:extLst>
            </p:cNvPr>
            <p:cNvSpPr/>
            <p:nvPr/>
          </p:nvSpPr>
          <p:spPr>
            <a:xfrm>
              <a:off x="4993804" y="2493230"/>
              <a:ext cx="35205" cy="22988"/>
            </a:xfrm>
            <a:custGeom>
              <a:avLst/>
              <a:gdLst/>
              <a:ahLst/>
              <a:cxnLst/>
              <a:rect l="l" t="t" r="r" b="b"/>
              <a:pathLst>
                <a:path w="1340" h="875" extrusionOk="0">
                  <a:moveTo>
                    <a:pt x="206" y="0"/>
                  </a:moveTo>
                  <a:cubicBezTo>
                    <a:pt x="103" y="0"/>
                    <a:pt x="1" y="70"/>
                    <a:pt x="1" y="208"/>
                  </a:cubicBezTo>
                  <a:cubicBezTo>
                    <a:pt x="1" y="576"/>
                    <a:pt x="299" y="874"/>
                    <a:pt x="667" y="874"/>
                  </a:cubicBezTo>
                  <a:cubicBezTo>
                    <a:pt x="1034" y="874"/>
                    <a:pt x="1333" y="576"/>
                    <a:pt x="1340" y="208"/>
                  </a:cubicBezTo>
                  <a:cubicBezTo>
                    <a:pt x="1340" y="70"/>
                    <a:pt x="1237" y="0"/>
                    <a:pt x="1135" y="0"/>
                  </a:cubicBezTo>
                  <a:cubicBezTo>
                    <a:pt x="1033" y="0"/>
                    <a:pt x="930" y="70"/>
                    <a:pt x="930" y="208"/>
                  </a:cubicBezTo>
                  <a:cubicBezTo>
                    <a:pt x="930" y="382"/>
                    <a:pt x="800" y="469"/>
                    <a:pt x="670" y="469"/>
                  </a:cubicBezTo>
                  <a:cubicBezTo>
                    <a:pt x="540" y="469"/>
                    <a:pt x="410" y="382"/>
                    <a:pt x="410" y="208"/>
                  </a:cubicBezTo>
                  <a:cubicBezTo>
                    <a:pt x="410" y="70"/>
                    <a:pt x="308" y="0"/>
                    <a:pt x="2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28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" name="Google Shape;324;p31">
              <a:extLst>
                <a:ext uri="{FF2B5EF4-FFF2-40B4-BE49-F238E27FC236}">
                  <a16:creationId xmlns:a16="http://schemas.microsoft.com/office/drawing/2014/main" id="{1334B7AC-CDBC-4A66-9F3C-1A275E565903}"/>
                </a:ext>
              </a:extLst>
            </p:cNvPr>
            <p:cNvSpPr/>
            <p:nvPr/>
          </p:nvSpPr>
          <p:spPr>
            <a:xfrm>
              <a:off x="4829916" y="2432278"/>
              <a:ext cx="109793" cy="18470"/>
            </a:xfrm>
            <a:custGeom>
              <a:avLst/>
              <a:gdLst/>
              <a:ahLst/>
              <a:cxnLst/>
              <a:rect l="l" t="t" r="r" b="b"/>
              <a:pathLst>
                <a:path w="4179" h="703" extrusionOk="0">
                  <a:moveTo>
                    <a:pt x="2095" y="0"/>
                  </a:moveTo>
                  <a:cubicBezTo>
                    <a:pt x="1465" y="0"/>
                    <a:pt x="836" y="101"/>
                    <a:pt x="232" y="302"/>
                  </a:cubicBezTo>
                  <a:cubicBezTo>
                    <a:pt x="0" y="377"/>
                    <a:pt x="80" y="702"/>
                    <a:pt x="292" y="702"/>
                  </a:cubicBezTo>
                  <a:cubicBezTo>
                    <a:pt x="315" y="702"/>
                    <a:pt x="339" y="698"/>
                    <a:pt x="364" y="690"/>
                  </a:cubicBezTo>
                  <a:cubicBezTo>
                    <a:pt x="926" y="503"/>
                    <a:pt x="1510" y="409"/>
                    <a:pt x="2095" y="409"/>
                  </a:cubicBezTo>
                  <a:cubicBezTo>
                    <a:pt x="2681" y="409"/>
                    <a:pt x="3267" y="503"/>
                    <a:pt x="3832" y="690"/>
                  </a:cubicBezTo>
                  <a:cubicBezTo>
                    <a:pt x="3853" y="697"/>
                    <a:pt x="3874" y="697"/>
                    <a:pt x="3894" y="697"/>
                  </a:cubicBezTo>
                  <a:cubicBezTo>
                    <a:pt x="4130" y="697"/>
                    <a:pt x="4179" y="371"/>
                    <a:pt x="3957" y="302"/>
                  </a:cubicBezTo>
                  <a:cubicBezTo>
                    <a:pt x="3353" y="101"/>
                    <a:pt x="2724" y="0"/>
                    <a:pt x="20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28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" name="Google Shape;325;p31">
              <a:extLst>
                <a:ext uri="{FF2B5EF4-FFF2-40B4-BE49-F238E27FC236}">
                  <a16:creationId xmlns:a16="http://schemas.microsoft.com/office/drawing/2014/main" id="{1D4F8E9F-FDB1-4437-B082-383C250F268D}"/>
                </a:ext>
              </a:extLst>
            </p:cNvPr>
            <p:cNvSpPr/>
            <p:nvPr/>
          </p:nvSpPr>
          <p:spPr>
            <a:xfrm>
              <a:off x="4816859" y="2306984"/>
              <a:ext cx="136170" cy="135986"/>
            </a:xfrm>
            <a:custGeom>
              <a:avLst/>
              <a:gdLst/>
              <a:ahLst/>
              <a:cxnLst/>
              <a:rect l="l" t="t" r="r" b="b"/>
              <a:pathLst>
                <a:path w="5183" h="5176" extrusionOk="0">
                  <a:moveTo>
                    <a:pt x="2595" y="1"/>
                  </a:moveTo>
                  <a:cubicBezTo>
                    <a:pt x="1166" y="1"/>
                    <a:pt x="1" y="1159"/>
                    <a:pt x="1" y="2588"/>
                  </a:cubicBezTo>
                  <a:cubicBezTo>
                    <a:pt x="1" y="4017"/>
                    <a:pt x="1166" y="5175"/>
                    <a:pt x="2595" y="5175"/>
                  </a:cubicBezTo>
                  <a:cubicBezTo>
                    <a:pt x="4024" y="5175"/>
                    <a:pt x="5182" y="4017"/>
                    <a:pt x="5182" y="2588"/>
                  </a:cubicBezTo>
                  <a:cubicBezTo>
                    <a:pt x="5182" y="1159"/>
                    <a:pt x="4024" y="1"/>
                    <a:pt x="25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28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" name="Google Shape;326;p31">
              <a:extLst>
                <a:ext uri="{FF2B5EF4-FFF2-40B4-BE49-F238E27FC236}">
                  <a16:creationId xmlns:a16="http://schemas.microsoft.com/office/drawing/2014/main" id="{ECC7E464-6315-4958-BBDF-403C6070E6F1}"/>
                </a:ext>
              </a:extLst>
            </p:cNvPr>
            <p:cNvSpPr/>
            <p:nvPr/>
          </p:nvSpPr>
          <p:spPr>
            <a:xfrm>
              <a:off x="4966113" y="2402301"/>
              <a:ext cx="57616" cy="56775"/>
            </a:xfrm>
            <a:custGeom>
              <a:avLst/>
              <a:gdLst/>
              <a:ahLst/>
              <a:cxnLst/>
              <a:rect l="l" t="t" r="r" b="b"/>
              <a:pathLst>
                <a:path w="2193" h="2161" extrusionOk="0">
                  <a:moveTo>
                    <a:pt x="2005" y="0"/>
                  </a:moveTo>
                  <a:cubicBezTo>
                    <a:pt x="1721" y="0"/>
                    <a:pt x="1034" y="236"/>
                    <a:pt x="209" y="611"/>
                  </a:cubicBezTo>
                  <a:cubicBezTo>
                    <a:pt x="167" y="631"/>
                    <a:pt x="132" y="666"/>
                    <a:pt x="125" y="715"/>
                  </a:cubicBezTo>
                  <a:cubicBezTo>
                    <a:pt x="1" y="1283"/>
                    <a:pt x="63" y="1741"/>
                    <a:pt x="306" y="2039"/>
                  </a:cubicBezTo>
                  <a:cubicBezTo>
                    <a:pt x="334" y="2074"/>
                    <a:pt x="368" y="2109"/>
                    <a:pt x="403" y="2144"/>
                  </a:cubicBezTo>
                  <a:cubicBezTo>
                    <a:pt x="414" y="2155"/>
                    <a:pt x="429" y="2160"/>
                    <a:pt x="444" y="2160"/>
                  </a:cubicBezTo>
                  <a:cubicBezTo>
                    <a:pt x="474" y="2160"/>
                    <a:pt x="505" y="2139"/>
                    <a:pt x="514" y="2102"/>
                  </a:cubicBezTo>
                  <a:cubicBezTo>
                    <a:pt x="798" y="971"/>
                    <a:pt x="2192" y="0"/>
                    <a:pt x="2005" y="0"/>
                  </a:cubicBezTo>
                  <a:close/>
                </a:path>
              </a:pathLst>
            </a:custGeom>
            <a:solidFill>
              <a:srgbClr val="AAB6C0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28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" name="Google Shape;327;p31">
              <a:extLst>
                <a:ext uri="{FF2B5EF4-FFF2-40B4-BE49-F238E27FC236}">
                  <a16:creationId xmlns:a16="http://schemas.microsoft.com/office/drawing/2014/main" id="{A7727651-9AB3-4F07-A66D-642C7CAA62BB}"/>
                </a:ext>
              </a:extLst>
            </p:cNvPr>
            <p:cNvSpPr/>
            <p:nvPr/>
          </p:nvSpPr>
          <p:spPr>
            <a:xfrm>
              <a:off x="4864070" y="2336305"/>
              <a:ext cx="41931" cy="76611"/>
            </a:xfrm>
            <a:custGeom>
              <a:avLst/>
              <a:gdLst/>
              <a:ahLst/>
              <a:cxnLst/>
              <a:rect l="l" t="t" r="r" b="b"/>
              <a:pathLst>
                <a:path w="1596" h="2916" extrusionOk="0">
                  <a:moveTo>
                    <a:pt x="763" y="515"/>
                  </a:moveTo>
                  <a:lnTo>
                    <a:pt x="763" y="1160"/>
                  </a:lnTo>
                  <a:cubicBezTo>
                    <a:pt x="569" y="1090"/>
                    <a:pt x="417" y="1014"/>
                    <a:pt x="417" y="813"/>
                  </a:cubicBezTo>
                  <a:cubicBezTo>
                    <a:pt x="417" y="626"/>
                    <a:pt x="562" y="542"/>
                    <a:pt x="763" y="515"/>
                  </a:cubicBezTo>
                  <a:close/>
                  <a:moveTo>
                    <a:pt x="930" y="1624"/>
                  </a:moveTo>
                  <a:cubicBezTo>
                    <a:pt x="1103" y="1701"/>
                    <a:pt x="1242" y="1798"/>
                    <a:pt x="1242" y="2020"/>
                  </a:cubicBezTo>
                  <a:cubicBezTo>
                    <a:pt x="1242" y="2228"/>
                    <a:pt x="1117" y="2339"/>
                    <a:pt x="930" y="2374"/>
                  </a:cubicBezTo>
                  <a:lnTo>
                    <a:pt x="930" y="1624"/>
                  </a:lnTo>
                  <a:close/>
                  <a:moveTo>
                    <a:pt x="829" y="1"/>
                  </a:moveTo>
                  <a:cubicBezTo>
                    <a:pt x="784" y="1"/>
                    <a:pt x="742" y="40"/>
                    <a:pt x="736" y="85"/>
                  </a:cubicBezTo>
                  <a:lnTo>
                    <a:pt x="736" y="189"/>
                  </a:lnTo>
                  <a:cubicBezTo>
                    <a:pt x="403" y="230"/>
                    <a:pt x="63" y="404"/>
                    <a:pt x="63" y="854"/>
                  </a:cubicBezTo>
                  <a:cubicBezTo>
                    <a:pt x="63" y="1305"/>
                    <a:pt x="417" y="1430"/>
                    <a:pt x="736" y="1548"/>
                  </a:cubicBezTo>
                  <a:lnTo>
                    <a:pt x="736" y="2380"/>
                  </a:lnTo>
                  <a:cubicBezTo>
                    <a:pt x="375" y="2353"/>
                    <a:pt x="278" y="2103"/>
                    <a:pt x="160" y="2103"/>
                  </a:cubicBezTo>
                  <a:cubicBezTo>
                    <a:pt x="70" y="2103"/>
                    <a:pt x="0" y="2221"/>
                    <a:pt x="0" y="2311"/>
                  </a:cubicBezTo>
                  <a:cubicBezTo>
                    <a:pt x="0" y="2484"/>
                    <a:pt x="299" y="2720"/>
                    <a:pt x="736" y="2727"/>
                  </a:cubicBezTo>
                  <a:lnTo>
                    <a:pt x="736" y="2831"/>
                  </a:lnTo>
                  <a:cubicBezTo>
                    <a:pt x="742" y="2882"/>
                    <a:pt x="783" y="2915"/>
                    <a:pt x="827" y="2915"/>
                  </a:cubicBezTo>
                  <a:cubicBezTo>
                    <a:pt x="831" y="2915"/>
                    <a:pt x="835" y="2915"/>
                    <a:pt x="840" y="2915"/>
                  </a:cubicBezTo>
                  <a:cubicBezTo>
                    <a:pt x="895" y="2915"/>
                    <a:pt x="951" y="2880"/>
                    <a:pt x="951" y="2831"/>
                  </a:cubicBezTo>
                  <a:lnTo>
                    <a:pt x="951" y="2713"/>
                  </a:lnTo>
                  <a:cubicBezTo>
                    <a:pt x="1339" y="2658"/>
                    <a:pt x="1596" y="2415"/>
                    <a:pt x="1596" y="1978"/>
                  </a:cubicBezTo>
                  <a:cubicBezTo>
                    <a:pt x="1596" y="1493"/>
                    <a:pt x="1256" y="1340"/>
                    <a:pt x="951" y="1229"/>
                  </a:cubicBezTo>
                  <a:lnTo>
                    <a:pt x="951" y="515"/>
                  </a:lnTo>
                  <a:cubicBezTo>
                    <a:pt x="1200" y="528"/>
                    <a:pt x="1290" y="639"/>
                    <a:pt x="1374" y="639"/>
                  </a:cubicBezTo>
                  <a:cubicBezTo>
                    <a:pt x="1485" y="639"/>
                    <a:pt x="1533" y="508"/>
                    <a:pt x="1533" y="438"/>
                  </a:cubicBezTo>
                  <a:cubicBezTo>
                    <a:pt x="1533" y="265"/>
                    <a:pt x="1193" y="189"/>
                    <a:pt x="951" y="182"/>
                  </a:cubicBezTo>
                  <a:lnTo>
                    <a:pt x="951" y="85"/>
                  </a:lnTo>
                  <a:cubicBezTo>
                    <a:pt x="951" y="43"/>
                    <a:pt x="895" y="1"/>
                    <a:pt x="840" y="1"/>
                  </a:cubicBezTo>
                  <a:cubicBezTo>
                    <a:pt x="836" y="1"/>
                    <a:pt x="832" y="1"/>
                    <a:pt x="82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28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" name="Google Shape;328;p31">
              <a:extLst>
                <a:ext uri="{FF2B5EF4-FFF2-40B4-BE49-F238E27FC236}">
                  <a16:creationId xmlns:a16="http://schemas.microsoft.com/office/drawing/2014/main" id="{9ECB9643-1734-48BA-A045-EEFC63618103}"/>
                </a:ext>
              </a:extLst>
            </p:cNvPr>
            <p:cNvSpPr/>
            <p:nvPr/>
          </p:nvSpPr>
          <p:spPr>
            <a:xfrm>
              <a:off x="4952976" y="2394314"/>
              <a:ext cx="81129" cy="79816"/>
            </a:xfrm>
            <a:custGeom>
              <a:avLst/>
              <a:gdLst/>
              <a:ahLst/>
              <a:cxnLst/>
              <a:rect l="l" t="t" r="r" b="b"/>
              <a:pathLst>
                <a:path w="3088" h="3038" extrusionOk="0">
                  <a:moveTo>
                    <a:pt x="2505" y="1"/>
                  </a:moveTo>
                  <a:cubicBezTo>
                    <a:pt x="2032" y="1"/>
                    <a:pt x="1018" y="445"/>
                    <a:pt x="584" y="644"/>
                  </a:cubicBezTo>
                  <a:cubicBezTo>
                    <a:pt x="452" y="700"/>
                    <a:pt x="362" y="818"/>
                    <a:pt x="327" y="956"/>
                  </a:cubicBezTo>
                  <a:cubicBezTo>
                    <a:pt x="1" y="2513"/>
                    <a:pt x="965" y="3038"/>
                    <a:pt x="1698" y="3038"/>
                  </a:cubicBezTo>
                  <a:cubicBezTo>
                    <a:pt x="1915" y="3038"/>
                    <a:pt x="2112" y="2992"/>
                    <a:pt x="2249" y="2912"/>
                  </a:cubicBezTo>
                  <a:cubicBezTo>
                    <a:pt x="2873" y="2565"/>
                    <a:pt x="3088" y="249"/>
                    <a:pt x="2679" y="34"/>
                  </a:cubicBezTo>
                  <a:cubicBezTo>
                    <a:pt x="2636" y="11"/>
                    <a:pt x="2576" y="1"/>
                    <a:pt x="25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28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173;p28">
            <a:extLst>
              <a:ext uri="{FF2B5EF4-FFF2-40B4-BE49-F238E27FC236}">
                <a16:creationId xmlns:a16="http://schemas.microsoft.com/office/drawing/2014/main" id="{4292E53A-D427-487C-A0D5-B98F12A2B07B}"/>
              </a:ext>
            </a:extLst>
          </p:cNvPr>
          <p:cNvSpPr txBox="1">
            <a:spLocks/>
          </p:cNvSpPr>
          <p:nvPr/>
        </p:nvSpPr>
        <p:spPr>
          <a:xfrm>
            <a:off x="2099170" y="8661941"/>
            <a:ext cx="4789600" cy="1163200"/>
          </a:xfrm>
          <a:prstGeom prst="rect">
            <a:avLst/>
          </a:prstGeom>
        </p:spPr>
        <p:txBody>
          <a:bodyPr spcFirstLastPara="1" wrap="square" lIns="243800" tIns="243800" rIns="243800" bIns="243800" anchor="b" anchorCtr="0">
            <a:noAutofit/>
          </a:bodyPr>
          <a:lstStyle>
            <a:lvl1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TITLE HERE </a:t>
            </a:r>
          </a:p>
        </p:txBody>
      </p:sp>
      <p:sp>
        <p:nvSpPr>
          <p:cNvPr id="78" name="Google Shape;178;p28">
            <a:extLst>
              <a:ext uri="{FF2B5EF4-FFF2-40B4-BE49-F238E27FC236}">
                <a16:creationId xmlns:a16="http://schemas.microsoft.com/office/drawing/2014/main" id="{90AB0F0B-EE44-48A8-93C4-82D19E6322CB}"/>
              </a:ext>
            </a:extLst>
          </p:cNvPr>
          <p:cNvSpPr txBox="1">
            <a:spLocks/>
          </p:cNvSpPr>
          <p:nvPr/>
        </p:nvSpPr>
        <p:spPr>
          <a:xfrm>
            <a:off x="2099170" y="9783168"/>
            <a:ext cx="4789600" cy="19624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/>
              <a:t>Lorem Ipsum is simply dummy text</a:t>
            </a:r>
          </a:p>
        </p:txBody>
      </p:sp>
      <p:sp>
        <p:nvSpPr>
          <p:cNvPr id="79" name="Google Shape;173;p28">
            <a:extLst>
              <a:ext uri="{FF2B5EF4-FFF2-40B4-BE49-F238E27FC236}">
                <a16:creationId xmlns:a16="http://schemas.microsoft.com/office/drawing/2014/main" id="{70C115F9-55B5-4FD0-AE05-24A3C5445521}"/>
              </a:ext>
            </a:extLst>
          </p:cNvPr>
          <p:cNvSpPr txBox="1">
            <a:spLocks/>
          </p:cNvSpPr>
          <p:nvPr/>
        </p:nvSpPr>
        <p:spPr>
          <a:xfrm>
            <a:off x="10167413" y="8661941"/>
            <a:ext cx="4789600" cy="1163200"/>
          </a:xfrm>
          <a:prstGeom prst="rect">
            <a:avLst/>
          </a:prstGeom>
        </p:spPr>
        <p:txBody>
          <a:bodyPr spcFirstLastPara="1" wrap="square" lIns="243800" tIns="243800" rIns="243800" bIns="243800" anchor="b" anchorCtr="0">
            <a:noAutofit/>
          </a:bodyPr>
          <a:lstStyle>
            <a:lvl1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TITLE HERE </a:t>
            </a:r>
          </a:p>
        </p:txBody>
      </p:sp>
      <p:sp>
        <p:nvSpPr>
          <p:cNvPr id="80" name="Google Shape;178;p28">
            <a:extLst>
              <a:ext uri="{FF2B5EF4-FFF2-40B4-BE49-F238E27FC236}">
                <a16:creationId xmlns:a16="http://schemas.microsoft.com/office/drawing/2014/main" id="{6191FC2F-6299-4CAC-84F4-95FB62F320AD}"/>
              </a:ext>
            </a:extLst>
          </p:cNvPr>
          <p:cNvSpPr txBox="1">
            <a:spLocks/>
          </p:cNvSpPr>
          <p:nvPr/>
        </p:nvSpPr>
        <p:spPr>
          <a:xfrm>
            <a:off x="10167413" y="9783168"/>
            <a:ext cx="4789600" cy="19624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/>
              <a:t>Lorem Ipsum is simply dummy text</a:t>
            </a:r>
          </a:p>
        </p:txBody>
      </p:sp>
      <p:sp>
        <p:nvSpPr>
          <p:cNvPr id="81" name="Google Shape;173;p28">
            <a:extLst>
              <a:ext uri="{FF2B5EF4-FFF2-40B4-BE49-F238E27FC236}">
                <a16:creationId xmlns:a16="http://schemas.microsoft.com/office/drawing/2014/main" id="{301B5F37-BBF0-4962-9875-533C634B1AC8}"/>
              </a:ext>
            </a:extLst>
          </p:cNvPr>
          <p:cNvSpPr txBox="1">
            <a:spLocks/>
          </p:cNvSpPr>
          <p:nvPr/>
        </p:nvSpPr>
        <p:spPr>
          <a:xfrm>
            <a:off x="17554290" y="8661941"/>
            <a:ext cx="4789600" cy="1163200"/>
          </a:xfrm>
          <a:prstGeom prst="rect">
            <a:avLst/>
          </a:prstGeom>
        </p:spPr>
        <p:txBody>
          <a:bodyPr spcFirstLastPara="1" wrap="square" lIns="243800" tIns="243800" rIns="243800" bIns="243800" anchor="b" anchorCtr="0">
            <a:noAutofit/>
          </a:bodyPr>
          <a:lstStyle>
            <a:lvl1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TITLE HERE </a:t>
            </a:r>
          </a:p>
        </p:txBody>
      </p:sp>
      <p:sp>
        <p:nvSpPr>
          <p:cNvPr id="82" name="Google Shape;178;p28">
            <a:extLst>
              <a:ext uri="{FF2B5EF4-FFF2-40B4-BE49-F238E27FC236}">
                <a16:creationId xmlns:a16="http://schemas.microsoft.com/office/drawing/2014/main" id="{74223749-E56C-4836-BC28-0141918BF6BB}"/>
              </a:ext>
            </a:extLst>
          </p:cNvPr>
          <p:cNvSpPr txBox="1">
            <a:spLocks/>
          </p:cNvSpPr>
          <p:nvPr/>
        </p:nvSpPr>
        <p:spPr>
          <a:xfrm>
            <a:off x="17554290" y="9783168"/>
            <a:ext cx="4789600" cy="19624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/>
              <a:t>Lorem Ipsum is simply dummy text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r>
              <a:rPr lang="en" dirty="0"/>
              <a:t>OUR SOLUTIONS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6AA2D2-A97B-41E4-A08A-C1D08AE12AAC}"/>
              </a:ext>
            </a:extLst>
          </p:cNvPr>
          <p:cNvSpPr/>
          <p:nvPr/>
        </p:nvSpPr>
        <p:spPr>
          <a:xfrm>
            <a:off x="12024808" y="5177828"/>
            <a:ext cx="1167580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rgbClr val="000000"/>
                </a:solidFill>
              </a:rPr>
              <a:t>Lorem Ipsum</a:t>
            </a:r>
            <a:r>
              <a:rPr lang="en-US" sz="6000" dirty="0">
                <a:solidFill>
                  <a:srgbClr val="000000"/>
                </a:solidFill>
              </a:rPr>
              <a:t> is simply dummy text of the printing and typesetting industry. Lorem Ipsum has been the industry's standard dummy text ever since the 1500s,</a:t>
            </a:r>
            <a:endParaRPr lang="en-US" sz="6000" dirty="0"/>
          </a:p>
        </p:txBody>
      </p:sp>
      <p:grpSp>
        <p:nvGrpSpPr>
          <p:cNvPr id="7" name="Google Shape;314;p31">
            <a:extLst>
              <a:ext uri="{FF2B5EF4-FFF2-40B4-BE49-F238E27FC236}">
                <a16:creationId xmlns:a16="http://schemas.microsoft.com/office/drawing/2014/main" id="{DCEC3554-81F1-4FCF-8793-BC49270C5144}"/>
              </a:ext>
            </a:extLst>
          </p:cNvPr>
          <p:cNvGrpSpPr/>
          <p:nvPr/>
        </p:nvGrpSpPr>
        <p:grpSpPr>
          <a:xfrm>
            <a:off x="2797278" y="4797441"/>
            <a:ext cx="6553200" cy="6012698"/>
            <a:chOff x="6319908" y="3696721"/>
            <a:chExt cx="373963" cy="343119"/>
          </a:xfrm>
        </p:grpSpPr>
        <p:sp>
          <p:nvSpPr>
            <p:cNvPr id="8" name="Google Shape;315;p31">
              <a:extLst>
                <a:ext uri="{FF2B5EF4-FFF2-40B4-BE49-F238E27FC236}">
                  <a16:creationId xmlns:a16="http://schemas.microsoft.com/office/drawing/2014/main" id="{C23F5BAB-5CE0-4421-AEFC-56D94B293762}"/>
                </a:ext>
              </a:extLst>
            </p:cNvPr>
            <p:cNvSpPr/>
            <p:nvPr/>
          </p:nvSpPr>
          <p:spPr>
            <a:xfrm>
              <a:off x="6378049" y="3745325"/>
              <a:ext cx="48315" cy="6618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" name="Google Shape;316;p31">
              <a:extLst>
                <a:ext uri="{FF2B5EF4-FFF2-40B4-BE49-F238E27FC236}">
                  <a16:creationId xmlns:a16="http://schemas.microsoft.com/office/drawing/2014/main" id="{3D5E904E-41BB-4997-9403-E5DC29AA825F}"/>
                </a:ext>
              </a:extLst>
            </p:cNvPr>
            <p:cNvSpPr/>
            <p:nvPr/>
          </p:nvSpPr>
          <p:spPr>
            <a:xfrm>
              <a:off x="6366016" y="3736813"/>
              <a:ext cx="281562" cy="303027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317;p31">
              <a:extLst>
                <a:ext uri="{FF2B5EF4-FFF2-40B4-BE49-F238E27FC236}">
                  <a16:creationId xmlns:a16="http://schemas.microsoft.com/office/drawing/2014/main" id="{730F8355-AA5F-412B-9292-C462E44EEFA5}"/>
                </a:ext>
              </a:extLst>
            </p:cNvPr>
            <p:cNvSpPr/>
            <p:nvPr/>
          </p:nvSpPr>
          <p:spPr>
            <a:xfrm>
              <a:off x="6366200" y="3726750"/>
              <a:ext cx="70174" cy="22069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318;p31">
              <a:extLst>
                <a:ext uri="{FF2B5EF4-FFF2-40B4-BE49-F238E27FC236}">
                  <a16:creationId xmlns:a16="http://schemas.microsoft.com/office/drawing/2014/main" id="{42BC5D15-C28D-4776-AE50-2BC58AC418C2}"/>
                </a:ext>
              </a:extLst>
            </p:cNvPr>
            <p:cNvSpPr/>
            <p:nvPr/>
          </p:nvSpPr>
          <p:spPr>
            <a:xfrm>
              <a:off x="6467691" y="3889298"/>
              <a:ext cx="85123" cy="150541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319;p31">
              <a:extLst>
                <a:ext uri="{FF2B5EF4-FFF2-40B4-BE49-F238E27FC236}">
                  <a16:creationId xmlns:a16="http://schemas.microsoft.com/office/drawing/2014/main" id="{278279C8-6DD1-4C3A-BACD-47A01D9CE782}"/>
                </a:ext>
              </a:extLst>
            </p:cNvPr>
            <p:cNvSpPr/>
            <p:nvPr/>
          </p:nvSpPr>
          <p:spPr>
            <a:xfrm>
              <a:off x="6319908" y="3696721"/>
              <a:ext cx="373963" cy="165096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defTabSz="2438430">
                <a:buClr>
                  <a:srgbClr val="000000"/>
                </a:buClr>
              </a:pPr>
              <a:endParaRPr sz="37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DESIGN_ID_OFFICE THEME" val="wcTee1vX"/>
  <p:tag name="ARTICULATE_PROJECT_OPEN" val="0"/>
  <p:tag name="ARTICULATE_SLIDE_COUNT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Custom 19">
      <a:dk1>
        <a:srgbClr val="272E3A"/>
      </a:dk1>
      <a:lt1>
        <a:sysClr val="window" lastClr="FFFFFF"/>
      </a:lt1>
      <a:dk2>
        <a:srgbClr val="272E3A"/>
      </a:dk2>
      <a:lt2>
        <a:srgbClr val="E7E6E6"/>
      </a:lt2>
      <a:accent1>
        <a:srgbClr val="33B6D2"/>
      </a:accent1>
      <a:accent2>
        <a:srgbClr val="3DA9CF"/>
      </a:accent2>
      <a:accent3>
        <a:srgbClr val="5390CB"/>
      </a:accent3>
      <a:accent4>
        <a:srgbClr val="6977C7"/>
      </a:accent4>
      <a:accent5>
        <a:srgbClr val="746BC5"/>
      </a:accent5>
      <a:accent6>
        <a:srgbClr val="5B51BB"/>
      </a:accent6>
      <a:hlink>
        <a:srgbClr val="FFE18B"/>
      </a:hlink>
      <a:folHlink>
        <a:srgbClr val="954F72"/>
      </a:folHlink>
    </a:clrScheme>
    <a:fontScheme name="Custom 48">
      <a:majorFont>
        <a:latin typeface="Montserrat"/>
        <a:ea typeface=""/>
        <a:cs typeface=""/>
      </a:majorFont>
      <a:minorFont>
        <a:latin typeface="Montserra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eaningful Template">
  <a:themeElements>
    <a:clrScheme name="Custom 33">
      <a:dk1>
        <a:srgbClr val="000000"/>
      </a:dk1>
      <a:lt1>
        <a:srgbClr val="FFFFFF"/>
      </a:lt1>
      <a:dk2>
        <a:srgbClr val="5E6970"/>
      </a:dk2>
      <a:lt2>
        <a:srgbClr val="FFFFFF"/>
      </a:lt2>
      <a:accent1>
        <a:srgbClr val="264653"/>
      </a:accent1>
      <a:accent2>
        <a:srgbClr val="2A9D8F"/>
      </a:accent2>
      <a:accent3>
        <a:srgbClr val="E9C46A"/>
      </a:accent3>
      <a:accent4>
        <a:srgbClr val="F4A261"/>
      </a:accent4>
      <a:accent5>
        <a:srgbClr val="E76F51"/>
      </a:accent5>
      <a:accent6>
        <a:srgbClr val="E76F51"/>
      </a:accent6>
      <a:hlink>
        <a:srgbClr val="2A9D8F"/>
      </a:hlink>
      <a:folHlink>
        <a:srgbClr val="000000"/>
      </a:folHlink>
    </a:clrScheme>
    <a:fontScheme name="Custom 81">
      <a:majorFont>
        <a:latin typeface="Montserrat SemiBold"/>
        <a:ea typeface=""/>
        <a:cs typeface=""/>
      </a:majorFont>
      <a:minorFont>
        <a:latin typeface="Montserrat Ligh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989</Words>
  <Application>Microsoft Office PowerPoint</Application>
  <PresentationFormat>Custom</PresentationFormat>
  <Paragraphs>159</Paragraphs>
  <Slides>23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Arial</vt:lpstr>
      <vt:lpstr>Calibri</vt:lpstr>
      <vt:lpstr>Helvetica Light</vt:lpstr>
      <vt:lpstr>linea-basic-10</vt:lpstr>
      <vt:lpstr>Montserrat</vt:lpstr>
      <vt:lpstr>Montserrat </vt:lpstr>
      <vt:lpstr>Montserrat Light</vt:lpstr>
      <vt:lpstr>Montserrat Light </vt:lpstr>
      <vt:lpstr>Montserrat SemiBold</vt:lpstr>
      <vt:lpstr>Oxygen</vt:lpstr>
      <vt:lpstr>Staatliches</vt:lpstr>
      <vt:lpstr>Office Theme</vt:lpstr>
      <vt:lpstr>Meaningful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TABLE OF CONTENTS</vt:lpstr>
      <vt:lpstr>OUR COMPANY</vt:lpstr>
      <vt:lpstr>UNDERSTANDING THE PROBLEM</vt:lpstr>
      <vt:lpstr>OUR SOLUTIONS</vt:lpstr>
      <vt:lpstr>ANALYSIS</vt:lpstr>
      <vt:lpstr>TARGET</vt:lpstr>
      <vt:lpstr>OUR PROCESS</vt:lpstr>
      <vt:lpstr>OUR TEAM</vt:lpstr>
      <vt:lpstr>OUR AWARDS</vt:lpstr>
      <vt:lpstr>OUR PARTNERS</vt:lpstr>
      <vt:lpstr>TESTIMONIALS</vt:lpstr>
      <vt:lpstr>98%</vt:lpstr>
      <vt:lpstr>PERCENTAGES</vt:lpstr>
      <vt:lpstr>UPCOMING GOALS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 kabir</dc:creator>
  <cp:lastModifiedBy>reza kabir</cp:lastModifiedBy>
  <cp:revision>9</cp:revision>
  <dcterms:created xsi:type="dcterms:W3CDTF">2020-04-26T09:23:45Z</dcterms:created>
  <dcterms:modified xsi:type="dcterms:W3CDTF">2020-06-11T11:42:56Z</dcterms:modified>
</cp:coreProperties>
</file>